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62" r:id="rId6"/>
    <p:sldId id="263" r:id="rId7"/>
    <p:sldId id="264" r:id="rId8"/>
    <p:sldId id="265" r:id="rId9"/>
    <p:sldId id="266" r:id="rId10"/>
    <p:sldId id="269" r:id="rId11"/>
    <p:sldId id="270" r:id="rId12"/>
    <p:sldId id="271" r:id="rId13"/>
    <p:sldId id="272" r:id="rId14"/>
  </p:sldIdLst>
  <p:sldSz cx="12192000" cy="6858000"/>
  <p:notesSz cx="6858000" cy="9144000"/>
  <p:defaultTextStyle>
    <a:defPPr>
      <a:defRPr lang="ar-L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106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0361D-411B-491B-A499-50E049C6BA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ar-LB"/>
          </a:p>
        </p:txBody>
      </p:sp>
      <p:sp>
        <p:nvSpPr>
          <p:cNvPr id="3" name="Subtitle 2">
            <a:extLst>
              <a:ext uri="{FF2B5EF4-FFF2-40B4-BE49-F238E27FC236}">
                <a16:creationId xmlns:a16="http://schemas.microsoft.com/office/drawing/2014/main" id="{4F03E6D3-146A-4FF9-A0F1-857C30F8EA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ar-LB"/>
          </a:p>
        </p:txBody>
      </p:sp>
      <p:sp>
        <p:nvSpPr>
          <p:cNvPr id="4" name="Date Placeholder 3">
            <a:extLst>
              <a:ext uri="{FF2B5EF4-FFF2-40B4-BE49-F238E27FC236}">
                <a16:creationId xmlns:a16="http://schemas.microsoft.com/office/drawing/2014/main" id="{9E41E82D-264F-486D-AD3F-499AD94CCF4A}"/>
              </a:ext>
            </a:extLst>
          </p:cNvPr>
          <p:cNvSpPr>
            <a:spLocks noGrp="1"/>
          </p:cNvSpPr>
          <p:nvPr>
            <p:ph type="dt" sz="half" idx="10"/>
          </p:nvPr>
        </p:nvSpPr>
        <p:spPr/>
        <p:txBody>
          <a:bodyPr/>
          <a:lstStyle/>
          <a:p>
            <a:fld id="{F5EA9F35-6359-42A5-AF87-E5480BD2C13D}" type="datetimeFigureOut">
              <a:rPr lang="ar-LB" smtClean="0"/>
              <a:t>01/08/1442</a:t>
            </a:fld>
            <a:endParaRPr lang="ar-LB"/>
          </a:p>
        </p:txBody>
      </p:sp>
      <p:sp>
        <p:nvSpPr>
          <p:cNvPr id="5" name="Footer Placeholder 4">
            <a:extLst>
              <a:ext uri="{FF2B5EF4-FFF2-40B4-BE49-F238E27FC236}">
                <a16:creationId xmlns:a16="http://schemas.microsoft.com/office/drawing/2014/main" id="{51336C36-E127-48DF-A919-D6305562F6F5}"/>
              </a:ext>
            </a:extLst>
          </p:cNvPr>
          <p:cNvSpPr>
            <a:spLocks noGrp="1"/>
          </p:cNvSpPr>
          <p:nvPr>
            <p:ph type="ftr" sz="quarter" idx="11"/>
          </p:nvPr>
        </p:nvSpPr>
        <p:spPr/>
        <p:txBody>
          <a:bodyPr/>
          <a:lstStyle/>
          <a:p>
            <a:endParaRPr lang="ar-LB"/>
          </a:p>
        </p:txBody>
      </p:sp>
      <p:sp>
        <p:nvSpPr>
          <p:cNvPr id="6" name="Slide Number Placeholder 5">
            <a:extLst>
              <a:ext uri="{FF2B5EF4-FFF2-40B4-BE49-F238E27FC236}">
                <a16:creationId xmlns:a16="http://schemas.microsoft.com/office/drawing/2014/main" id="{7B603736-728E-46FF-9E1A-0406754229E8}"/>
              </a:ext>
            </a:extLst>
          </p:cNvPr>
          <p:cNvSpPr>
            <a:spLocks noGrp="1"/>
          </p:cNvSpPr>
          <p:nvPr>
            <p:ph type="sldNum" sz="quarter" idx="12"/>
          </p:nvPr>
        </p:nvSpPr>
        <p:spPr/>
        <p:txBody>
          <a:bodyPr/>
          <a:lstStyle/>
          <a:p>
            <a:fld id="{8AB0F81C-DA29-4205-A8E3-249F92C1D593}" type="slidenum">
              <a:rPr lang="ar-LB" smtClean="0"/>
              <a:t>‹#›</a:t>
            </a:fld>
            <a:endParaRPr lang="ar-LB"/>
          </a:p>
        </p:txBody>
      </p:sp>
    </p:spTree>
    <p:extLst>
      <p:ext uri="{BB962C8B-B14F-4D97-AF65-F5344CB8AC3E}">
        <p14:creationId xmlns:p14="http://schemas.microsoft.com/office/powerpoint/2010/main" val="2355821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A71B4-2788-463A-8DF6-726A9E69CA23}"/>
              </a:ext>
            </a:extLst>
          </p:cNvPr>
          <p:cNvSpPr>
            <a:spLocks noGrp="1"/>
          </p:cNvSpPr>
          <p:nvPr>
            <p:ph type="title"/>
          </p:nvPr>
        </p:nvSpPr>
        <p:spPr/>
        <p:txBody>
          <a:bodyPr/>
          <a:lstStyle/>
          <a:p>
            <a:r>
              <a:rPr lang="en-US"/>
              <a:t>Click to edit Master title style</a:t>
            </a:r>
            <a:endParaRPr lang="ar-LB"/>
          </a:p>
        </p:txBody>
      </p:sp>
      <p:sp>
        <p:nvSpPr>
          <p:cNvPr id="3" name="Vertical Text Placeholder 2">
            <a:extLst>
              <a:ext uri="{FF2B5EF4-FFF2-40B4-BE49-F238E27FC236}">
                <a16:creationId xmlns:a16="http://schemas.microsoft.com/office/drawing/2014/main" id="{8EF67DAA-7983-42C8-82FB-3A251979C3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LB"/>
          </a:p>
        </p:txBody>
      </p:sp>
      <p:sp>
        <p:nvSpPr>
          <p:cNvPr id="4" name="Date Placeholder 3">
            <a:extLst>
              <a:ext uri="{FF2B5EF4-FFF2-40B4-BE49-F238E27FC236}">
                <a16:creationId xmlns:a16="http://schemas.microsoft.com/office/drawing/2014/main" id="{B4AB2BD0-F849-4A0A-B6CB-15A1F048540D}"/>
              </a:ext>
            </a:extLst>
          </p:cNvPr>
          <p:cNvSpPr>
            <a:spLocks noGrp="1"/>
          </p:cNvSpPr>
          <p:nvPr>
            <p:ph type="dt" sz="half" idx="10"/>
          </p:nvPr>
        </p:nvSpPr>
        <p:spPr/>
        <p:txBody>
          <a:bodyPr/>
          <a:lstStyle/>
          <a:p>
            <a:fld id="{F5EA9F35-6359-42A5-AF87-E5480BD2C13D}" type="datetimeFigureOut">
              <a:rPr lang="ar-LB" smtClean="0"/>
              <a:t>01/08/1442</a:t>
            </a:fld>
            <a:endParaRPr lang="ar-LB"/>
          </a:p>
        </p:txBody>
      </p:sp>
      <p:sp>
        <p:nvSpPr>
          <p:cNvPr id="5" name="Footer Placeholder 4">
            <a:extLst>
              <a:ext uri="{FF2B5EF4-FFF2-40B4-BE49-F238E27FC236}">
                <a16:creationId xmlns:a16="http://schemas.microsoft.com/office/drawing/2014/main" id="{DBE1D04B-A401-4B85-A9E8-6BB704AA4B81}"/>
              </a:ext>
            </a:extLst>
          </p:cNvPr>
          <p:cNvSpPr>
            <a:spLocks noGrp="1"/>
          </p:cNvSpPr>
          <p:nvPr>
            <p:ph type="ftr" sz="quarter" idx="11"/>
          </p:nvPr>
        </p:nvSpPr>
        <p:spPr/>
        <p:txBody>
          <a:bodyPr/>
          <a:lstStyle/>
          <a:p>
            <a:endParaRPr lang="ar-LB"/>
          </a:p>
        </p:txBody>
      </p:sp>
      <p:sp>
        <p:nvSpPr>
          <p:cNvPr id="6" name="Slide Number Placeholder 5">
            <a:extLst>
              <a:ext uri="{FF2B5EF4-FFF2-40B4-BE49-F238E27FC236}">
                <a16:creationId xmlns:a16="http://schemas.microsoft.com/office/drawing/2014/main" id="{752CC701-B153-4D63-962B-817F93077A04}"/>
              </a:ext>
            </a:extLst>
          </p:cNvPr>
          <p:cNvSpPr>
            <a:spLocks noGrp="1"/>
          </p:cNvSpPr>
          <p:nvPr>
            <p:ph type="sldNum" sz="quarter" idx="12"/>
          </p:nvPr>
        </p:nvSpPr>
        <p:spPr/>
        <p:txBody>
          <a:bodyPr/>
          <a:lstStyle/>
          <a:p>
            <a:fld id="{8AB0F81C-DA29-4205-A8E3-249F92C1D593}" type="slidenum">
              <a:rPr lang="ar-LB" smtClean="0"/>
              <a:t>‹#›</a:t>
            </a:fld>
            <a:endParaRPr lang="ar-LB"/>
          </a:p>
        </p:txBody>
      </p:sp>
    </p:spTree>
    <p:extLst>
      <p:ext uri="{BB962C8B-B14F-4D97-AF65-F5344CB8AC3E}">
        <p14:creationId xmlns:p14="http://schemas.microsoft.com/office/powerpoint/2010/main" val="1014765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3D49E6-358E-433C-A026-1BCE667373E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ar-LB"/>
          </a:p>
        </p:txBody>
      </p:sp>
      <p:sp>
        <p:nvSpPr>
          <p:cNvPr id="3" name="Vertical Text Placeholder 2">
            <a:extLst>
              <a:ext uri="{FF2B5EF4-FFF2-40B4-BE49-F238E27FC236}">
                <a16:creationId xmlns:a16="http://schemas.microsoft.com/office/drawing/2014/main" id="{094B8FD2-8889-40FE-AC08-FAF029AA1A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LB"/>
          </a:p>
        </p:txBody>
      </p:sp>
      <p:sp>
        <p:nvSpPr>
          <p:cNvPr id="4" name="Date Placeholder 3">
            <a:extLst>
              <a:ext uri="{FF2B5EF4-FFF2-40B4-BE49-F238E27FC236}">
                <a16:creationId xmlns:a16="http://schemas.microsoft.com/office/drawing/2014/main" id="{82D69B17-662E-42B5-85EA-DD5F61DA48EE}"/>
              </a:ext>
            </a:extLst>
          </p:cNvPr>
          <p:cNvSpPr>
            <a:spLocks noGrp="1"/>
          </p:cNvSpPr>
          <p:nvPr>
            <p:ph type="dt" sz="half" idx="10"/>
          </p:nvPr>
        </p:nvSpPr>
        <p:spPr/>
        <p:txBody>
          <a:bodyPr/>
          <a:lstStyle/>
          <a:p>
            <a:fld id="{F5EA9F35-6359-42A5-AF87-E5480BD2C13D}" type="datetimeFigureOut">
              <a:rPr lang="ar-LB" smtClean="0"/>
              <a:t>01/08/1442</a:t>
            </a:fld>
            <a:endParaRPr lang="ar-LB"/>
          </a:p>
        </p:txBody>
      </p:sp>
      <p:sp>
        <p:nvSpPr>
          <p:cNvPr id="5" name="Footer Placeholder 4">
            <a:extLst>
              <a:ext uri="{FF2B5EF4-FFF2-40B4-BE49-F238E27FC236}">
                <a16:creationId xmlns:a16="http://schemas.microsoft.com/office/drawing/2014/main" id="{A71F8ABF-244C-441A-BF92-39EECD0979D5}"/>
              </a:ext>
            </a:extLst>
          </p:cNvPr>
          <p:cNvSpPr>
            <a:spLocks noGrp="1"/>
          </p:cNvSpPr>
          <p:nvPr>
            <p:ph type="ftr" sz="quarter" idx="11"/>
          </p:nvPr>
        </p:nvSpPr>
        <p:spPr/>
        <p:txBody>
          <a:bodyPr/>
          <a:lstStyle/>
          <a:p>
            <a:endParaRPr lang="ar-LB"/>
          </a:p>
        </p:txBody>
      </p:sp>
      <p:sp>
        <p:nvSpPr>
          <p:cNvPr id="6" name="Slide Number Placeholder 5">
            <a:extLst>
              <a:ext uri="{FF2B5EF4-FFF2-40B4-BE49-F238E27FC236}">
                <a16:creationId xmlns:a16="http://schemas.microsoft.com/office/drawing/2014/main" id="{4CF18285-C048-4753-B226-803FAA0BAE36}"/>
              </a:ext>
            </a:extLst>
          </p:cNvPr>
          <p:cNvSpPr>
            <a:spLocks noGrp="1"/>
          </p:cNvSpPr>
          <p:nvPr>
            <p:ph type="sldNum" sz="quarter" idx="12"/>
          </p:nvPr>
        </p:nvSpPr>
        <p:spPr/>
        <p:txBody>
          <a:bodyPr/>
          <a:lstStyle/>
          <a:p>
            <a:fld id="{8AB0F81C-DA29-4205-A8E3-249F92C1D593}" type="slidenum">
              <a:rPr lang="ar-LB" smtClean="0"/>
              <a:t>‹#›</a:t>
            </a:fld>
            <a:endParaRPr lang="ar-LB"/>
          </a:p>
        </p:txBody>
      </p:sp>
    </p:spTree>
    <p:extLst>
      <p:ext uri="{BB962C8B-B14F-4D97-AF65-F5344CB8AC3E}">
        <p14:creationId xmlns:p14="http://schemas.microsoft.com/office/powerpoint/2010/main" val="2958172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8D05D-470F-4B80-A1A0-B778D78D752C}"/>
              </a:ext>
            </a:extLst>
          </p:cNvPr>
          <p:cNvSpPr>
            <a:spLocks noGrp="1"/>
          </p:cNvSpPr>
          <p:nvPr>
            <p:ph type="title"/>
          </p:nvPr>
        </p:nvSpPr>
        <p:spPr/>
        <p:txBody>
          <a:bodyPr/>
          <a:lstStyle/>
          <a:p>
            <a:r>
              <a:rPr lang="en-US"/>
              <a:t>Click to edit Master title style</a:t>
            </a:r>
            <a:endParaRPr lang="ar-LB"/>
          </a:p>
        </p:txBody>
      </p:sp>
      <p:sp>
        <p:nvSpPr>
          <p:cNvPr id="3" name="Content Placeholder 2">
            <a:extLst>
              <a:ext uri="{FF2B5EF4-FFF2-40B4-BE49-F238E27FC236}">
                <a16:creationId xmlns:a16="http://schemas.microsoft.com/office/drawing/2014/main" id="{3F8B7047-A69D-44CB-9C51-ACF8E1B3D6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LB"/>
          </a:p>
        </p:txBody>
      </p:sp>
      <p:sp>
        <p:nvSpPr>
          <p:cNvPr id="4" name="Date Placeholder 3">
            <a:extLst>
              <a:ext uri="{FF2B5EF4-FFF2-40B4-BE49-F238E27FC236}">
                <a16:creationId xmlns:a16="http://schemas.microsoft.com/office/drawing/2014/main" id="{B9935CD7-07A0-4F0A-880A-9670015F61A2}"/>
              </a:ext>
            </a:extLst>
          </p:cNvPr>
          <p:cNvSpPr>
            <a:spLocks noGrp="1"/>
          </p:cNvSpPr>
          <p:nvPr>
            <p:ph type="dt" sz="half" idx="10"/>
          </p:nvPr>
        </p:nvSpPr>
        <p:spPr/>
        <p:txBody>
          <a:bodyPr/>
          <a:lstStyle/>
          <a:p>
            <a:fld id="{F5EA9F35-6359-42A5-AF87-E5480BD2C13D}" type="datetimeFigureOut">
              <a:rPr lang="ar-LB" smtClean="0"/>
              <a:t>01/08/1442</a:t>
            </a:fld>
            <a:endParaRPr lang="ar-LB"/>
          </a:p>
        </p:txBody>
      </p:sp>
      <p:sp>
        <p:nvSpPr>
          <p:cNvPr id="5" name="Footer Placeholder 4">
            <a:extLst>
              <a:ext uri="{FF2B5EF4-FFF2-40B4-BE49-F238E27FC236}">
                <a16:creationId xmlns:a16="http://schemas.microsoft.com/office/drawing/2014/main" id="{DBF2503A-BF6A-42E8-960A-34741C13A82A}"/>
              </a:ext>
            </a:extLst>
          </p:cNvPr>
          <p:cNvSpPr>
            <a:spLocks noGrp="1"/>
          </p:cNvSpPr>
          <p:nvPr>
            <p:ph type="ftr" sz="quarter" idx="11"/>
          </p:nvPr>
        </p:nvSpPr>
        <p:spPr/>
        <p:txBody>
          <a:bodyPr/>
          <a:lstStyle/>
          <a:p>
            <a:endParaRPr lang="ar-LB"/>
          </a:p>
        </p:txBody>
      </p:sp>
      <p:sp>
        <p:nvSpPr>
          <p:cNvPr id="6" name="Slide Number Placeholder 5">
            <a:extLst>
              <a:ext uri="{FF2B5EF4-FFF2-40B4-BE49-F238E27FC236}">
                <a16:creationId xmlns:a16="http://schemas.microsoft.com/office/drawing/2014/main" id="{CD5613E0-6A98-4E41-8E1E-B93657F3F8E3}"/>
              </a:ext>
            </a:extLst>
          </p:cNvPr>
          <p:cNvSpPr>
            <a:spLocks noGrp="1"/>
          </p:cNvSpPr>
          <p:nvPr>
            <p:ph type="sldNum" sz="quarter" idx="12"/>
          </p:nvPr>
        </p:nvSpPr>
        <p:spPr/>
        <p:txBody>
          <a:bodyPr/>
          <a:lstStyle/>
          <a:p>
            <a:fld id="{8AB0F81C-DA29-4205-A8E3-249F92C1D593}" type="slidenum">
              <a:rPr lang="ar-LB" smtClean="0"/>
              <a:t>‹#›</a:t>
            </a:fld>
            <a:endParaRPr lang="ar-LB"/>
          </a:p>
        </p:txBody>
      </p:sp>
    </p:spTree>
    <p:extLst>
      <p:ext uri="{BB962C8B-B14F-4D97-AF65-F5344CB8AC3E}">
        <p14:creationId xmlns:p14="http://schemas.microsoft.com/office/powerpoint/2010/main" val="1235764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052AA-D4C5-42BB-96A4-8113321462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ar-LB"/>
          </a:p>
        </p:txBody>
      </p:sp>
      <p:sp>
        <p:nvSpPr>
          <p:cNvPr id="3" name="Text Placeholder 2">
            <a:extLst>
              <a:ext uri="{FF2B5EF4-FFF2-40B4-BE49-F238E27FC236}">
                <a16:creationId xmlns:a16="http://schemas.microsoft.com/office/drawing/2014/main" id="{65DCDE0F-9DA9-4B9B-9FC7-33EB478DB5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65D265-D3AF-42D5-A78F-5CA276AF5299}"/>
              </a:ext>
            </a:extLst>
          </p:cNvPr>
          <p:cNvSpPr>
            <a:spLocks noGrp="1"/>
          </p:cNvSpPr>
          <p:nvPr>
            <p:ph type="dt" sz="half" idx="10"/>
          </p:nvPr>
        </p:nvSpPr>
        <p:spPr/>
        <p:txBody>
          <a:bodyPr/>
          <a:lstStyle/>
          <a:p>
            <a:fld id="{F5EA9F35-6359-42A5-AF87-E5480BD2C13D}" type="datetimeFigureOut">
              <a:rPr lang="ar-LB" smtClean="0"/>
              <a:t>01/08/1442</a:t>
            </a:fld>
            <a:endParaRPr lang="ar-LB"/>
          </a:p>
        </p:txBody>
      </p:sp>
      <p:sp>
        <p:nvSpPr>
          <p:cNvPr id="5" name="Footer Placeholder 4">
            <a:extLst>
              <a:ext uri="{FF2B5EF4-FFF2-40B4-BE49-F238E27FC236}">
                <a16:creationId xmlns:a16="http://schemas.microsoft.com/office/drawing/2014/main" id="{DF9E7C27-044F-425F-9E70-3C4152BD984F}"/>
              </a:ext>
            </a:extLst>
          </p:cNvPr>
          <p:cNvSpPr>
            <a:spLocks noGrp="1"/>
          </p:cNvSpPr>
          <p:nvPr>
            <p:ph type="ftr" sz="quarter" idx="11"/>
          </p:nvPr>
        </p:nvSpPr>
        <p:spPr/>
        <p:txBody>
          <a:bodyPr/>
          <a:lstStyle/>
          <a:p>
            <a:endParaRPr lang="ar-LB"/>
          </a:p>
        </p:txBody>
      </p:sp>
      <p:sp>
        <p:nvSpPr>
          <p:cNvPr id="6" name="Slide Number Placeholder 5">
            <a:extLst>
              <a:ext uri="{FF2B5EF4-FFF2-40B4-BE49-F238E27FC236}">
                <a16:creationId xmlns:a16="http://schemas.microsoft.com/office/drawing/2014/main" id="{93EA2145-F750-4EC1-8CC5-ACF9086ED953}"/>
              </a:ext>
            </a:extLst>
          </p:cNvPr>
          <p:cNvSpPr>
            <a:spLocks noGrp="1"/>
          </p:cNvSpPr>
          <p:nvPr>
            <p:ph type="sldNum" sz="quarter" idx="12"/>
          </p:nvPr>
        </p:nvSpPr>
        <p:spPr/>
        <p:txBody>
          <a:bodyPr/>
          <a:lstStyle/>
          <a:p>
            <a:fld id="{8AB0F81C-DA29-4205-A8E3-249F92C1D593}" type="slidenum">
              <a:rPr lang="ar-LB" smtClean="0"/>
              <a:t>‹#›</a:t>
            </a:fld>
            <a:endParaRPr lang="ar-LB"/>
          </a:p>
        </p:txBody>
      </p:sp>
    </p:spTree>
    <p:extLst>
      <p:ext uri="{BB962C8B-B14F-4D97-AF65-F5344CB8AC3E}">
        <p14:creationId xmlns:p14="http://schemas.microsoft.com/office/powerpoint/2010/main" val="1676618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20044-FCB2-4E1A-B8BF-EBAE3D3BFB96}"/>
              </a:ext>
            </a:extLst>
          </p:cNvPr>
          <p:cNvSpPr>
            <a:spLocks noGrp="1"/>
          </p:cNvSpPr>
          <p:nvPr>
            <p:ph type="title"/>
          </p:nvPr>
        </p:nvSpPr>
        <p:spPr/>
        <p:txBody>
          <a:bodyPr/>
          <a:lstStyle/>
          <a:p>
            <a:r>
              <a:rPr lang="en-US"/>
              <a:t>Click to edit Master title style</a:t>
            </a:r>
            <a:endParaRPr lang="ar-LB"/>
          </a:p>
        </p:txBody>
      </p:sp>
      <p:sp>
        <p:nvSpPr>
          <p:cNvPr id="3" name="Content Placeholder 2">
            <a:extLst>
              <a:ext uri="{FF2B5EF4-FFF2-40B4-BE49-F238E27FC236}">
                <a16:creationId xmlns:a16="http://schemas.microsoft.com/office/drawing/2014/main" id="{4AE9A29B-99E9-47BE-9162-0D6A21503F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LB"/>
          </a:p>
        </p:txBody>
      </p:sp>
      <p:sp>
        <p:nvSpPr>
          <p:cNvPr id="4" name="Content Placeholder 3">
            <a:extLst>
              <a:ext uri="{FF2B5EF4-FFF2-40B4-BE49-F238E27FC236}">
                <a16:creationId xmlns:a16="http://schemas.microsoft.com/office/drawing/2014/main" id="{58019AC1-2B6F-4C89-A149-FDE75F95D6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LB"/>
          </a:p>
        </p:txBody>
      </p:sp>
      <p:sp>
        <p:nvSpPr>
          <p:cNvPr id="5" name="Date Placeholder 4">
            <a:extLst>
              <a:ext uri="{FF2B5EF4-FFF2-40B4-BE49-F238E27FC236}">
                <a16:creationId xmlns:a16="http://schemas.microsoft.com/office/drawing/2014/main" id="{ACF9B768-EB78-433C-B87A-077AAE052473}"/>
              </a:ext>
            </a:extLst>
          </p:cNvPr>
          <p:cNvSpPr>
            <a:spLocks noGrp="1"/>
          </p:cNvSpPr>
          <p:nvPr>
            <p:ph type="dt" sz="half" idx="10"/>
          </p:nvPr>
        </p:nvSpPr>
        <p:spPr/>
        <p:txBody>
          <a:bodyPr/>
          <a:lstStyle/>
          <a:p>
            <a:fld id="{F5EA9F35-6359-42A5-AF87-E5480BD2C13D}" type="datetimeFigureOut">
              <a:rPr lang="ar-LB" smtClean="0"/>
              <a:t>01/08/1442</a:t>
            </a:fld>
            <a:endParaRPr lang="ar-LB"/>
          </a:p>
        </p:txBody>
      </p:sp>
      <p:sp>
        <p:nvSpPr>
          <p:cNvPr id="6" name="Footer Placeholder 5">
            <a:extLst>
              <a:ext uri="{FF2B5EF4-FFF2-40B4-BE49-F238E27FC236}">
                <a16:creationId xmlns:a16="http://schemas.microsoft.com/office/drawing/2014/main" id="{3C7CB9F6-3728-40EE-AB98-EDB5AE4430BA}"/>
              </a:ext>
            </a:extLst>
          </p:cNvPr>
          <p:cNvSpPr>
            <a:spLocks noGrp="1"/>
          </p:cNvSpPr>
          <p:nvPr>
            <p:ph type="ftr" sz="quarter" idx="11"/>
          </p:nvPr>
        </p:nvSpPr>
        <p:spPr/>
        <p:txBody>
          <a:bodyPr/>
          <a:lstStyle/>
          <a:p>
            <a:endParaRPr lang="ar-LB"/>
          </a:p>
        </p:txBody>
      </p:sp>
      <p:sp>
        <p:nvSpPr>
          <p:cNvPr id="7" name="Slide Number Placeholder 6">
            <a:extLst>
              <a:ext uri="{FF2B5EF4-FFF2-40B4-BE49-F238E27FC236}">
                <a16:creationId xmlns:a16="http://schemas.microsoft.com/office/drawing/2014/main" id="{760AE1AD-00C0-47B8-80F9-E8A57452DC23}"/>
              </a:ext>
            </a:extLst>
          </p:cNvPr>
          <p:cNvSpPr>
            <a:spLocks noGrp="1"/>
          </p:cNvSpPr>
          <p:nvPr>
            <p:ph type="sldNum" sz="quarter" idx="12"/>
          </p:nvPr>
        </p:nvSpPr>
        <p:spPr/>
        <p:txBody>
          <a:bodyPr/>
          <a:lstStyle/>
          <a:p>
            <a:fld id="{8AB0F81C-DA29-4205-A8E3-249F92C1D593}" type="slidenum">
              <a:rPr lang="ar-LB" smtClean="0"/>
              <a:t>‹#›</a:t>
            </a:fld>
            <a:endParaRPr lang="ar-LB"/>
          </a:p>
        </p:txBody>
      </p:sp>
    </p:spTree>
    <p:extLst>
      <p:ext uri="{BB962C8B-B14F-4D97-AF65-F5344CB8AC3E}">
        <p14:creationId xmlns:p14="http://schemas.microsoft.com/office/powerpoint/2010/main" val="629593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229B3-0D47-489F-8E15-779252E3BF89}"/>
              </a:ext>
            </a:extLst>
          </p:cNvPr>
          <p:cNvSpPr>
            <a:spLocks noGrp="1"/>
          </p:cNvSpPr>
          <p:nvPr>
            <p:ph type="title"/>
          </p:nvPr>
        </p:nvSpPr>
        <p:spPr>
          <a:xfrm>
            <a:off x="839788" y="365125"/>
            <a:ext cx="10515600" cy="1325563"/>
          </a:xfrm>
        </p:spPr>
        <p:txBody>
          <a:bodyPr/>
          <a:lstStyle/>
          <a:p>
            <a:r>
              <a:rPr lang="en-US"/>
              <a:t>Click to edit Master title style</a:t>
            </a:r>
            <a:endParaRPr lang="ar-LB"/>
          </a:p>
        </p:txBody>
      </p:sp>
      <p:sp>
        <p:nvSpPr>
          <p:cNvPr id="3" name="Text Placeholder 2">
            <a:extLst>
              <a:ext uri="{FF2B5EF4-FFF2-40B4-BE49-F238E27FC236}">
                <a16:creationId xmlns:a16="http://schemas.microsoft.com/office/drawing/2014/main" id="{261D40E9-12AA-440C-B665-4BA3FCF749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117B8F-AE28-4C9C-865C-F72DA372FC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LB"/>
          </a:p>
        </p:txBody>
      </p:sp>
      <p:sp>
        <p:nvSpPr>
          <p:cNvPr id="5" name="Text Placeholder 4">
            <a:extLst>
              <a:ext uri="{FF2B5EF4-FFF2-40B4-BE49-F238E27FC236}">
                <a16:creationId xmlns:a16="http://schemas.microsoft.com/office/drawing/2014/main" id="{A21F6769-A4D7-4CFB-B987-45279E2AC5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186C38-6909-47FF-AB98-86A9DE2524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LB"/>
          </a:p>
        </p:txBody>
      </p:sp>
      <p:sp>
        <p:nvSpPr>
          <p:cNvPr id="7" name="Date Placeholder 6">
            <a:extLst>
              <a:ext uri="{FF2B5EF4-FFF2-40B4-BE49-F238E27FC236}">
                <a16:creationId xmlns:a16="http://schemas.microsoft.com/office/drawing/2014/main" id="{E67973F8-E9AE-4866-BC5B-2DA43C0A0D4F}"/>
              </a:ext>
            </a:extLst>
          </p:cNvPr>
          <p:cNvSpPr>
            <a:spLocks noGrp="1"/>
          </p:cNvSpPr>
          <p:nvPr>
            <p:ph type="dt" sz="half" idx="10"/>
          </p:nvPr>
        </p:nvSpPr>
        <p:spPr/>
        <p:txBody>
          <a:bodyPr/>
          <a:lstStyle/>
          <a:p>
            <a:fld id="{F5EA9F35-6359-42A5-AF87-E5480BD2C13D}" type="datetimeFigureOut">
              <a:rPr lang="ar-LB" smtClean="0"/>
              <a:t>01/08/1442</a:t>
            </a:fld>
            <a:endParaRPr lang="ar-LB"/>
          </a:p>
        </p:txBody>
      </p:sp>
      <p:sp>
        <p:nvSpPr>
          <p:cNvPr id="8" name="Footer Placeholder 7">
            <a:extLst>
              <a:ext uri="{FF2B5EF4-FFF2-40B4-BE49-F238E27FC236}">
                <a16:creationId xmlns:a16="http://schemas.microsoft.com/office/drawing/2014/main" id="{DE1D9BA9-2001-4710-A7BF-0C760BAF32AE}"/>
              </a:ext>
            </a:extLst>
          </p:cNvPr>
          <p:cNvSpPr>
            <a:spLocks noGrp="1"/>
          </p:cNvSpPr>
          <p:nvPr>
            <p:ph type="ftr" sz="quarter" idx="11"/>
          </p:nvPr>
        </p:nvSpPr>
        <p:spPr/>
        <p:txBody>
          <a:bodyPr/>
          <a:lstStyle/>
          <a:p>
            <a:endParaRPr lang="ar-LB"/>
          </a:p>
        </p:txBody>
      </p:sp>
      <p:sp>
        <p:nvSpPr>
          <p:cNvPr id="9" name="Slide Number Placeholder 8">
            <a:extLst>
              <a:ext uri="{FF2B5EF4-FFF2-40B4-BE49-F238E27FC236}">
                <a16:creationId xmlns:a16="http://schemas.microsoft.com/office/drawing/2014/main" id="{F303E9E2-960E-4901-94FC-EB47750F1900}"/>
              </a:ext>
            </a:extLst>
          </p:cNvPr>
          <p:cNvSpPr>
            <a:spLocks noGrp="1"/>
          </p:cNvSpPr>
          <p:nvPr>
            <p:ph type="sldNum" sz="quarter" idx="12"/>
          </p:nvPr>
        </p:nvSpPr>
        <p:spPr/>
        <p:txBody>
          <a:bodyPr/>
          <a:lstStyle/>
          <a:p>
            <a:fld id="{8AB0F81C-DA29-4205-A8E3-249F92C1D593}" type="slidenum">
              <a:rPr lang="ar-LB" smtClean="0"/>
              <a:t>‹#›</a:t>
            </a:fld>
            <a:endParaRPr lang="ar-LB"/>
          </a:p>
        </p:txBody>
      </p:sp>
    </p:spTree>
    <p:extLst>
      <p:ext uri="{BB962C8B-B14F-4D97-AF65-F5344CB8AC3E}">
        <p14:creationId xmlns:p14="http://schemas.microsoft.com/office/powerpoint/2010/main" val="1084429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AB1E3-C628-48C7-AA4C-ABFCB84863E0}"/>
              </a:ext>
            </a:extLst>
          </p:cNvPr>
          <p:cNvSpPr>
            <a:spLocks noGrp="1"/>
          </p:cNvSpPr>
          <p:nvPr>
            <p:ph type="title"/>
          </p:nvPr>
        </p:nvSpPr>
        <p:spPr/>
        <p:txBody>
          <a:bodyPr/>
          <a:lstStyle/>
          <a:p>
            <a:r>
              <a:rPr lang="en-US"/>
              <a:t>Click to edit Master title style</a:t>
            </a:r>
            <a:endParaRPr lang="ar-LB"/>
          </a:p>
        </p:txBody>
      </p:sp>
      <p:sp>
        <p:nvSpPr>
          <p:cNvPr id="3" name="Date Placeholder 2">
            <a:extLst>
              <a:ext uri="{FF2B5EF4-FFF2-40B4-BE49-F238E27FC236}">
                <a16:creationId xmlns:a16="http://schemas.microsoft.com/office/drawing/2014/main" id="{1DB2CE98-745A-4EA4-B6F7-372281576FD2}"/>
              </a:ext>
            </a:extLst>
          </p:cNvPr>
          <p:cNvSpPr>
            <a:spLocks noGrp="1"/>
          </p:cNvSpPr>
          <p:nvPr>
            <p:ph type="dt" sz="half" idx="10"/>
          </p:nvPr>
        </p:nvSpPr>
        <p:spPr/>
        <p:txBody>
          <a:bodyPr/>
          <a:lstStyle/>
          <a:p>
            <a:fld id="{F5EA9F35-6359-42A5-AF87-E5480BD2C13D}" type="datetimeFigureOut">
              <a:rPr lang="ar-LB" smtClean="0"/>
              <a:t>01/08/1442</a:t>
            </a:fld>
            <a:endParaRPr lang="ar-LB"/>
          </a:p>
        </p:txBody>
      </p:sp>
      <p:sp>
        <p:nvSpPr>
          <p:cNvPr id="4" name="Footer Placeholder 3">
            <a:extLst>
              <a:ext uri="{FF2B5EF4-FFF2-40B4-BE49-F238E27FC236}">
                <a16:creationId xmlns:a16="http://schemas.microsoft.com/office/drawing/2014/main" id="{9D7D09F4-AAD3-472A-A906-5A77C7D241E6}"/>
              </a:ext>
            </a:extLst>
          </p:cNvPr>
          <p:cNvSpPr>
            <a:spLocks noGrp="1"/>
          </p:cNvSpPr>
          <p:nvPr>
            <p:ph type="ftr" sz="quarter" idx="11"/>
          </p:nvPr>
        </p:nvSpPr>
        <p:spPr/>
        <p:txBody>
          <a:bodyPr/>
          <a:lstStyle/>
          <a:p>
            <a:endParaRPr lang="ar-LB"/>
          </a:p>
        </p:txBody>
      </p:sp>
      <p:sp>
        <p:nvSpPr>
          <p:cNvPr id="5" name="Slide Number Placeholder 4">
            <a:extLst>
              <a:ext uri="{FF2B5EF4-FFF2-40B4-BE49-F238E27FC236}">
                <a16:creationId xmlns:a16="http://schemas.microsoft.com/office/drawing/2014/main" id="{A31D9F1B-2B0F-4D2A-848F-229EFA211FBC}"/>
              </a:ext>
            </a:extLst>
          </p:cNvPr>
          <p:cNvSpPr>
            <a:spLocks noGrp="1"/>
          </p:cNvSpPr>
          <p:nvPr>
            <p:ph type="sldNum" sz="quarter" idx="12"/>
          </p:nvPr>
        </p:nvSpPr>
        <p:spPr/>
        <p:txBody>
          <a:bodyPr/>
          <a:lstStyle/>
          <a:p>
            <a:fld id="{8AB0F81C-DA29-4205-A8E3-249F92C1D593}" type="slidenum">
              <a:rPr lang="ar-LB" smtClean="0"/>
              <a:t>‹#›</a:t>
            </a:fld>
            <a:endParaRPr lang="ar-LB"/>
          </a:p>
        </p:txBody>
      </p:sp>
    </p:spTree>
    <p:extLst>
      <p:ext uri="{BB962C8B-B14F-4D97-AF65-F5344CB8AC3E}">
        <p14:creationId xmlns:p14="http://schemas.microsoft.com/office/powerpoint/2010/main" val="2190070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3EF1FD-B90F-4A1B-AF94-89731EF66854}"/>
              </a:ext>
            </a:extLst>
          </p:cNvPr>
          <p:cNvSpPr>
            <a:spLocks noGrp="1"/>
          </p:cNvSpPr>
          <p:nvPr>
            <p:ph type="dt" sz="half" idx="10"/>
          </p:nvPr>
        </p:nvSpPr>
        <p:spPr/>
        <p:txBody>
          <a:bodyPr/>
          <a:lstStyle/>
          <a:p>
            <a:fld id="{F5EA9F35-6359-42A5-AF87-E5480BD2C13D}" type="datetimeFigureOut">
              <a:rPr lang="ar-LB" smtClean="0"/>
              <a:t>01/08/1442</a:t>
            </a:fld>
            <a:endParaRPr lang="ar-LB"/>
          </a:p>
        </p:txBody>
      </p:sp>
      <p:sp>
        <p:nvSpPr>
          <p:cNvPr id="3" name="Footer Placeholder 2">
            <a:extLst>
              <a:ext uri="{FF2B5EF4-FFF2-40B4-BE49-F238E27FC236}">
                <a16:creationId xmlns:a16="http://schemas.microsoft.com/office/drawing/2014/main" id="{785AE6D4-1B92-4059-B163-C07C478869D1}"/>
              </a:ext>
            </a:extLst>
          </p:cNvPr>
          <p:cNvSpPr>
            <a:spLocks noGrp="1"/>
          </p:cNvSpPr>
          <p:nvPr>
            <p:ph type="ftr" sz="quarter" idx="11"/>
          </p:nvPr>
        </p:nvSpPr>
        <p:spPr/>
        <p:txBody>
          <a:bodyPr/>
          <a:lstStyle/>
          <a:p>
            <a:endParaRPr lang="ar-LB"/>
          </a:p>
        </p:txBody>
      </p:sp>
      <p:sp>
        <p:nvSpPr>
          <p:cNvPr id="4" name="Slide Number Placeholder 3">
            <a:extLst>
              <a:ext uri="{FF2B5EF4-FFF2-40B4-BE49-F238E27FC236}">
                <a16:creationId xmlns:a16="http://schemas.microsoft.com/office/drawing/2014/main" id="{BD592EB0-2669-4BEF-93FC-90C715FAD07A}"/>
              </a:ext>
            </a:extLst>
          </p:cNvPr>
          <p:cNvSpPr>
            <a:spLocks noGrp="1"/>
          </p:cNvSpPr>
          <p:nvPr>
            <p:ph type="sldNum" sz="quarter" idx="12"/>
          </p:nvPr>
        </p:nvSpPr>
        <p:spPr/>
        <p:txBody>
          <a:bodyPr/>
          <a:lstStyle/>
          <a:p>
            <a:fld id="{8AB0F81C-DA29-4205-A8E3-249F92C1D593}" type="slidenum">
              <a:rPr lang="ar-LB" smtClean="0"/>
              <a:t>‹#›</a:t>
            </a:fld>
            <a:endParaRPr lang="ar-LB"/>
          </a:p>
        </p:txBody>
      </p:sp>
    </p:spTree>
    <p:extLst>
      <p:ext uri="{BB962C8B-B14F-4D97-AF65-F5344CB8AC3E}">
        <p14:creationId xmlns:p14="http://schemas.microsoft.com/office/powerpoint/2010/main" val="2279507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00934-7EBB-444D-8AC7-73FA42099F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r-LB"/>
          </a:p>
        </p:txBody>
      </p:sp>
      <p:sp>
        <p:nvSpPr>
          <p:cNvPr id="3" name="Content Placeholder 2">
            <a:extLst>
              <a:ext uri="{FF2B5EF4-FFF2-40B4-BE49-F238E27FC236}">
                <a16:creationId xmlns:a16="http://schemas.microsoft.com/office/drawing/2014/main" id="{E987E865-6558-4213-AF87-E3199B79C7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LB"/>
          </a:p>
        </p:txBody>
      </p:sp>
      <p:sp>
        <p:nvSpPr>
          <p:cNvPr id="4" name="Text Placeholder 3">
            <a:extLst>
              <a:ext uri="{FF2B5EF4-FFF2-40B4-BE49-F238E27FC236}">
                <a16:creationId xmlns:a16="http://schemas.microsoft.com/office/drawing/2014/main" id="{7B2B8E46-ED54-4570-A259-66BC6350CA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19F065-B285-4AB7-B477-C69348FB3DBE}"/>
              </a:ext>
            </a:extLst>
          </p:cNvPr>
          <p:cNvSpPr>
            <a:spLocks noGrp="1"/>
          </p:cNvSpPr>
          <p:nvPr>
            <p:ph type="dt" sz="half" idx="10"/>
          </p:nvPr>
        </p:nvSpPr>
        <p:spPr/>
        <p:txBody>
          <a:bodyPr/>
          <a:lstStyle/>
          <a:p>
            <a:fld id="{F5EA9F35-6359-42A5-AF87-E5480BD2C13D}" type="datetimeFigureOut">
              <a:rPr lang="ar-LB" smtClean="0"/>
              <a:t>01/08/1442</a:t>
            </a:fld>
            <a:endParaRPr lang="ar-LB"/>
          </a:p>
        </p:txBody>
      </p:sp>
      <p:sp>
        <p:nvSpPr>
          <p:cNvPr id="6" name="Footer Placeholder 5">
            <a:extLst>
              <a:ext uri="{FF2B5EF4-FFF2-40B4-BE49-F238E27FC236}">
                <a16:creationId xmlns:a16="http://schemas.microsoft.com/office/drawing/2014/main" id="{A7B3D5EB-3322-4E23-9680-F4CA32EE6F05}"/>
              </a:ext>
            </a:extLst>
          </p:cNvPr>
          <p:cNvSpPr>
            <a:spLocks noGrp="1"/>
          </p:cNvSpPr>
          <p:nvPr>
            <p:ph type="ftr" sz="quarter" idx="11"/>
          </p:nvPr>
        </p:nvSpPr>
        <p:spPr/>
        <p:txBody>
          <a:bodyPr/>
          <a:lstStyle/>
          <a:p>
            <a:endParaRPr lang="ar-LB"/>
          </a:p>
        </p:txBody>
      </p:sp>
      <p:sp>
        <p:nvSpPr>
          <p:cNvPr id="7" name="Slide Number Placeholder 6">
            <a:extLst>
              <a:ext uri="{FF2B5EF4-FFF2-40B4-BE49-F238E27FC236}">
                <a16:creationId xmlns:a16="http://schemas.microsoft.com/office/drawing/2014/main" id="{7113178F-DD02-486F-8E8E-209915995C2D}"/>
              </a:ext>
            </a:extLst>
          </p:cNvPr>
          <p:cNvSpPr>
            <a:spLocks noGrp="1"/>
          </p:cNvSpPr>
          <p:nvPr>
            <p:ph type="sldNum" sz="quarter" idx="12"/>
          </p:nvPr>
        </p:nvSpPr>
        <p:spPr/>
        <p:txBody>
          <a:bodyPr/>
          <a:lstStyle/>
          <a:p>
            <a:fld id="{8AB0F81C-DA29-4205-A8E3-249F92C1D593}" type="slidenum">
              <a:rPr lang="ar-LB" smtClean="0"/>
              <a:t>‹#›</a:t>
            </a:fld>
            <a:endParaRPr lang="ar-LB"/>
          </a:p>
        </p:txBody>
      </p:sp>
    </p:spTree>
    <p:extLst>
      <p:ext uri="{BB962C8B-B14F-4D97-AF65-F5344CB8AC3E}">
        <p14:creationId xmlns:p14="http://schemas.microsoft.com/office/powerpoint/2010/main" val="3945109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3419B-449E-46DA-A17F-31DDBA339E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r-LB"/>
          </a:p>
        </p:txBody>
      </p:sp>
      <p:sp>
        <p:nvSpPr>
          <p:cNvPr id="3" name="Picture Placeholder 2">
            <a:extLst>
              <a:ext uri="{FF2B5EF4-FFF2-40B4-BE49-F238E27FC236}">
                <a16:creationId xmlns:a16="http://schemas.microsoft.com/office/drawing/2014/main" id="{39CC63DF-5E70-4034-BE18-4F7F4643E6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LB"/>
          </a:p>
        </p:txBody>
      </p:sp>
      <p:sp>
        <p:nvSpPr>
          <p:cNvPr id="4" name="Text Placeholder 3">
            <a:extLst>
              <a:ext uri="{FF2B5EF4-FFF2-40B4-BE49-F238E27FC236}">
                <a16:creationId xmlns:a16="http://schemas.microsoft.com/office/drawing/2014/main" id="{3DF4E698-B1B4-4745-90EA-34CE7374BD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5ADB72-7615-410A-AAAA-2DE34CD24CAE}"/>
              </a:ext>
            </a:extLst>
          </p:cNvPr>
          <p:cNvSpPr>
            <a:spLocks noGrp="1"/>
          </p:cNvSpPr>
          <p:nvPr>
            <p:ph type="dt" sz="half" idx="10"/>
          </p:nvPr>
        </p:nvSpPr>
        <p:spPr/>
        <p:txBody>
          <a:bodyPr/>
          <a:lstStyle/>
          <a:p>
            <a:fld id="{F5EA9F35-6359-42A5-AF87-E5480BD2C13D}" type="datetimeFigureOut">
              <a:rPr lang="ar-LB" smtClean="0"/>
              <a:t>01/08/1442</a:t>
            </a:fld>
            <a:endParaRPr lang="ar-LB"/>
          </a:p>
        </p:txBody>
      </p:sp>
      <p:sp>
        <p:nvSpPr>
          <p:cNvPr id="6" name="Footer Placeholder 5">
            <a:extLst>
              <a:ext uri="{FF2B5EF4-FFF2-40B4-BE49-F238E27FC236}">
                <a16:creationId xmlns:a16="http://schemas.microsoft.com/office/drawing/2014/main" id="{58DFB4D6-AE31-4336-A3DD-23CD75D4AB05}"/>
              </a:ext>
            </a:extLst>
          </p:cNvPr>
          <p:cNvSpPr>
            <a:spLocks noGrp="1"/>
          </p:cNvSpPr>
          <p:nvPr>
            <p:ph type="ftr" sz="quarter" idx="11"/>
          </p:nvPr>
        </p:nvSpPr>
        <p:spPr/>
        <p:txBody>
          <a:bodyPr/>
          <a:lstStyle/>
          <a:p>
            <a:endParaRPr lang="ar-LB"/>
          </a:p>
        </p:txBody>
      </p:sp>
      <p:sp>
        <p:nvSpPr>
          <p:cNvPr id="7" name="Slide Number Placeholder 6">
            <a:extLst>
              <a:ext uri="{FF2B5EF4-FFF2-40B4-BE49-F238E27FC236}">
                <a16:creationId xmlns:a16="http://schemas.microsoft.com/office/drawing/2014/main" id="{0DB9F1A6-DE07-4DA1-B4BE-D94EDB74665D}"/>
              </a:ext>
            </a:extLst>
          </p:cNvPr>
          <p:cNvSpPr>
            <a:spLocks noGrp="1"/>
          </p:cNvSpPr>
          <p:nvPr>
            <p:ph type="sldNum" sz="quarter" idx="12"/>
          </p:nvPr>
        </p:nvSpPr>
        <p:spPr/>
        <p:txBody>
          <a:bodyPr/>
          <a:lstStyle/>
          <a:p>
            <a:fld id="{8AB0F81C-DA29-4205-A8E3-249F92C1D593}" type="slidenum">
              <a:rPr lang="ar-LB" smtClean="0"/>
              <a:t>‹#›</a:t>
            </a:fld>
            <a:endParaRPr lang="ar-LB"/>
          </a:p>
        </p:txBody>
      </p:sp>
    </p:spTree>
    <p:extLst>
      <p:ext uri="{BB962C8B-B14F-4D97-AF65-F5344CB8AC3E}">
        <p14:creationId xmlns:p14="http://schemas.microsoft.com/office/powerpoint/2010/main" val="64861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60E533-8DE1-4EBB-9A96-0861F1C788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ar-LB"/>
          </a:p>
        </p:txBody>
      </p:sp>
      <p:sp>
        <p:nvSpPr>
          <p:cNvPr id="3" name="Text Placeholder 2">
            <a:extLst>
              <a:ext uri="{FF2B5EF4-FFF2-40B4-BE49-F238E27FC236}">
                <a16:creationId xmlns:a16="http://schemas.microsoft.com/office/drawing/2014/main" id="{F2ED0948-00F8-4AEF-93FF-B9E4B3F788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LB"/>
          </a:p>
        </p:txBody>
      </p:sp>
      <p:sp>
        <p:nvSpPr>
          <p:cNvPr id="4" name="Date Placeholder 3">
            <a:extLst>
              <a:ext uri="{FF2B5EF4-FFF2-40B4-BE49-F238E27FC236}">
                <a16:creationId xmlns:a16="http://schemas.microsoft.com/office/drawing/2014/main" id="{2740F281-C144-4AE3-90C7-F7FD1A9189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EA9F35-6359-42A5-AF87-E5480BD2C13D}" type="datetimeFigureOut">
              <a:rPr lang="ar-LB" smtClean="0"/>
              <a:t>01/08/1442</a:t>
            </a:fld>
            <a:endParaRPr lang="ar-LB"/>
          </a:p>
        </p:txBody>
      </p:sp>
      <p:sp>
        <p:nvSpPr>
          <p:cNvPr id="5" name="Footer Placeholder 4">
            <a:extLst>
              <a:ext uri="{FF2B5EF4-FFF2-40B4-BE49-F238E27FC236}">
                <a16:creationId xmlns:a16="http://schemas.microsoft.com/office/drawing/2014/main" id="{ABE208BF-0689-4CE3-B023-B8C04B8A21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ar-LB"/>
          </a:p>
        </p:txBody>
      </p:sp>
      <p:sp>
        <p:nvSpPr>
          <p:cNvPr id="6" name="Slide Number Placeholder 5">
            <a:extLst>
              <a:ext uri="{FF2B5EF4-FFF2-40B4-BE49-F238E27FC236}">
                <a16:creationId xmlns:a16="http://schemas.microsoft.com/office/drawing/2014/main" id="{D0E6E121-77DB-4DA2-A3E1-780EC0D604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B0F81C-DA29-4205-A8E3-249F92C1D593}" type="slidenum">
              <a:rPr lang="ar-LB" smtClean="0"/>
              <a:t>‹#›</a:t>
            </a:fld>
            <a:endParaRPr lang="ar-LB"/>
          </a:p>
        </p:txBody>
      </p:sp>
    </p:spTree>
    <p:extLst>
      <p:ext uri="{BB962C8B-B14F-4D97-AF65-F5344CB8AC3E}">
        <p14:creationId xmlns:p14="http://schemas.microsoft.com/office/powerpoint/2010/main" val="33644701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L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B52F6-54A3-4B1F-8694-846E737B5EDA}"/>
              </a:ext>
            </a:extLst>
          </p:cNvPr>
          <p:cNvSpPr>
            <a:spLocks noGrp="1"/>
          </p:cNvSpPr>
          <p:nvPr>
            <p:ph type="ctrTitle"/>
          </p:nvPr>
        </p:nvSpPr>
        <p:spPr/>
        <p:txBody>
          <a:bodyPr/>
          <a:lstStyle/>
          <a:p>
            <a:r>
              <a:rPr lang="en-US" dirty="0"/>
              <a:t>I)	Super Drugs Prescriptions</a:t>
            </a:r>
            <a:endParaRPr lang="ar-LB" dirty="0"/>
          </a:p>
        </p:txBody>
      </p:sp>
    </p:spTree>
    <p:extLst>
      <p:ext uri="{BB962C8B-B14F-4D97-AF65-F5344CB8AC3E}">
        <p14:creationId xmlns:p14="http://schemas.microsoft.com/office/powerpoint/2010/main" val="2697059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B0CB745-CE16-421F-B7D7-71BA4BFB72B2}"/>
              </a:ext>
            </a:extLst>
          </p:cNvPr>
          <p:cNvSpPr txBox="1"/>
          <p:nvPr/>
        </p:nvSpPr>
        <p:spPr>
          <a:xfrm>
            <a:off x="1001486" y="424543"/>
            <a:ext cx="9437914" cy="369332"/>
          </a:xfrm>
          <a:prstGeom prst="rect">
            <a:avLst/>
          </a:prstGeom>
          <a:noFill/>
        </p:spPr>
        <p:txBody>
          <a:bodyPr wrap="square" rtlCol="1">
            <a:spAutoFit/>
          </a:bodyPr>
          <a:lstStyle/>
          <a:p>
            <a:r>
              <a:rPr lang="en-US" dirty="0">
                <a:solidFill>
                  <a:srgbClr val="FF0000"/>
                </a:solidFill>
              </a:rPr>
              <a:t>Answer for question 1: </a:t>
            </a:r>
            <a:r>
              <a:rPr lang="en-US" dirty="0"/>
              <a:t>This is my visualization for the first part of the question</a:t>
            </a:r>
            <a:endParaRPr lang="ar-LB" dirty="0"/>
          </a:p>
        </p:txBody>
      </p:sp>
      <p:pic>
        <p:nvPicPr>
          <p:cNvPr id="4" name="Picture 3">
            <a:extLst>
              <a:ext uri="{FF2B5EF4-FFF2-40B4-BE49-F238E27FC236}">
                <a16:creationId xmlns:a16="http://schemas.microsoft.com/office/drawing/2014/main" id="{E46F3E92-7A61-49DA-9FB4-AF86BCF184DA}"/>
              </a:ext>
            </a:extLst>
          </p:cNvPr>
          <p:cNvPicPr>
            <a:picLocks noChangeAspect="1"/>
          </p:cNvPicPr>
          <p:nvPr/>
        </p:nvPicPr>
        <p:blipFill>
          <a:blip r:embed="rId2"/>
          <a:stretch>
            <a:fillRect/>
          </a:stretch>
        </p:blipFill>
        <p:spPr>
          <a:xfrm>
            <a:off x="272142" y="1069685"/>
            <a:ext cx="11810999" cy="973943"/>
          </a:xfrm>
          <a:prstGeom prst="rect">
            <a:avLst/>
          </a:prstGeom>
        </p:spPr>
      </p:pic>
      <p:pic>
        <p:nvPicPr>
          <p:cNvPr id="7" name="Picture 6">
            <a:extLst>
              <a:ext uri="{FF2B5EF4-FFF2-40B4-BE49-F238E27FC236}">
                <a16:creationId xmlns:a16="http://schemas.microsoft.com/office/drawing/2014/main" id="{B5C379ED-BC1C-4F1B-8735-F1BF0D55CF17}"/>
              </a:ext>
            </a:extLst>
          </p:cNvPr>
          <p:cNvPicPr>
            <a:picLocks noChangeAspect="1"/>
          </p:cNvPicPr>
          <p:nvPr/>
        </p:nvPicPr>
        <p:blipFill>
          <a:blip r:embed="rId3"/>
          <a:stretch>
            <a:fillRect/>
          </a:stretch>
        </p:blipFill>
        <p:spPr>
          <a:xfrm>
            <a:off x="641822" y="2043628"/>
            <a:ext cx="6118207" cy="4534244"/>
          </a:xfrm>
          <a:prstGeom prst="rect">
            <a:avLst/>
          </a:prstGeom>
        </p:spPr>
      </p:pic>
      <p:sp>
        <p:nvSpPr>
          <p:cNvPr id="8" name="TextBox 7">
            <a:extLst>
              <a:ext uri="{FF2B5EF4-FFF2-40B4-BE49-F238E27FC236}">
                <a16:creationId xmlns:a16="http://schemas.microsoft.com/office/drawing/2014/main" id="{18C0F9D2-C6B5-4C2C-B672-B8277BF9F8E1}"/>
              </a:ext>
            </a:extLst>
          </p:cNvPr>
          <p:cNvSpPr txBox="1"/>
          <p:nvPr/>
        </p:nvSpPr>
        <p:spPr>
          <a:xfrm>
            <a:off x="7097486" y="2525486"/>
            <a:ext cx="3657600" cy="1200329"/>
          </a:xfrm>
          <a:prstGeom prst="rect">
            <a:avLst/>
          </a:prstGeom>
          <a:noFill/>
        </p:spPr>
        <p:txBody>
          <a:bodyPr wrap="square" rtlCol="1">
            <a:spAutoFit/>
          </a:bodyPr>
          <a:lstStyle/>
          <a:p>
            <a:r>
              <a:rPr lang="en-US" dirty="0"/>
              <a:t>We could clearly see  that Our data is lacking in December 2011, thus the drop in sales that the first visual presented.</a:t>
            </a:r>
            <a:endParaRPr lang="ar-LB" dirty="0"/>
          </a:p>
        </p:txBody>
      </p:sp>
    </p:spTree>
    <p:extLst>
      <p:ext uri="{BB962C8B-B14F-4D97-AF65-F5344CB8AC3E}">
        <p14:creationId xmlns:p14="http://schemas.microsoft.com/office/powerpoint/2010/main" val="918702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B0CB745-CE16-421F-B7D7-71BA4BFB72B2}"/>
              </a:ext>
            </a:extLst>
          </p:cNvPr>
          <p:cNvSpPr txBox="1"/>
          <p:nvPr/>
        </p:nvSpPr>
        <p:spPr>
          <a:xfrm>
            <a:off x="1001486" y="424543"/>
            <a:ext cx="9437914" cy="369332"/>
          </a:xfrm>
          <a:prstGeom prst="rect">
            <a:avLst/>
          </a:prstGeom>
          <a:noFill/>
        </p:spPr>
        <p:txBody>
          <a:bodyPr wrap="square" rtlCol="1">
            <a:spAutoFit/>
          </a:bodyPr>
          <a:lstStyle/>
          <a:p>
            <a:r>
              <a:rPr lang="en-US" dirty="0">
                <a:solidFill>
                  <a:srgbClr val="FF0000"/>
                </a:solidFill>
              </a:rPr>
              <a:t>Answer for question 2:</a:t>
            </a:r>
            <a:endParaRPr lang="ar-LB" dirty="0">
              <a:solidFill>
                <a:srgbClr val="FF0000"/>
              </a:solidFill>
            </a:endParaRPr>
          </a:p>
        </p:txBody>
      </p:sp>
      <p:pic>
        <p:nvPicPr>
          <p:cNvPr id="7" name="Picture 6">
            <a:extLst>
              <a:ext uri="{FF2B5EF4-FFF2-40B4-BE49-F238E27FC236}">
                <a16:creationId xmlns:a16="http://schemas.microsoft.com/office/drawing/2014/main" id="{711830A5-78F0-47C9-A89C-922F350F4530}"/>
              </a:ext>
            </a:extLst>
          </p:cNvPr>
          <p:cNvPicPr>
            <a:picLocks noChangeAspect="1"/>
          </p:cNvPicPr>
          <p:nvPr/>
        </p:nvPicPr>
        <p:blipFill>
          <a:blip r:embed="rId2"/>
          <a:stretch>
            <a:fillRect/>
          </a:stretch>
        </p:blipFill>
        <p:spPr>
          <a:xfrm>
            <a:off x="108857" y="1011238"/>
            <a:ext cx="9237338" cy="4835523"/>
          </a:xfrm>
          <a:prstGeom prst="rect">
            <a:avLst/>
          </a:prstGeom>
        </p:spPr>
      </p:pic>
      <p:sp>
        <p:nvSpPr>
          <p:cNvPr id="8" name="TextBox 7">
            <a:extLst>
              <a:ext uri="{FF2B5EF4-FFF2-40B4-BE49-F238E27FC236}">
                <a16:creationId xmlns:a16="http://schemas.microsoft.com/office/drawing/2014/main" id="{0A93251B-CD81-460B-8B8E-C132B027A3D5}"/>
              </a:ext>
            </a:extLst>
          </p:cNvPr>
          <p:cNvSpPr txBox="1"/>
          <p:nvPr/>
        </p:nvSpPr>
        <p:spPr>
          <a:xfrm>
            <a:off x="9459686" y="1099457"/>
            <a:ext cx="2732314" cy="1754326"/>
          </a:xfrm>
          <a:prstGeom prst="rect">
            <a:avLst/>
          </a:prstGeom>
          <a:noFill/>
        </p:spPr>
        <p:txBody>
          <a:bodyPr wrap="square" rtlCol="1">
            <a:spAutoFit/>
          </a:bodyPr>
          <a:lstStyle/>
          <a:p>
            <a:r>
              <a:rPr lang="en-US" dirty="0"/>
              <a:t>We could see a big downward peak in 2010, November 25</a:t>
            </a:r>
            <a:r>
              <a:rPr lang="en-US" baseline="30000" dirty="0"/>
              <a:t>th</a:t>
            </a:r>
            <a:r>
              <a:rPr lang="en-US" dirty="0"/>
              <a:t> and November 24</a:t>
            </a:r>
            <a:r>
              <a:rPr lang="en-US" baseline="30000" dirty="0"/>
              <a:t>th</a:t>
            </a:r>
            <a:r>
              <a:rPr lang="en-US" dirty="0"/>
              <a:t> in 2011, which in coincide with thanksgiving day.</a:t>
            </a:r>
          </a:p>
        </p:txBody>
      </p:sp>
    </p:spTree>
    <p:extLst>
      <p:ext uri="{BB962C8B-B14F-4D97-AF65-F5344CB8AC3E}">
        <p14:creationId xmlns:p14="http://schemas.microsoft.com/office/powerpoint/2010/main" val="3408549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B0CB745-CE16-421F-B7D7-71BA4BFB72B2}"/>
              </a:ext>
            </a:extLst>
          </p:cNvPr>
          <p:cNvSpPr txBox="1"/>
          <p:nvPr/>
        </p:nvSpPr>
        <p:spPr>
          <a:xfrm>
            <a:off x="1001486" y="424543"/>
            <a:ext cx="9437914" cy="369332"/>
          </a:xfrm>
          <a:prstGeom prst="rect">
            <a:avLst/>
          </a:prstGeom>
          <a:noFill/>
        </p:spPr>
        <p:txBody>
          <a:bodyPr wrap="square" rtlCol="1">
            <a:spAutoFit/>
          </a:bodyPr>
          <a:lstStyle/>
          <a:p>
            <a:r>
              <a:rPr lang="en-US" dirty="0">
                <a:solidFill>
                  <a:srgbClr val="FF0000"/>
                </a:solidFill>
              </a:rPr>
              <a:t>Answer for question 3:</a:t>
            </a:r>
            <a:endParaRPr lang="ar-LB" dirty="0">
              <a:solidFill>
                <a:srgbClr val="FF0000"/>
              </a:solidFill>
            </a:endParaRPr>
          </a:p>
        </p:txBody>
      </p:sp>
      <p:pic>
        <p:nvPicPr>
          <p:cNvPr id="3" name="Picture 2">
            <a:extLst>
              <a:ext uri="{FF2B5EF4-FFF2-40B4-BE49-F238E27FC236}">
                <a16:creationId xmlns:a16="http://schemas.microsoft.com/office/drawing/2014/main" id="{BE589E5A-F02A-4CA7-BC52-E570D68CECA8}"/>
              </a:ext>
            </a:extLst>
          </p:cNvPr>
          <p:cNvPicPr>
            <a:picLocks noChangeAspect="1"/>
          </p:cNvPicPr>
          <p:nvPr/>
        </p:nvPicPr>
        <p:blipFill>
          <a:blip r:embed="rId2"/>
          <a:stretch>
            <a:fillRect/>
          </a:stretch>
        </p:blipFill>
        <p:spPr>
          <a:xfrm>
            <a:off x="238937" y="944935"/>
            <a:ext cx="9113568" cy="5488522"/>
          </a:xfrm>
          <a:prstGeom prst="rect">
            <a:avLst/>
          </a:prstGeom>
        </p:spPr>
      </p:pic>
      <p:pic>
        <p:nvPicPr>
          <p:cNvPr id="6" name="Picture 5">
            <a:extLst>
              <a:ext uri="{FF2B5EF4-FFF2-40B4-BE49-F238E27FC236}">
                <a16:creationId xmlns:a16="http://schemas.microsoft.com/office/drawing/2014/main" id="{46244ECE-799E-466F-BD29-830662204DA0}"/>
              </a:ext>
            </a:extLst>
          </p:cNvPr>
          <p:cNvPicPr>
            <a:picLocks noChangeAspect="1"/>
          </p:cNvPicPr>
          <p:nvPr/>
        </p:nvPicPr>
        <p:blipFill>
          <a:blip r:embed="rId3"/>
          <a:stretch>
            <a:fillRect/>
          </a:stretch>
        </p:blipFill>
        <p:spPr>
          <a:xfrm>
            <a:off x="8973778" y="242740"/>
            <a:ext cx="1886213" cy="2105319"/>
          </a:xfrm>
          <a:prstGeom prst="rect">
            <a:avLst/>
          </a:prstGeom>
        </p:spPr>
      </p:pic>
      <p:sp>
        <p:nvSpPr>
          <p:cNvPr id="9" name="TextBox 8">
            <a:extLst>
              <a:ext uri="{FF2B5EF4-FFF2-40B4-BE49-F238E27FC236}">
                <a16:creationId xmlns:a16="http://schemas.microsoft.com/office/drawing/2014/main" id="{CF2C9977-1D78-46F5-AF27-09E789A28AE0}"/>
              </a:ext>
            </a:extLst>
          </p:cNvPr>
          <p:cNvSpPr txBox="1"/>
          <p:nvPr/>
        </p:nvSpPr>
        <p:spPr>
          <a:xfrm>
            <a:off x="9546771" y="2601686"/>
            <a:ext cx="2514600" cy="1754326"/>
          </a:xfrm>
          <a:prstGeom prst="rect">
            <a:avLst/>
          </a:prstGeom>
          <a:noFill/>
        </p:spPr>
        <p:txBody>
          <a:bodyPr wrap="square" rtlCol="1">
            <a:spAutoFit/>
          </a:bodyPr>
          <a:lstStyle/>
          <a:p>
            <a:r>
              <a:rPr lang="en-US" dirty="0"/>
              <a:t>Judging from this graph, we could clearly see that Southwest airline operates the most in every week of the year 2010 and 2011.</a:t>
            </a:r>
            <a:endParaRPr lang="ar-LB" dirty="0"/>
          </a:p>
        </p:txBody>
      </p:sp>
    </p:spTree>
    <p:extLst>
      <p:ext uri="{BB962C8B-B14F-4D97-AF65-F5344CB8AC3E}">
        <p14:creationId xmlns:p14="http://schemas.microsoft.com/office/powerpoint/2010/main" val="3701588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B0CB745-CE16-421F-B7D7-71BA4BFB72B2}"/>
              </a:ext>
            </a:extLst>
          </p:cNvPr>
          <p:cNvSpPr txBox="1"/>
          <p:nvPr/>
        </p:nvSpPr>
        <p:spPr>
          <a:xfrm>
            <a:off x="1001486" y="424543"/>
            <a:ext cx="9437914" cy="646331"/>
          </a:xfrm>
          <a:prstGeom prst="rect">
            <a:avLst/>
          </a:prstGeom>
          <a:noFill/>
        </p:spPr>
        <p:txBody>
          <a:bodyPr wrap="square" rtlCol="1">
            <a:spAutoFit/>
          </a:bodyPr>
          <a:lstStyle/>
          <a:p>
            <a:r>
              <a:rPr lang="en-US" dirty="0">
                <a:solidFill>
                  <a:srgbClr val="FF0000"/>
                </a:solidFill>
              </a:rPr>
              <a:t>Answer for question 4: </a:t>
            </a:r>
            <a:r>
              <a:rPr lang="en-US" dirty="0"/>
              <a:t>Here is the visualization that I have created with the corresponding filters and colors ranging from dark blue (short departure delays) to dark red (long departure delays)</a:t>
            </a:r>
            <a:endParaRPr lang="ar-LB" dirty="0"/>
          </a:p>
        </p:txBody>
      </p:sp>
      <p:pic>
        <p:nvPicPr>
          <p:cNvPr id="3" name="Picture 2">
            <a:extLst>
              <a:ext uri="{FF2B5EF4-FFF2-40B4-BE49-F238E27FC236}">
                <a16:creationId xmlns:a16="http://schemas.microsoft.com/office/drawing/2014/main" id="{80A4FD74-52BD-4398-A034-CE35D9DAD604}"/>
              </a:ext>
            </a:extLst>
          </p:cNvPr>
          <p:cNvPicPr>
            <a:picLocks noChangeAspect="1"/>
          </p:cNvPicPr>
          <p:nvPr/>
        </p:nvPicPr>
        <p:blipFill>
          <a:blip r:embed="rId2"/>
          <a:stretch>
            <a:fillRect/>
          </a:stretch>
        </p:blipFill>
        <p:spPr>
          <a:xfrm>
            <a:off x="376840" y="1110343"/>
            <a:ext cx="8120641" cy="4919440"/>
          </a:xfrm>
          <a:prstGeom prst="rect">
            <a:avLst/>
          </a:prstGeom>
        </p:spPr>
      </p:pic>
      <p:pic>
        <p:nvPicPr>
          <p:cNvPr id="6" name="Picture 5">
            <a:extLst>
              <a:ext uri="{FF2B5EF4-FFF2-40B4-BE49-F238E27FC236}">
                <a16:creationId xmlns:a16="http://schemas.microsoft.com/office/drawing/2014/main" id="{256D4296-8F9A-418A-B1FE-D82A07E4DAA5}"/>
              </a:ext>
            </a:extLst>
          </p:cNvPr>
          <p:cNvPicPr>
            <a:picLocks noChangeAspect="1"/>
          </p:cNvPicPr>
          <p:nvPr/>
        </p:nvPicPr>
        <p:blipFill>
          <a:blip r:embed="rId3"/>
          <a:stretch>
            <a:fillRect/>
          </a:stretch>
        </p:blipFill>
        <p:spPr>
          <a:xfrm>
            <a:off x="8497481" y="1110343"/>
            <a:ext cx="1838582" cy="3734321"/>
          </a:xfrm>
          <a:prstGeom prst="rect">
            <a:avLst/>
          </a:prstGeom>
        </p:spPr>
      </p:pic>
    </p:spTree>
    <p:extLst>
      <p:ext uri="{BB962C8B-B14F-4D97-AF65-F5344CB8AC3E}">
        <p14:creationId xmlns:p14="http://schemas.microsoft.com/office/powerpoint/2010/main" val="1347284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B0CB745-CE16-421F-B7D7-71BA4BFB72B2}"/>
              </a:ext>
            </a:extLst>
          </p:cNvPr>
          <p:cNvSpPr txBox="1"/>
          <p:nvPr/>
        </p:nvSpPr>
        <p:spPr>
          <a:xfrm>
            <a:off x="1001486" y="424543"/>
            <a:ext cx="9437914" cy="369332"/>
          </a:xfrm>
          <a:prstGeom prst="rect">
            <a:avLst/>
          </a:prstGeom>
          <a:noFill/>
        </p:spPr>
        <p:txBody>
          <a:bodyPr wrap="square" rtlCol="1">
            <a:spAutoFit/>
          </a:bodyPr>
          <a:lstStyle/>
          <a:p>
            <a:r>
              <a:rPr lang="en-US" dirty="0">
                <a:solidFill>
                  <a:srgbClr val="FF0000"/>
                </a:solidFill>
              </a:rPr>
              <a:t>Question 1: Exactly recreate the following visualization of the average prescription price over time</a:t>
            </a:r>
            <a:endParaRPr lang="ar-LB" dirty="0">
              <a:solidFill>
                <a:srgbClr val="FF0000"/>
              </a:solidFill>
            </a:endParaRPr>
          </a:p>
        </p:txBody>
      </p:sp>
      <p:pic>
        <p:nvPicPr>
          <p:cNvPr id="7" name="Picture 6">
            <a:extLst>
              <a:ext uri="{FF2B5EF4-FFF2-40B4-BE49-F238E27FC236}">
                <a16:creationId xmlns:a16="http://schemas.microsoft.com/office/drawing/2014/main" id="{C4CBFB8E-EB43-40B9-8BA9-92CF32B2EC09}"/>
              </a:ext>
            </a:extLst>
          </p:cNvPr>
          <p:cNvPicPr>
            <a:picLocks noChangeAspect="1"/>
          </p:cNvPicPr>
          <p:nvPr/>
        </p:nvPicPr>
        <p:blipFill>
          <a:blip r:embed="rId2"/>
          <a:stretch>
            <a:fillRect/>
          </a:stretch>
        </p:blipFill>
        <p:spPr>
          <a:xfrm>
            <a:off x="1499738" y="1097168"/>
            <a:ext cx="9192523" cy="4454546"/>
          </a:xfrm>
          <a:prstGeom prst="rect">
            <a:avLst/>
          </a:prstGeom>
        </p:spPr>
      </p:pic>
    </p:spTree>
    <p:extLst>
      <p:ext uri="{BB962C8B-B14F-4D97-AF65-F5344CB8AC3E}">
        <p14:creationId xmlns:p14="http://schemas.microsoft.com/office/powerpoint/2010/main" val="553658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B0CB745-CE16-421F-B7D7-71BA4BFB72B2}"/>
              </a:ext>
            </a:extLst>
          </p:cNvPr>
          <p:cNvSpPr txBox="1"/>
          <p:nvPr/>
        </p:nvSpPr>
        <p:spPr>
          <a:xfrm>
            <a:off x="1001486" y="424543"/>
            <a:ext cx="9437914" cy="369332"/>
          </a:xfrm>
          <a:prstGeom prst="rect">
            <a:avLst/>
          </a:prstGeom>
          <a:noFill/>
        </p:spPr>
        <p:txBody>
          <a:bodyPr wrap="square" rtlCol="1">
            <a:spAutoFit/>
          </a:bodyPr>
          <a:lstStyle/>
          <a:p>
            <a:r>
              <a:rPr lang="en-US" dirty="0">
                <a:solidFill>
                  <a:srgbClr val="FF0000"/>
                </a:solidFill>
              </a:rPr>
              <a:t>Answer: </a:t>
            </a:r>
            <a:r>
              <a:rPr lang="en-US" dirty="0"/>
              <a:t>This is my visualization.</a:t>
            </a:r>
            <a:endParaRPr lang="ar-LB" dirty="0"/>
          </a:p>
        </p:txBody>
      </p:sp>
      <p:pic>
        <p:nvPicPr>
          <p:cNvPr id="6" name="Picture 5">
            <a:extLst>
              <a:ext uri="{FF2B5EF4-FFF2-40B4-BE49-F238E27FC236}">
                <a16:creationId xmlns:a16="http://schemas.microsoft.com/office/drawing/2014/main" id="{824A3F33-1FF4-4C2B-A30C-54C12896CB4F}"/>
              </a:ext>
            </a:extLst>
          </p:cNvPr>
          <p:cNvPicPr>
            <a:picLocks noChangeAspect="1"/>
          </p:cNvPicPr>
          <p:nvPr/>
        </p:nvPicPr>
        <p:blipFill>
          <a:blip r:embed="rId2"/>
          <a:stretch>
            <a:fillRect/>
          </a:stretch>
        </p:blipFill>
        <p:spPr>
          <a:xfrm>
            <a:off x="1001486" y="895818"/>
            <a:ext cx="10646229" cy="5774101"/>
          </a:xfrm>
          <a:prstGeom prst="rect">
            <a:avLst/>
          </a:prstGeom>
        </p:spPr>
      </p:pic>
    </p:spTree>
    <p:extLst>
      <p:ext uri="{BB962C8B-B14F-4D97-AF65-F5344CB8AC3E}">
        <p14:creationId xmlns:p14="http://schemas.microsoft.com/office/powerpoint/2010/main" val="2101474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B0CB745-CE16-421F-B7D7-71BA4BFB72B2}"/>
              </a:ext>
            </a:extLst>
          </p:cNvPr>
          <p:cNvSpPr txBox="1"/>
          <p:nvPr/>
        </p:nvSpPr>
        <p:spPr>
          <a:xfrm>
            <a:off x="1001486" y="424543"/>
            <a:ext cx="9437914" cy="646331"/>
          </a:xfrm>
          <a:prstGeom prst="rect">
            <a:avLst/>
          </a:prstGeom>
          <a:noFill/>
        </p:spPr>
        <p:txBody>
          <a:bodyPr wrap="square" rtlCol="1">
            <a:spAutoFit/>
          </a:bodyPr>
          <a:lstStyle/>
          <a:p>
            <a:r>
              <a:rPr lang="en-US" dirty="0">
                <a:solidFill>
                  <a:srgbClr val="FF0000"/>
                </a:solidFill>
              </a:rPr>
              <a:t>Question 2: Exactly recreate the following of prescription quantity vs. profit. The color of each mark denotes the region, and the shape denotes the drug supplier:</a:t>
            </a:r>
            <a:endParaRPr lang="ar-LB" dirty="0">
              <a:solidFill>
                <a:srgbClr val="FF0000"/>
              </a:solidFill>
            </a:endParaRPr>
          </a:p>
        </p:txBody>
      </p:sp>
      <p:pic>
        <p:nvPicPr>
          <p:cNvPr id="3" name="Picture 2">
            <a:extLst>
              <a:ext uri="{FF2B5EF4-FFF2-40B4-BE49-F238E27FC236}">
                <a16:creationId xmlns:a16="http://schemas.microsoft.com/office/drawing/2014/main" id="{4C87159B-220A-42A1-B5E4-BCA9815CC6AC}"/>
              </a:ext>
            </a:extLst>
          </p:cNvPr>
          <p:cNvPicPr>
            <a:picLocks noChangeAspect="1"/>
          </p:cNvPicPr>
          <p:nvPr/>
        </p:nvPicPr>
        <p:blipFill>
          <a:blip r:embed="rId2"/>
          <a:stretch>
            <a:fillRect/>
          </a:stretch>
        </p:blipFill>
        <p:spPr>
          <a:xfrm>
            <a:off x="3140766" y="1155205"/>
            <a:ext cx="5654891" cy="5382776"/>
          </a:xfrm>
          <a:prstGeom prst="rect">
            <a:avLst/>
          </a:prstGeom>
        </p:spPr>
      </p:pic>
    </p:spTree>
    <p:extLst>
      <p:ext uri="{BB962C8B-B14F-4D97-AF65-F5344CB8AC3E}">
        <p14:creationId xmlns:p14="http://schemas.microsoft.com/office/powerpoint/2010/main" val="2406193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B0CB745-CE16-421F-B7D7-71BA4BFB72B2}"/>
              </a:ext>
            </a:extLst>
          </p:cNvPr>
          <p:cNvSpPr txBox="1"/>
          <p:nvPr/>
        </p:nvSpPr>
        <p:spPr>
          <a:xfrm>
            <a:off x="1001486" y="424543"/>
            <a:ext cx="9437914" cy="369332"/>
          </a:xfrm>
          <a:prstGeom prst="rect">
            <a:avLst/>
          </a:prstGeom>
          <a:noFill/>
        </p:spPr>
        <p:txBody>
          <a:bodyPr wrap="square" rtlCol="1">
            <a:spAutoFit/>
          </a:bodyPr>
          <a:lstStyle/>
          <a:p>
            <a:r>
              <a:rPr lang="en-US" dirty="0">
                <a:solidFill>
                  <a:srgbClr val="FF0000"/>
                </a:solidFill>
              </a:rPr>
              <a:t>Answer: </a:t>
            </a:r>
            <a:r>
              <a:rPr lang="en-US" dirty="0"/>
              <a:t>This is my visualization.</a:t>
            </a:r>
            <a:endParaRPr lang="ar-LB" dirty="0"/>
          </a:p>
        </p:txBody>
      </p:sp>
      <p:pic>
        <p:nvPicPr>
          <p:cNvPr id="3" name="Picture 2">
            <a:extLst>
              <a:ext uri="{FF2B5EF4-FFF2-40B4-BE49-F238E27FC236}">
                <a16:creationId xmlns:a16="http://schemas.microsoft.com/office/drawing/2014/main" id="{FB25468C-8C75-442D-AA77-234546FC1767}"/>
              </a:ext>
            </a:extLst>
          </p:cNvPr>
          <p:cNvPicPr>
            <a:picLocks noChangeAspect="1"/>
          </p:cNvPicPr>
          <p:nvPr/>
        </p:nvPicPr>
        <p:blipFill>
          <a:blip r:embed="rId2"/>
          <a:stretch>
            <a:fillRect/>
          </a:stretch>
        </p:blipFill>
        <p:spPr>
          <a:xfrm>
            <a:off x="1534886" y="1034263"/>
            <a:ext cx="9916886" cy="5399194"/>
          </a:xfrm>
          <a:prstGeom prst="rect">
            <a:avLst/>
          </a:prstGeom>
        </p:spPr>
      </p:pic>
    </p:spTree>
    <p:extLst>
      <p:ext uri="{BB962C8B-B14F-4D97-AF65-F5344CB8AC3E}">
        <p14:creationId xmlns:p14="http://schemas.microsoft.com/office/powerpoint/2010/main" val="4040270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B0CB745-CE16-421F-B7D7-71BA4BFB72B2}"/>
              </a:ext>
            </a:extLst>
          </p:cNvPr>
          <p:cNvSpPr txBox="1"/>
          <p:nvPr/>
        </p:nvSpPr>
        <p:spPr>
          <a:xfrm>
            <a:off x="1001486" y="424543"/>
            <a:ext cx="9437914" cy="646331"/>
          </a:xfrm>
          <a:prstGeom prst="rect">
            <a:avLst/>
          </a:prstGeom>
          <a:noFill/>
        </p:spPr>
        <p:txBody>
          <a:bodyPr wrap="square" rtlCol="1">
            <a:spAutoFit/>
          </a:bodyPr>
          <a:lstStyle/>
          <a:p>
            <a:r>
              <a:rPr lang="en-US" dirty="0">
                <a:solidFill>
                  <a:srgbClr val="FF0000"/>
                </a:solidFill>
              </a:rPr>
              <a:t>Question 2)a): What pharmacy and drug supplier represented the highest profit mark on the viz, across all regions?</a:t>
            </a:r>
            <a:endParaRPr lang="ar-LB" dirty="0">
              <a:solidFill>
                <a:srgbClr val="FF0000"/>
              </a:solidFill>
            </a:endParaRPr>
          </a:p>
        </p:txBody>
      </p:sp>
      <p:pic>
        <p:nvPicPr>
          <p:cNvPr id="10" name="Picture 9">
            <a:extLst>
              <a:ext uri="{FF2B5EF4-FFF2-40B4-BE49-F238E27FC236}">
                <a16:creationId xmlns:a16="http://schemas.microsoft.com/office/drawing/2014/main" id="{502B4620-9012-4681-ABDE-CC18C239633F}"/>
              </a:ext>
            </a:extLst>
          </p:cNvPr>
          <p:cNvPicPr>
            <a:picLocks noChangeAspect="1"/>
          </p:cNvPicPr>
          <p:nvPr/>
        </p:nvPicPr>
        <p:blipFill>
          <a:blip r:embed="rId2"/>
          <a:stretch>
            <a:fillRect/>
          </a:stretch>
        </p:blipFill>
        <p:spPr>
          <a:xfrm>
            <a:off x="608831" y="1197428"/>
            <a:ext cx="5805537" cy="5377543"/>
          </a:xfrm>
          <a:prstGeom prst="rect">
            <a:avLst/>
          </a:prstGeom>
        </p:spPr>
      </p:pic>
      <p:sp>
        <p:nvSpPr>
          <p:cNvPr id="11" name="TextBox 10">
            <a:extLst>
              <a:ext uri="{FF2B5EF4-FFF2-40B4-BE49-F238E27FC236}">
                <a16:creationId xmlns:a16="http://schemas.microsoft.com/office/drawing/2014/main" id="{71877F8C-271E-41B7-80D8-3AAAA5F0D0AF}"/>
              </a:ext>
            </a:extLst>
          </p:cNvPr>
          <p:cNvSpPr txBox="1"/>
          <p:nvPr/>
        </p:nvSpPr>
        <p:spPr>
          <a:xfrm>
            <a:off x="6890657" y="1306286"/>
            <a:ext cx="4865914" cy="1477328"/>
          </a:xfrm>
          <a:prstGeom prst="rect">
            <a:avLst/>
          </a:prstGeom>
          <a:noFill/>
        </p:spPr>
        <p:txBody>
          <a:bodyPr wrap="square" rtlCol="1">
            <a:spAutoFit/>
          </a:bodyPr>
          <a:lstStyle/>
          <a:p>
            <a:r>
              <a:rPr lang="en-US" dirty="0">
                <a:solidFill>
                  <a:srgbClr val="FF0000"/>
                </a:solidFill>
              </a:rPr>
              <a:t>Answer: </a:t>
            </a:r>
            <a:r>
              <a:rPr lang="en-US" dirty="0"/>
              <a:t>If we hover our mouse to the point with the highest profit, we could see all the details. In fact, the pharmacy and drug supplier that represented the highest profit on the viz are respectively Emily Phan and </a:t>
            </a:r>
            <a:r>
              <a:rPr lang="en-US" dirty="0" err="1"/>
              <a:t>TableauCeutical</a:t>
            </a:r>
            <a:endParaRPr lang="ar-LB" dirty="0"/>
          </a:p>
        </p:txBody>
      </p:sp>
    </p:spTree>
    <p:extLst>
      <p:ext uri="{BB962C8B-B14F-4D97-AF65-F5344CB8AC3E}">
        <p14:creationId xmlns:p14="http://schemas.microsoft.com/office/powerpoint/2010/main" val="1131218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B0CB745-CE16-421F-B7D7-71BA4BFB72B2}"/>
              </a:ext>
            </a:extLst>
          </p:cNvPr>
          <p:cNvSpPr txBox="1"/>
          <p:nvPr/>
        </p:nvSpPr>
        <p:spPr>
          <a:xfrm>
            <a:off x="1001486" y="424543"/>
            <a:ext cx="9437914" cy="646331"/>
          </a:xfrm>
          <a:prstGeom prst="rect">
            <a:avLst/>
          </a:prstGeom>
          <a:noFill/>
        </p:spPr>
        <p:txBody>
          <a:bodyPr wrap="square" rtlCol="1">
            <a:spAutoFit/>
          </a:bodyPr>
          <a:lstStyle/>
          <a:p>
            <a:r>
              <a:rPr lang="en-US" dirty="0">
                <a:solidFill>
                  <a:srgbClr val="FF0000"/>
                </a:solidFill>
              </a:rPr>
              <a:t>Question 2)b): What pharmacy and drug supplier represented the highest profit mark on the viz, in the East Region?</a:t>
            </a:r>
            <a:endParaRPr lang="ar-LB" dirty="0">
              <a:solidFill>
                <a:srgbClr val="FF0000"/>
              </a:solidFill>
            </a:endParaRPr>
          </a:p>
        </p:txBody>
      </p:sp>
      <p:sp>
        <p:nvSpPr>
          <p:cNvPr id="11" name="TextBox 10">
            <a:extLst>
              <a:ext uri="{FF2B5EF4-FFF2-40B4-BE49-F238E27FC236}">
                <a16:creationId xmlns:a16="http://schemas.microsoft.com/office/drawing/2014/main" id="{71877F8C-271E-41B7-80D8-3AAAA5F0D0AF}"/>
              </a:ext>
            </a:extLst>
          </p:cNvPr>
          <p:cNvSpPr txBox="1"/>
          <p:nvPr/>
        </p:nvSpPr>
        <p:spPr>
          <a:xfrm>
            <a:off x="6890657" y="1306286"/>
            <a:ext cx="4865914" cy="2308324"/>
          </a:xfrm>
          <a:prstGeom prst="rect">
            <a:avLst/>
          </a:prstGeom>
          <a:noFill/>
        </p:spPr>
        <p:txBody>
          <a:bodyPr wrap="square" rtlCol="1">
            <a:spAutoFit/>
          </a:bodyPr>
          <a:lstStyle/>
          <a:p>
            <a:r>
              <a:rPr lang="en-US" dirty="0">
                <a:solidFill>
                  <a:srgbClr val="FF0000"/>
                </a:solidFill>
              </a:rPr>
              <a:t>Answer: </a:t>
            </a:r>
            <a:r>
              <a:rPr lang="en-US" dirty="0"/>
              <a:t>In that case, we only wanted a specific region which is the East. We could easily filter in this visualization and choose the region that we want. In that case we chose the East region and we could see that Grant Carroll is the pharmacy with highest profit. Also Competitor B is the Drug supplier with the highest profit mark in that region.</a:t>
            </a:r>
            <a:endParaRPr lang="ar-LB" dirty="0"/>
          </a:p>
        </p:txBody>
      </p:sp>
      <p:pic>
        <p:nvPicPr>
          <p:cNvPr id="3" name="Picture 2">
            <a:extLst>
              <a:ext uri="{FF2B5EF4-FFF2-40B4-BE49-F238E27FC236}">
                <a16:creationId xmlns:a16="http://schemas.microsoft.com/office/drawing/2014/main" id="{54E7DB96-D086-420D-A1A5-EE7AB0F3C368}"/>
              </a:ext>
            </a:extLst>
          </p:cNvPr>
          <p:cNvPicPr>
            <a:picLocks noChangeAspect="1"/>
          </p:cNvPicPr>
          <p:nvPr/>
        </p:nvPicPr>
        <p:blipFill>
          <a:blip r:embed="rId2"/>
          <a:stretch>
            <a:fillRect/>
          </a:stretch>
        </p:blipFill>
        <p:spPr>
          <a:xfrm>
            <a:off x="625014" y="1235528"/>
            <a:ext cx="6037388" cy="5197929"/>
          </a:xfrm>
          <a:prstGeom prst="rect">
            <a:avLst/>
          </a:prstGeom>
        </p:spPr>
      </p:pic>
    </p:spTree>
    <p:extLst>
      <p:ext uri="{BB962C8B-B14F-4D97-AF65-F5344CB8AC3E}">
        <p14:creationId xmlns:p14="http://schemas.microsoft.com/office/powerpoint/2010/main" val="3855444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B52F6-54A3-4B1F-8694-846E737B5EDA}"/>
              </a:ext>
            </a:extLst>
          </p:cNvPr>
          <p:cNvSpPr>
            <a:spLocks noGrp="1"/>
          </p:cNvSpPr>
          <p:nvPr>
            <p:ph type="ctrTitle"/>
          </p:nvPr>
        </p:nvSpPr>
        <p:spPr/>
        <p:txBody>
          <a:bodyPr/>
          <a:lstStyle/>
          <a:p>
            <a:r>
              <a:rPr lang="en-US" dirty="0"/>
              <a:t>II)	Flight Data</a:t>
            </a:r>
            <a:endParaRPr lang="ar-LB" dirty="0"/>
          </a:p>
        </p:txBody>
      </p:sp>
    </p:spTree>
    <p:extLst>
      <p:ext uri="{BB962C8B-B14F-4D97-AF65-F5344CB8AC3E}">
        <p14:creationId xmlns:p14="http://schemas.microsoft.com/office/powerpoint/2010/main" val="3523113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895EAEB-8BC7-4E53-AB59-B93EFBBA3601}"/>
              </a:ext>
            </a:extLst>
          </p:cNvPr>
          <p:cNvPicPr>
            <a:picLocks noChangeAspect="1"/>
          </p:cNvPicPr>
          <p:nvPr/>
        </p:nvPicPr>
        <p:blipFill>
          <a:blip r:embed="rId2"/>
          <a:stretch>
            <a:fillRect/>
          </a:stretch>
        </p:blipFill>
        <p:spPr>
          <a:xfrm>
            <a:off x="2080652" y="733049"/>
            <a:ext cx="8030696" cy="5391902"/>
          </a:xfrm>
          <a:prstGeom prst="rect">
            <a:avLst/>
          </a:prstGeom>
        </p:spPr>
      </p:pic>
    </p:spTree>
    <p:extLst>
      <p:ext uri="{BB962C8B-B14F-4D97-AF65-F5344CB8AC3E}">
        <p14:creationId xmlns:p14="http://schemas.microsoft.com/office/powerpoint/2010/main" val="9321377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174</TotalTime>
  <Words>368</Words>
  <Application>Microsoft Office PowerPoint</Application>
  <PresentationFormat>Widescreen</PresentationFormat>
  <Paragraphs>17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I) Super Drugs Prescriptions</vt:lpstr>
      <vt:lpstr>PowerPoint Presentation</vt:lpstr>
      <vt:lpstr>PowerPoint Presentation</vt:lpstr>
      <vt:lpstr>PowerPoint Presentation</vt:lpstr>
      <vt:lpstr>PowerPoint Presentation</vt:lpstr>
      <vt:lpstr>PowerPoint Presentation</vt:lpstr>
      <vt:lpstr>PowerPoint Presentation</vt:lpstr>
      <vt:lpstr>II) Flight Data</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 Super Drugs Prescriptions</dc:title>
  <dc:creator>Kenny Barza</dc:creator>
  <cp:lastModifiedBy>Kenny Barza</cp:lastModifiedBy>
  <cp:revision>5</cp:revision>
  <dcterms:created xsi:type="dcterms:W3CDTF">2021-03-11T11:35:02Z</dcterms:created>
  <dcterms:modified xsi:type="dcterms:W3CDTF">2021-03-14T20:08:34Z</dcterms:modified>
</cp:coreProperties>
</file>