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2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7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3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5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4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0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8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8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12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2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1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C0DE-296B-4432-A9F0-C3E40DB710A4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2AF1-6D9C-42D2-B01E-417518FB7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16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Liver Cancer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Inferential Statistics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747185" y="5089585"/>
            <a:ext cx="271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Barza</a:t>
            </a:r>
            <a:r>
              <a:rPr lang="en-GB" dirty="0" smtClean="0"/>
              <a:t> Kenny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18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Hypothesis testing work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992693" y="1173137"/>
            <a:ext cx="25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(Note here that </a:t>
            </a:r>
            <a:r>
              <a:rPr lang="el-GR" dirty="0" smtClean="0"/>
              <a:t>α</a:t>
            </a:r>
            <a:r>
              <a:rPr lang="en-GB" dirty="0" smtClean="0"/>
              <a:t>=0.05)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5" y="2846718"/>
            <a:ext cx="8059645" cy="2206226"/>
          </a:xfrm>
        </p:spPr>
      </p:pic>
    </p:spTree>
    <p:extLst>
      <p:ext uri="{BB962C8B-B14F-4D97-AF65-F5344CB8AC3E}">
        <p14:creationId xmlns:p14="http://schemas.microsoft.com/office/powerpoint/2010/main" val="6058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Factors that influence the death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Age </a:t>
            </a:r>
            <a:r>
              <a:rPr lang="en-GB" dirty="0" err="1" smtClean="0"/>
              <a:t>groupe</a:t>
            </a:r>
            <a:endParaRPr lang="en-GB" dirty="0" smtClean="0"/>
          </a:p>
          <a:p>
            <a:r>
              <a:rPr lang="en-GB" dirty="0" smtClean="0"/>
              <a:t>Gender</a:t>
            </a:r>
          </a:p>
          <a:p>
            <a:r>
              <a:rPr lang="en-GB" dirty="0" smtClean="0"/>
              <a:t>Thrombosis</a:t>
            </a:r>
          </a:p>
          <a:p>
            <a:r>
              <a:rPr lang="en-GB" dirty="0" smtClean="0"/>
              <a:t>Diffuse Cancer</a:t>
            </a:r>
          </a:p>
          <a:p>
            <a:r>
              <a:rPr lang="en-GB" dirty="0" smtClean="0"/>
              <a:t>Metastatic</a:t>
            </a:r>
          </a:p>
          <a:p>
            <a:r>
              <a:rPr lang="en-GB" dirty="0" smtClean="0"/>
              <a:t>Curative</a:t>
            </a:r>
          </a:p>
          <a:p>
            <a:r>
              <a:rPr lang="en-GB" dirty="0" smtClean="0"/>
              <a:t>HCV</a:t>
            </a:r>
          </a:p>
          <a:p>
            <a:r>
              <a:rPr lang="en-GB" dirty="0" smtClean="0"/>
              <a:t>Alcohol</a:t>
            </a:r>
          </a:p>
          <a:p>
            <a:r>
              <a:rPr lang="en-GB" dirty="0" smtClean="0"/>
              <a:t>Criteria (tumour size smaller or bigger than 5cm)</a:t>
            </a:r>
          </a:p>
          <a:p>
            <a:r>
              <a:rPr lang="en-GB" dirty="0" smtClean="0"/>
              <a:t>Cancer stage</a:t>
            </a:r>
          </a:p>
        </p:txBody>
      </p:sp>
    </p:spTree>
    <p:extLst>
      <p:ext uri="{BB962C8B-B14F-4D97-AF65-F5344CB8AC3E}">
        <p14:creationId xmlns:p14="http://schemas.microsoft.com/office/powerpoint/2010/main" val="133915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447" y="2550835"/>
            <a:ext cx="9905998" cy="1478570"/>
          </a:xfrm>
        </p:spPr>
        <p:txBody>
          <a:bodyPr/>
          <a:lstStyle/>
          <a:p>
            <a:pPr algn="ctr"/>
            <a:r>
              <a:rPr lang="en-GB" dirty="0" smtClean="0"/>
              <a:t>What conclusion can we have?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92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Which distribution does the survival in days and Tumour size follow?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6"/>
            <a:ext cx="4878387" cy="3541714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49486"/>
            <a:ext cx="4875213" cy="3541714"/>
          </a:xfrm>
        </p:spPr>
      </p:pic>
    </p:spTree>
    <p:extLst>
      <p:ext uri="{BB962C8B-B14F-4D97-AF65-F5344CB8AC3E}">
        <p14:creationId xmlns:p14="http://schemas.microsoft.com/office/powerpoint/2010/main" val="1329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How the tests work?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22" y="2726742"/>
            <a:ext cx="7818798" cy="1463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6927" y="1173137"/>
            <a:ext cx="25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(Note here that </a:t>
            </a:r>
            <a:r>
              <a:rPr lang="el-GR" dirty="0" smtClean="0"/>
              <a:t>α</a:t>
            </a:r>
            <a:r>
              <a:rPr lang="en-GB" dirty="0" smtClean="0"/>
              <a:t>=0.05)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34974" y="4744528"/>
            <a:ext cx="35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Example taken from Tumour size.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Tumour size follows a Weibull Distribution of parameter (k=0.833,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GB" dirty="0" smtClean="0"/>
              <a:t>=298.7)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Survival in Days follow a log normal: LN(3.808,0.686)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57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Mst</a:t>
            </a:r>
            <a:r>
              <a:rPr lang="en-GB" dirty="0" smtClean="0"/>
              <a:t> formula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MST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𝐷𝑇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𝑑𝑡𝑜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⁡(2)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DT : Doubling time</a:t>
                </a:r>
              </a:p>
              <a:p>
                <a:r>
                  <a:rPr lang="en-GB" dirty="0" smtClean="0"/>
                  <a:t>dt1: Tumour size of unscreened patients</a:t>
                </a:r>
              </a:p>
              <a:p>
                <a:r>
                  <a:rPr lang="en-GB" dirty="0" err="1" smtClean="0"/>
                  <a:t>dto</a:t>
                </a:r>
                <a:r>
                  <a:rPr lang="en-GB" dirty="0" smtClean="0"/>
                  <a:t>: Minimum tumour size detected  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DOUBLING TIME </a:t>
            </a:r>
            <a:r>
              <a:rPr lang="en-GB" dirty="0" err="1" smtClean="0"/>
              <a:t>dISTRIBUTION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4" y="2275368"/>
            <a:ext cx="6881205" cy="3541712"/>
          </a:xfrm>
        </p:spPr>
      </p:pic>
      <p:sp>
        <p:nvSpPr>
          <p:cNvPr id="5" name="TextBox 4"/>
          <p:cNvSpPr txBox="1"/>
          <p:nvPr/>
        </p:nvSpPr>
        <p:spPr>
          <a:xfrm>
            <a:off x="7841411" y="2458528"/>
            <a:ext cx="36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DT follows a log normal distribution LN(4.565,0.771)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Tumour size of unscreened patient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8" y="2275367"/>
            <a:ext cx="6614278" cy="3541712"/>
          </a:xfrm>
        </p:spPr>
      </p:pic>
      <p:sp>
        <p:nvSpPr>
          <p:cNvPr id="5" name="TextBox 4"/>
          <p:cNvSpPr txBox="1"/>
          <p:nvPr/>
        </p:nvSpPr>
        <p:spPr>
          <a:xfrm>
            <a:off x="7841411" y="2458528"/>
            <a:ext cx="36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dt1 follows a Weibull Distribution (k=2.14;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=52.45)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MST distribution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6" y="2097088"/>
            <a:ext cx="6614278" cy="3541712"/>
          </a:xfrm>
        </p:spPr>
      </p:pic>
      <p:sp>
        <p:nvSpPr>
          <p:cNvPr id="5" name="TextBox 4"/>
          <p:cNvSpPr txBox="1"/>
          <p:nvPr/>
        </p:nvSpPr>
        <p:spPr>
          <a:xfrm>
            <a:off x="7427343" y="2225615"/>
            <a:ext cx="36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MST follows a Weibull Distribution (k=2.49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=1.17e+3)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Difference of survival in days for dead and survived patient</a:t>
            </a:r>
          </a:p>
          <a:p>
            <a:r>
              <a:rPr lang="en-GB" dirty="0" smtClean="0"/>
              <a:t>What factors influence the survival in days variable?</a:t>
            </a:r>
          </a:p>
          <a:p>
            <a:r>
              <a:rPr lang="en-GB" dirty="0" smtClean="0"/>
              <a:t>What factors influence the death variable?</a:t>
            </a:r>
          </a:p>
          <a:p>
            <a:r>
              <a:rPr lang="en-GB" dirty="0" smtClean="0"/>
              <a:t>What is the distribution of the tumour size variable?</a:t>
            </a:r>
          </a:p>
          <a:p>
            <a:r>
              <a:rPr lang="en-GB" dirty="0" smtClean="0"/>
              <a:t>What is the distribution of the survival in days variable?</a:t>
            </a:r>
          </a:p>
          <a:p>
            <a:r>
              <a:rPr lang="en-GB" dirty="0" smtClean="0"/>
              <a:t>What is the distribution of the MST?</a:t>
            </a:r>
          </a:p>
        </p:txBody>
      </p:sp>
    </p:spTree>
    <p:extLst>
      <p:ext uri="{BB962C8B-B14F-4D97-AF65-F5344CB8AC3E}">
        <p14:creationId xmlns:p14="http://schemas.microsoft.com/office/powerpoint/2010/main" val="362143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Calculating the MST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mean is equal to 986 days</a:t>
            </a:r>
          </a:p>
          <a:p>
            <a:r>
              <a:rPr lang="en-GB" dirty="0" smtClean="0"/>
              <a:t>The interval confidence is I=[953.49;1006.55]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82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37" y="2585341"/>
            <a:ext cx="9905998" cy="1478570"/>
          </a:xfrm>
        </p:spPr>
        <p:txBody>
          <a:bodyPr/>
          <a:lstStyle/>
          <a:p>
            <a:pPr algn="ctr"/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Difference between dead and survived patient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9736"/>
            <a:ext cx="4878387" cy="312671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9736"/>
            <a:ext cx="4875213" cy="3125859"/>
          </a:xfrm>
        </p:spPr>
      </p:pic>
    </p:spTree>
    <p:extLst>
      <p:ext uri="{BB962C8B-B14F-4D97-AF65-F5344CB8AC3E}">
        <p14:creationId xmlns:p14="http://schemas.microsoft.com/office/powerpoint/2010/main" val="372595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Interval confidence for the mean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Survived Patient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I=[464.73;501.08]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Dead Patient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I=[129.39;152.38]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41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Hypothesis testing work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73" y="2613803"/>
            <a:ext cx="9091327" cy="1612125"/>
          </a:xfrm>
        </p:spPr>
      </p:pic>
      <p:sp>
        <p:nvSpPr>
          <p:cNvPr id="8" name="TextBox 7"/>
          <p:cNvSpPr txBox="1"/>
          <p:nvPr/>
        </p:nvSpPr>
        <p:spPr>
          <a:xfrm>
            <a:off x="7992693" y="1173137"/>
            <a:ext cx="25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(Note here that </a:t>
            </a:r>
            <a:r>
              <a:rPr lang="el-GR" dirty="0" smtClean="0"/>
              <a:t>α</a:t>
            </a:r>
            <a:r>
              <a:rPr lang="en-GB" dirty="0" smtClean="0"/>
              <a:t>=0.05)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44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Factors that have an impact on the Survival in Days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Screening</a:t>
            </a:r>
          </a:p>
          <a:p>
            <a:r>
              <a:rPr lang="en-GB" dirty="0" smtClean="0"/>
              <a:t>Diffuse Cancer</a:t>
            </a:r>
          </a:p>
          <a:p>
            <a:r>
              <a:rPr lang="en-GB" dirty="0" smtClean="0"/>
              <a:t>Metastatic</a:t>
            </a:r>
          </a:p>
          <a:p>
            <a:r>
              <a:rPr lang="en-GB" dirty="0" smtClean="0"/>
              <a:t>Curative</a:t>
            </a:r>
          </a:p>
          <a:p>
            <a:r>
              <a:rPr lang="en-GB" dirty="0" smtClean="0"/>
              <a:t>Alcohol</a:t>
            </a:r>
          </a:p>
          <a:p>
            <a:r>
              <a:rPr lang="en-GB" dirty="0" err="1" smtClean="0"/>
              <a:t>CancerStages</a:t>
            </a:r>
            <a:endParaRPr lang="en-GB" dirty="0" smtClean="0"/>
          </a:p>
          <a:p>
            <a:r>
              <a:rPr lang="en-GB" dirty="0" smtClean="0"/>
              <a:t>HCV</a:t>
            </a:r>
          </a:p>
          <a:p>
            <a:r>
              <a:rPr lang="en-GB" dirty="0" smtClean="0"/>
              <a:t>Thrombosis</a:t>
            </a:r>
          </a:p>
          <a:p>
            <a:r>
              <a:rPr lang="en-GB" dirty="0" smtClean="0"/>
              <a:t>Tumour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4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Hypothesis testing work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992693" y="1173137"/>
            <a:ext cx="254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(Note here that </a:t>
            </a:r>
            <a:r>
              <a:rPr lang="el-GR" dirty="0" smtClean="0"/>
              <a:t>α</a:t>
            </a:r>
            <a:r>
              <a:rPr lang="en-GB" dirty="0" smtClean="0"/>
              <a:t>=0.05)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0" y="2848210"/>
            <a:ext cx="7332453" cy="1492512"/>
          </a:xfrm>
        </p:spPr>
      </p:pic>
    </p:spTree>
    <p:extLst>
      <p:ext uri="{BB962C8B-B14F-4D97-AF65-F5344CB8AC3E}">
        <p14:creationId xmlns:p14="http://schemas.microsoft.com/office/powerpoint/2010/main" val="131412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Factors that negatively influence the survival days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Diffuse Cancer</a:t>
            </a:r>
          </a:p>
          <a:p>
            <a:r>
              <a:rPr lang="en-GB" dirty="0" smtClean="0"/>
              <a:t>Metastatic</a:t>
            </a:r>
          </a:p>
          <a:p>
            <a:r>
              <a:rPr lang="en-GB" dirty="0" smtClean="0"/>
              <a:t>Cancer stages</a:t>
            </a:r>
          </a:p>
          <a:p>
            <a:r>
              <a:rPr lang="en-GB" dirty="0" smtClean="0"/>
              <a:t>HCV</a:t>
            </a:r>
          </a:p>
          <a:p>
            <a:r>
              <a:rPr lang="en-GB" dirty="0" smtClean="0"/>
              <a:t>Thrombosis</a:t>
            </a:r>
          </a:p>
          <a:p>
            <a:r>
              <a:rPr lang="en-GB" dirty="0" smtClean="0"/>
              <a:t>Alcohol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761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Tumour size also have a negative influence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2812211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Y=-0.021X+64.4275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1" y="2097088"/>
            <a:ext cx="6614278" cy="3541712"/>
          </a:xfrm>
        </p:spPr>
      </p:pic>
    </p:spTree>
    <p:extLst>
      <p:ext uri="{BB962C8B-B14F-4D97-AF65-F5344CB8AC3E}">
        <p14:creationId xmlns:p14="http://schemas.microsoft.com/office/powerpoint/2010/main" val="373655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1005</TotalTime>
  <Words>318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Tw Cen MT</vt:lpstr>
      <vt:lpstr>Circuit</vt:lpstr>
      <vt:lpstr>Liver Cancer</vt:lpstr>
      <vt:lpstr>Outline</vt:lpstr>
      <vt:lpstr>Difference between dead and survived patient</vt:lpstr>
      <vt:lpstr>Interval confidence for the mean</vt:lpstr>
      <vt:lpstr>How Hypothesis testing work</vt:lpstr>
      <vt:lpstr>Factors that have an impact on the Survival in Days variable</vt:lpstr>
      <vt:lpstr>How Hypothesis testing work</vt:lpstr>
      <vt:lpstr>Factors that negatively influence the survival days</vt:lpstr>
      <vt:lpstr>Tumour size also have a negative influence</vt:lpstr>
      <vt:lpstr>How Hypothesis testing work</vt:lpstr>
      <vt:lpstr>Factors that influence the death variable</vt:lpstr>
      <vt:lpstr>What conclusion can we have?</vt:lpstr>
      <vt:lpstr>Which distribution does the survival in days and Tumour size follow?</vt:lpstr>
      <vt:lpstr>How the tests work?</vt:lpstr>
      <vt:lpstr>Results</vt:lpstr>
      <vt:lpstr>Mst formula</vt:lpstr>
      <vt:lpstr>DOUBLING TIME dISTRIBUTION</vt:lpstr>
      <vt:lpstr>Tumour size of unscreened patient</vt:lpstr>
      <vt:lpstr>MST distribution</vt:lpstr>
      <vt:lpstr>Calculating the MST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keven</dc:creator>
  <cp:lastModifiedBy>keven</cp:lastModifiedBy>
  <cp:revision>15</cp:revision>
  <dcterms:created xsi:type="dcterms:W3CDTF">2019-12-15T17:29:25Z</dcterms:created>
  <dcterms:modified xsi:type="dcterms:W3CDTF">2019-12-16T10:16:56Z</dcterms:modified>
</cp:coreProperties>
</file>