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60" r:id="rId3"/>
    <p:sldId id="308" r:id="rId4"/>
    <p:sldId id="309" r:id="rId5"/>
    <p:sldId id="307" r:id="rId6"/>
    <p:sldId id="310" r:id="rId7"/>
    <p:sldId id="299" r:id="rId8"/>
    <p:sldId id="301" r:id="rId9"/>
    <p:sldId id="302" r:id="rId10"/>
    <p:sldId id="269" r:id="rId11"/>
    <p:sldId id="311" r:id="rId12"/>
    <p:sldId id="313" r:id="rId13"/>
    <p:sldId id="314" r:id="rId14"/>
    <p:sldId id="315" r:id="rId15"/>
    <p:sldId id="303" r:id="rId16"/>
    <p:sldId id="304" r:id="rId17"/>
    <p:sldId id="278" r:id="rId18"/>
  </p:sldIdLst>
  <p:sldSz cx="9144000" cy="5143500" type="screen16x9"/>
  <p:notesSz cx="6858000" cy="9144000"/>
  <p:embeddedFontLst>
    <p:embeddedFont>
      <p:font typeface="Anton" panose="020B0604020202020204" charset="0"/>
      <p:regular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Roboto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A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03CC8D-E90E-4C14-B49E-C770FD9EE28C}">
  <a:tblStyle styleId="{CE03CC8D-E90E-4C14-B49E-C770FD9EE2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42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327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92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1814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568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818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66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5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587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59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937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837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70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11775"/>
            <a:ext cx="9144000" cy="5155300"/>
            <a:chOff x="0" y="-11775"/>
            <a:chExt cx="9144000" cy="51553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-10600"/>
              <a:ext cx="7045700" cy="5143500"/>
              <a:chOff x="351075" y="-10600"/>
              <a:chExt cx="7045700" cy="5143500"/>
            </a:xfrm>
          </p:grpSpPr>
          <p:sp>
            <p:nvSpPr>
              <p:cNvPr id="11" name="Google Shape;11;p2"/>
              <p:cNvSpPr/>
              <p:nvPr/>
            </p:nvSpPr>
            <p:spPr>
              <a:xfrm rot="5400000">
                <a:off x="2090975" y="-177975"/>
                <a:ext cx="5134200" cy="5477400"/>
              </a:xfrm>
              <a:prstGeom prst="rtTriangle">
                <a:avLst/>
              </a:prstGeom>
              <a:solidFill>
                <a:srgbClr val="757F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351075" y="-10600"/>
                <a:ext cx="1631100" cy="5143500"/>
              </a:xfrm>
              <a:prstGeom prst="rect">
                <a:avLst/>
              </a:prstGeom>
              <a:solidFill>
                <a:srgbClr val="757F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 rot="5400000">
              <a:off x="105487" y="-116050"/>
              <a:ext cx="3153900" cy="33648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3832650" y="-183375"/>
              <a:ext cx="5139600" cy="5482800"/>
            </a:xfrm>
            <a:prstGeom prst="rtTriangle">
              <a:avLst/>
            </a:prstGeom>
            <a:solidFill>
              <a:srgbClr val="757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383325"/>
              <a:ext cx="9144000" cy="760200"/>
            </a:xfrm>
            <a:prstGeom prst="rect">
              <a:avLst/>
            </a:prstGeom>
            <a:solidFill>
              <a:srgbClr val="0E2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6217500" y="2217000"/>
              <a:ext cx="5141100" cy="711900"/>
            </a:xfrm>
            <a:prstGeom prst="snip1Rect">
              <a:avLst>
                <a:gd name="adj" fmla="val 50000"/>
              </a:avLst>
            </a:prstGeom>
            <a:solidFill>
              <a:srgbClr val="0E2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299775" y="538400"/>
            <a:ext cx="5929200" cy="21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0E2138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5488875" y="2513438"/>
            <a:ext cx="274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E213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>
            <a:off x="0" y="4650"/>
            <a:ext cx="9144000" cy="5134200"/>
            <a:chOff x="0" y="4650"/>
            <a:chExt cx="9144000" cy="5134200"/>
          </a:xfrm>
        </p:grpSpPr>
        <p:sp>
          <p:nvSpPr>
            <p:cNvPr id="52" name="Google Shape;52;p6"/>
            <p:cNvSpPr/>
            <p:nvPr/>
          </p:nvSpPr>
          <p:spPr>
            <a:xfrm rot="5400000" flipH="1">
              <a:off x="135000" y="968550"/>
              <a:ext cx="4035300" cy="43053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 rot="-5400000" flipH="1">
              <a:off x="3838200" y="-166950"/>
              <a:ext cx="5134200" cy="5477400"/>
            </a:xfrm>
            <a:prstGeom prst="rtTriangle">
              <a:avLst/>
            </a:prstGeom>
            <a:solidFill>
              <a:srgbClr val="757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 rot="-5400000" flipH="1">
              <a:off x="7562550" y="-46500"/>
              <a:ext cx="1530300" cy="16326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6"/>
          <p:cNvSpPr txBox="1">
            <a:spLocks noGrp="1"/>
          </p:cNvSpPr>
          <p:nvPr>
            <p:ph type="ctrTitle"/>
          </p:nvPr>
        </p:nvSpPr>
        <p:spPr>
          <a:xfrm>
            <a:off x="714025" y="409525"/>
            <a:ext cx="36669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>
                <a:solidFill>
                  <a:srgbClr val="0E2138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9"/>
          <p:cNvGrpSpPr/>
          <p:nvPr/>
        </p:nvGrpSpPr>
        <p:grpSpPr>
          <a:xfrm>
            <a:off x="0" y="4650"/>
            <a:ext cx="9144000" cy="5134200"/>
            <a:chOff x="0" y="4650"/>
            <a:chExt cx="9144000" cy="5134200"/>
          </a:xfrm>
        </p:grpSpPr>
        <p:sp>
          <p:nvSpPr>
            <p:cNvPr id="63" name="Google Shape;63;p9"/>
            <p:cNvSpPr/>
            <p:nvPr/>
          </p:nvSpPr>
          <p:spPr>
            <a:xfrm rot="-5400000" flipH="1">
              <a:off x="3838200" y="-166950"/>
              <a:ext cx="5134200" cy="5477400"/>
            </a:xfrm>
            <a:prstGeom prst="rtTriangle">
              <a:avLst/>
            </a:prstGeom>
            <a:solidFill>
              <a:srgbClr val="C9D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0" y="1230000"/>
              <a:ext cx="5305200" cy="39087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0E2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10800000" flipH="1">
              <a:off x="0" y="4650"/>
              <a:ext cx="1530300" cy="16326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ctrTitle"/>
          </p:nvPr>
        </p:nvSpPr>
        <p:spPr>
          <a:xfrm>
            <a:off x="733425" y="3229313"/>
            <a:ext cx="3993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33425" y="3903988"/>
            <a:ext cx="50121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 idx="2" hasCustomPrompt="1"/>
          </p:nvPr>
        </p:nvSpPr>
        <p:spPr>
          <a:xfrm>
            <a:off x="733425" y="2438028"/>
            <a:ext cx="1092300" cy="7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>
                <a:solidFill>
                  <a:srgbClr val="F9C358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0" y="200"/>
            <a:ext cx="4572000" cy="5143500"/>
          </a:xfrm>
          <a:prstGeom prst="snip1Rect">
            <a:avLst>
              <a:gd name="adj" fmla="val 2149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/>
          <p:nvPr/>
        </p:nvSpPr>
        <p:spPr>
          <a:xfrm flipH="1">
            <a:off x="4572000" y="200"/>
            <a:ext cx="4572000" cy="5143500"/>
          </a:xfrm>
          <a:prstGeom prst="snip1Rect">
            <a:avLst>
              <a:gd name="adj" fmla="val 214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ctrTitle"/>
          </p:nvPr>
        </p:nvSpPr>
        <p:spPr>
          <a:xfrm>
            <a:off x="714025" y="409525"/>
            <a:ext cx="36669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>
                <a:solidFill>
                  <a:srgbClr val="0E2138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APTION_ONLY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 flipH="1">
            <a:off x="4572000" y="200"/>
            <a:ext cx="4572000" cy="5143500"/>
          </a:xfrm>
          <a:prstGeom prst="snip1Rect">
            <a:avLst>
              <a:gd name="adj" fmla="val 2149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0" y="200"/>
            <a:ext cx="4572000" cy="5143500"/>
          </a:xfrm>
          <a:prstGeom prst="snip1Rect">
            <a:avLst>
              <a:gd name="adj" fmla="val 214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714025" y="409525"/>
            <a:ext cx="36669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4"/>
          <p:cNvGrpSpPr/>
          <p:nvPr/>
        </p:nvGrpSpPr>
        <p:grpSpPr>
          <a:xfrm>
            <a:off x="0" y="200"/>
            <a:ext cx="9144000" cy="5143500"/>
            <a:chOff x="0" y="200"/>
            <a:chExt cx="9144000" cy="5143500"/>
          </a:xfrm>
        </p:grpSpPr>
        <p:sp>
          <p:nvSpPr>
            <p:cNvPr id="184" name="Google Shape;184;p24"/>
            <p:cNvSpPr/>
            <p:nvPr/>
          </p:nvSpPr>
          <p:spPr>
            <a:xfrm>
              <a:off x="0" y="200"/>
              <a:ext cx="4572000" cy="5143500"/>
            </a:xfrm>
            <a:prstGeom prst="snip1Rect">
              <a:avLst>
                <a:gd name="adj" fmla="val 2149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 flipH="1">
              <a:off x="4572000" y="200"/>
              <a:ext cx="4572000" cy="5143500"/>
            </a:xfrm>
            <a:prstGeom prst="snip1Rect">
              <a:avLst>
                <a:gd name="adj" fmla="val 214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5"/>
          <p:cNvGrpSpPr/>
          <p:nvPr/>
        </p:nvGrpSpPr>
        <p:grpSpPr>
          <a:xfrm flipH="1">
            <a:off x="0" y="200"/>
            <a:ext cx="9144000" cy="5143500"/>
            <a:chOff x="0" y="200"/>
            <a:chExt cx="9144000" cy="5143500"/>
          </a:xfrm>
        </p:grpSpPr>
        <p:sp>
          <p:nvSpPr>
            <p:cNvPr id="188" name="Google Shape;188;p25"/>
            <p:cNvSpPr/>
            <p:nvPr/>
          </p:nvSpPr>
          <p:spPr>
            <a:xfrm>
              <a:off x="0" y="200"/>
              <a:ext cx="4572000" cy="5143500"/>
            </a:xfrm>
            <a:prstGeom prst="snip1Rect">
              <a:avLst>
                <a:gd name="adj" fmla="val 2149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 flipH="1">
              <a:off x="4572000" y="200"/>
              <a:ext cx="4572000" cy="5143500"/>
            </a:xfrm>
            <a:prstGeom prst="snip1Rect">
              <a:avLst>
                <a:gd name="adj" fmla="val 214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57" r:id="rId5"/>
    <p:sldLayoutId id="2147483661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C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31"/>
          <p:cNvGrpSpPr/>
          <p:nvPr/>
        </p:nvGrpSpPr>
        <p:grpSpPr>
          <a:xfrm>
            <a:off x="245951" y="852292"/>
            <a:ext cx="4521469" cy="3873934"/>
            <a:chOff x="245951" y="852292"/>
            <a:chExt cx="4521469" cy="3873934"/>
          </a:xfrm>
        </p:grpSpPr>
        <p:grpSp>
          <p:nvGrpSpPr>
            <p:cNvPr id="202" name="Google Shape;202;p31"/>
            <p:cNvGrpSpPr/>
            <p:nvPr/>
          </p:nvGrpSpPr>
          <p:grpSpPr>
            <a:xfrm>
              <a:off x="245951" y="1208604"/>
              <a:ext cx="4521469" cy="3517622"/>
              <a:chOff x="345265" y="1252307"/>
              <a:chExt cx="4482916" cy="3487629"/>
            </a:xfrm>
          </p:grpSpPr>
          <p:sp>
            <p:nvSpPr>
              <p:cNvPr id="203" name="Google Shape;203;p31"/>
              <p:cNvSpPr/>
              <p:nvPr/>
            </p:nvSpPr>
            <p:spPr>
              <a:xfrm>
                <a:off x="1370487" y="2425225"/>
                <a:ext cx="3311323" cy="2130284"/>
              </a:xfrm>
              <a:custGeom>
                <a:avLst/>
                <a:gdLst/>
                <a:ahLst/>
                <a:cxnLst/>
                <a:rect l="l" t="t" r="r" b="b"/>
                <a:pathLst>
                  <a:path w="59271" h="38131" extrusionOk="0">
                    <a:moveTo>
                      <a:pt x="113" y="1"/>
                    </a:moveTo>
                    <a:cubicBezTo>
                      <a:pt x="53" y="1"/>
                      <a:pt x="0" y="51"/>
                      <a:pt x="0" y="114"/>
                    </a:cubicBezTo>
                    <a:lnTo>
                      <a:pt x="0" y="38018"/>
                    </a:lnTo>
                    <a:cubicBezTo>
                      <a:pt x="0" y="38081"/>
                      <a:pt x="53" y="38130"/>
                      <a:pt x="113" y="38130"/>
                    </a:cubicBezTo>
                    <a:lnTo>
                      <a:pt x="59157" y="38130"/>
                    </a:lnTo>
                    <a:cubicBezTo>
                      <a:pt x="59221" y="38130"/>
                      <a:pt x="59271" y="38081"/>
                      <a:pt x="59271" y="38018"/>
                    </a:cubicBezTo>
                    <a:lnTo>
                      <a:pt x="59271" y="114"/>
                    </a:lnTo>
                    <a:cubicBezTo>
                      <a:pt x="59271" y="51"/>
                      <a:pt x="59221" y="1"/>
                      <a:pt x="59157" y="1"/>
                    </a:cubicBezTo>
                    <a:close/>
                  </a:path>
                </a:pathLst>
              </a:custGeom>
              <a:solidFill>
                <a:srgbClr val="F9C3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1"/>
              <p:cNvSpPr/>
              <p:nvPr/>
            </p:nvSpPr>
            <p:spPr>
              <a:xfrm>
                <a:off x="1527477" y="2580706"/>
                <a:ext cx="2997347" cy="1819381"/>
              </a:xfrm>
              <a:custGeom>
                <a:avLst/>
                <a:gdLst/>
                <a:ahLst/>
                <a:cxnLst/>
                <a:rect l="l" t="t" r="r" b="b"/>
                <a:pathLst>
                  <a:path w="53651" h="32566" extrusionOk="0">
                    <a:moveTo>
                      <a:pt x="1" y="0"/>
                    </a:moveTo>
                    <a:lnTo>
                      <a:pt x="1" y="32566"/>
                    </a:lnTo>
                    <a:lnTo>
                      <a:pt x="53650" y="32566"/>
                    </a:lnTo>
                    <a:lnTo>
                      <a:pt x="53650" y="0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1"/>
              <p:cNvSpPr/>
              <p:nvPr/>
            </p:nvSpPr>
            <p:spPr>
              <a:xfrm>
                <a:off x="1527477" y="2638809"/>
                <a:ext cx="2997347" cy="80617"/>
              </a:xfrm>
              <a:custGeom>
                <a:avLst/>
                <a:gdLst/>
                <a:ahLst/>
                <a:cxnLst/>
                <a:rect l="l" t="t" r="r" b="b"/>
                <a:pathLst>
                  <a:path w="53651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53650" y="1443"/>
                    </a:lnTo>
                    <a:lnTo>
                      <a:pt x="53650" y="0"/>
                    </a:lnTo>
                    <a:close/>
                  </a:path>
                </a:pathLst>
              </a:custGeom>
              <a:solidFill>
                <a:srgbClr val="0E2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1"/>
              <p:cNvSpPr/>
              <p:nvPr/>
            </p:nvSpPr>
            <p:spPr>
              <a:xfrm>
                <a:off x="1224336" y="4547429"/>
                <a:ext cx="3603845" cy="183301"/>
              </a:xfrm>
              <a:custGeom>
                <a:avLst/>
                <a:gdLst/>
                <a:ahLst/>
                <a:cxnLst/>
                <a:rect l="l" t="t" r="r" b="b"/>
                <a:pathLst>
                  <a:path w="64507" h="3281" extrusionOk="0">
                    <a:moveTo>
                      <a:pt x="109" y="1"/>
                    </a:moveTo>
                    <a:cubicBezTo>
                      <a:pt x="49" y="1"/>
                      <a:pt x="0" y="50"/>
                      <a:pt x="0" y="110"/>
                    </a:cubicBezTo>
                    <a:lnTo>
                      <a:pt x="0" y="3170"/>
                    </a:lnTo>
                    <a:cubicBezTo>
                      <a:pt x="0" y="3230"/>
                      <a:pt x="49" y="3280"/>
                      <a:pt x="109" y="3280"/>
                    </a:cubicBezTo>
                    <a:lnTo>
                      <a:pt x="64397" y="3280"/>
                    </a:lnTo>
                    <a:cubicBezTo>
                      <a:pt x="64457" y="3280"/>
                      <a:pt x="64507" y="3230"/>
                      <a:pt x="64507" y="3170"/>
                    </a:cubicBezTo>
                    <a:lnTo>
                      <a:pt x="64507" y="110"/>
                    </a:lnTo>
                    <a:cubicBezTo>
                      <a:pt x="64507" y="50"/>
                      <a:pt x="64457" y="1"/>
                      <a:pt x="6439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1"/>
              <p:cNvSpPr/>
              <p:nvPr/>
            </p:nvSpPr>
            <p:spPr>
              <a:xfrm>
                <a:off x="1734524" y="3881314"/>
                <a:ext cx="258342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46242" h="1285" extrusionOk="0">
                    <a:moveTo>
                      <a:pt x="1" y="1"/>
                    </a:moveTo>
                    <a:lnTo>
                      <a:pt x="1" y="1285"/>
                    </a:lnTo>
                    <a:lnTo>
                      <a:pt x="46242" y="1285"/>
                    </a:lnTo>
                    <a:lnTo>
                      <a:pt x="46242" y="1"/>
                    </a:lnTo>
                    <a:close/>
                  </a:path>
                </a:pathLst>
              </a:custGeom>
              <a:solidFill>
                <a:srgbClr val="757F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1"/>
              <p:cNvSpPr/>
              <p:nvPr/>
            </p:nvSpPr>
            <p:spPr>
              <a:xfrm>
                <a:off x="1734524" y="4025510"/>
                <a:ext cx="258342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46242" h="1285" extrusionOk="0">
                    <a:moveTo>
                      <a:pt x="1" y="1"/>
                    </a:moveTo>
                    <a:lnTo>
                      <a:pt x="1" y="1285"/>
                    </a:lnTo>
                    <a:lnTo>
                      <a:pt x="46242" y="1285"/>
                    </a:lnTo>
                    <a:lnTo>
                      <a:pt x="46242" y="1"/>
                    </a:lnTo>
                    <a:close/>
                  </a:path>
                </a:pathLst>
              </a:custGeom>
              <a:solidFill>
                <a:srgbClr val="757F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1"/>
              <p:cNvSpPr/>
              <p:nvPr/>
            </p:nvSpPr>
            <p:spPr>
              <a:xfrm>
                <a:off x="1734524" y="2883511"/>
                <a:ext cx="2583425" cy="71734"/>
              </a:xfrm>
              <a:custGeom>
                <a:avLst/>
                <a:gdLst/>
                <a:ahLst/>
                <a:cxnLst/>
                <a:rect l="l" t="t" r="r" b="b"/>
                <a:pathLst>
                  <a:path w="46242" h="1284" extrusionOk="0">
                    <a:moveTo>
                      <a:pt x="1" y="0"/>
                    </a:moveTo>
                    <a:lnTo>
                      <a:pt x="1" y="1284"/>
                    </a:lnTo>
                    <a:lnTo>
                      <a:pt x="46242" y="1284"/>
                    </a:lnTo>
                    <a:lnTo>
                      <a:pt x="46242" y="0"/>
                    </a:lnTo>
                    <a:close/>
                  </a:path>
                </a:pathLst>
              </a:custGeom>
              <a:solidFill>
                <a:srgbClr val="757F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1"/>
              <p:cNvSpPr/>
              <p:nvPr/>
            </p:nvSpPr>
            <p:spPr>
              <a:xfrm>
                <a:off x="1734524" y="3027706"/>
                <a:ext cx="258342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46242" h="1285" extrusionOk="0">
                    <a:moveTo>
                      <a:pt x="1" y="0"/>
                    </a:moveTo>
                    <a:lnTo>
                      <a:pt x="1" y="1284"/>
                    </a:lnTo>
                    <a:lnTo>
                      <a:pt x="46242" y="1284"/>
                    </a:lnTo>
                    <a:lnTo>
                      <a:pt x="46242" y="0"/>
                    </a:lnTo>
                    <a:close/>
                  </a:path>
                </a:pathLst>
              </a:custGeom>
              <a:solidFill>
                <a:srgbClr val="757F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1"/>
              <p:cNvSpPr/>
              <p:nvPr/>
            </p:nvSpPr>
            <p:spPr>
              <a:xfrm>
                <a:off x="1734524" y="3184919"/>
                <a:ext cx="821364" cy="610967"/>
              </a:xfrm>
              <a:custGeom>
                <a:avLst/>
                <a:gdLst/>
                <a:ahLst/>
                <a:cxnLst/>
                <a:rect l="l" t="t" r="r" b="b"/>
                <a:pathLst>
                  <a:path w="14702" h="10936" extrusionOk="0">
                    <a:moveTo>
                      <a:pt x="1" y="0"/>
                    </a:moveTo>
                    <a:lnTo>
                      <a:pt x="1" y="10936"/>
                    </a:lnTo>
                    <a:lnTo>
                      <a:pt x="14702" y="10936"/>
                    </a:lnTo>
                    <a:lnTo>
                      <a:pt x="14702" y="0"/>
                    </a:lnTo>
                    <a:close/>
                  </a:path>
                </a:pathLst>
              </a:custGeom>
              <a:solidFill>
                <a:srgbClr val="757F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1"/>
              <p:cNvSpPr/>
              <p:nvPr/>
            </p:nvSpPr>
            <p:spPr>
              <a:xfrm>
                <a:off x="2616962" y="3543871"/>
                <a:ext cx="1700998" cy="66259"/>
              </a:xfrm>
              <a:custGeom>
                <a:avLst/>
                <a:gdLst/>
                <a:ahLst/>
                <a:cxnLst/>
                <a:rect l="l" t="t" r="r" b="b"/>
                <a:pathLst>
                  <a:path w="30447" h="1186" extrusionOk="0">
                    <a:moveTo>
                      <a:pt x="0" y="1"/>
                    </a:moveTo>
                    <a:lnTo>
                      <a:pt x="0" y="1185"/>
                    </a:lnTo>
                    <a:lnTo>
                      <a:pt x="30447" y="1185"/>
                    </a:lnTo>
                    <a:lnTo>
                      <a:pt x="30447" y="1"/>
                    </a:lnTo>
                    <a:close/>
                  </a:path>
                </a:pathLst>
              </a:custGeom>
              <a:solidFill>
                <a:srgbClr val="757F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1"/>
              <p:cNvSpPr/>
              <p:nvPr/>
            </p:nvSpPr>
            <p:spPr>
              <a:xfrm>
                <a:off x="2616962" y="3692816"/>
                <a:ext cx="1264226" cy="68382"/>
              </a:xfrm>
              <a:custGeom>
                <a:avLst/>
                <a:gdLst/>
                <a:ahLst/>
                <a:cxnLst/>
                <a:rect l="l" t="t" r="r" b="b"/>
                <a:pathLst>
                  <a:path w="22629" h="1224" extrusionOk="0">
                    <a:moveTo>
                      <a:pt x="0" y="0"/>
                    </a:moveTo>
                    <a:lnTo>
                      <a:pt x="0" y="1223"/>
                    </a:lnTo>
                    <a:lnTo>
                      <a:pt x="22628" y="1223"/>
                    </a:lnTo>
                    <a:lnTo>
                      <a:pt x="22628" y="0"/>
                    </a:lnTo>
                    <a:close/>
                  </a:path>
                </a:pathLst>
              </a:custGeom>
              <a:solidFill>
                <a:srgbClr val="757F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1"/>
              <p:cNvSpPr/>
              <p:nvPr/>
            </p:nvSpPr>
            <p:spPr>
              <a:xfrm>
                <a:off x="2616962" y="3184081"/>
                <a:ext cx="1700998" cy="66259"/>
              </a:xfrm>
              <a:custGeom>
                <a:avLst/>
                <a:gdLst/>
                <a:ahLst/>
                <a:cxnLst/>
                <a:rect l="l" t="t" r="r" b="b"/>
                <a:pathLst>
                  <a:path w="30447" h="1186" extrusionOk="0">
                    <a:moveTo>
                      <a:pt x="0" y="1"/>
                    </a:moveTo>
                    <a:lnTo>
                      <a:pt x="0" y="1186"/>
                    </a:lnTo>
                    <a:lnTo>
                      <a:pt x="30447" y="1186"/>
                    </a:lnTo>
                    <a:lnTo>
                      <a:pt x="30447" y="1"/>
                    </a:lnTo>
                    <a:close/>
                  </a:path>
                </a:pathLst>
              </a:custGeom>
              <a:solidFill>
                <a:srgbClr val="757F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1"/>
              <p:cNvSpPr/>
              <p:nvPr/>
            </p:nvSpPr>
            <p:spPr>
              <a:xfrm>
                <a:off x="2616962" y="3335204"/>
                <a:ext cx="971871" cy="66259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186" extrusionOk="0">
                    <a:moveTo>
                      <a:pt x="0" y="1"/>
                    </a:moveTo>
                    <a:lnTo>
                      <a:pt x="0" y="1186"/>
                    </a:lnTo>
                    <a:lnTo>
                      <a:pt x="17396" y="1186"/>
                    </a:lnTo>
                    <a:lnTo>
                      <a:pt x="17396" y="1"/>
                    </a:lnTo>
                    <a:close/>
                  </a:path>
                </a:pathLst>
              </a:custGeom>
              <a:solidFill>
                <a:srgbClr val="757F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1"/>
              <p:cNvSpPr/>
              <p:nvPr/>
            </p:nvSpPr>
            <p:spPr>
              <a:xfrm>
                <a:off x="2560815" y="1953307"/>
                <a:ext cx="203358" cy="846672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15155" extrusionOk="0">
                    <a:moveTo>
                      <a:pt x="3463" y="0"/>
                    </a:moveTo>
                    <a:cubicBezTo>
                      <a:pt x="3423" y="0"/>
                      <a:pt x="3382" y="16"/>
                      <a:pt x="3351" y="48"/>
                    </a:cubicBezTo>
                    <a:lnTo>
                      <a:pt x="47" y="3352"/>
                    </a:lnTo>
                    <a:cubicBezTo>
                      <a:pt x="14" y="3381"/>
                      <a:pt x="0" y="3423"/>
                      <a:pt x="0" y="3465"/>
                    </a:cubicBezTo>
                    <a:lnTo>
                      <a:pt x="0" y="14996"/>
                    </a:lnTo>
                    <a:cubicBezTo>
                      <a:pt x="0" y="15084"/>
                      <a:pt x="71" y="15155"/>
                      <a:pt x="159" y="15155"/>
                    </a:cubicBezTo>
                    <a:cubicBezTo>
                      <a:pt x="247" y="15155"/>
                      <a:pt x="322" y="15084"/>
                      <a:pt x="322" y="14996"/>
                    </a:cubicBezTo>
                    <a:lnTo>
                      <a:pt x="322" y="3532"/>
                    </a:lnTo>
                    <a:lnTo>
                      <a:pt x="3576" y="277"/>
                    </a:lnTo>
                    <a:cubicBezTo>
                      <a:pt x="3639" y="214"/>
                      <a:pt x="3639" y="111"/>
                      <a:pt x="3576" y="48"/>
                    </a:cubicBezTo>
                    <a:cubicBezTo>
                      <a:pt x="3544" y="16"/>
                      <a:pt x="3504" y="0"/>
                      <a:pt x="346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1"/>
              <p:cNvSpPr/>
              <p:nvPr/>
            </p:nvSpPr>
            <p:spPr>
              <a:xfrm>
                <a:off x="3297995" y="1953307"/>
                <a:ext cx="203581" cy="1817928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32540" extrusionOk="0">
                    <a:moveTo>
                      <a:pt x="179" y="0"/>
                    </a:moveTo>
                    <a:cubicBezTo>
                      <a:pt x="137" y="0"/>
                      <a:pt x="96" y="16"/>
                      <a:pt x="64" y="48"/>
                    </a:cubicBezTo>
                    <a:cubicBezTo>
                      <a:pt x="1" y="111"/>
                      <a:pt x="1" y="214"/>
                      <a:pt x="64" y="277"/>
                    </a:cubicBezTo>
                    <a:lnTo>
                      <a:pt x="3323" y="3532"/>
                    </a:lnTo>
                    <a:lnTo>
                      <a:pt x="3323" y="32377"/>
                    </a:lnTo>
                    <a:cubicBezTo>
                      <a:pt x="3323" y="32465"/>
                      <a:pt x="3393" y="32540"/>
                      <a:pt x="3482" y="32540"/>
                    </a:cubicBezTo>
                    <a:cubicBezTo>
                      <a:pt x="3570" y="32540"/>
                      <a:pt x="3643" y="32465"/>
                      <a:pt x="3643" y="32377"/>
                    </a:cubicBezTo>
                    <a:lnTo>
                      <a:pt x="3643" y="3465"/>
                    </a:lnTo>
                    <a:cubicBezTo>
                      <a:pt x="3643" y="3423"/>
                      <a:pt x="3626" y="3381"/>
                      <a:pt x="3594" y="3352"/>
                    </a:cubicBezTo>
                    <a:lnTo>
                      <a:pt x="294" y="48"/>
                    </a:lnTo>
                    <a:cubicBezTo>
                      <a:pt x="262" y="16"/>
                      <a:pt x="220" y="0"/>
                      <a:pt x="179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1"/>
              <p:cNvSpPr/>
              <p:nvPr/>
            </p:nvSpPr>
            <p:spPr>
              <a:xfrm>
                <a:off x="3124860" y="3738683"/>
                <a:ext cx="715383" cy="428951"/>
              </a:xfrm>
              <a:custGeom>
                <a:avLst/>
                <a:gdLst/>
                <a:ahLst/>
                <a:cxnLst/>
                <a:rect l="l" t="t" r="r" b="b"/>
                <a:pathLst>
                  <a:path w="12805" h="7678" extrusionOk="0">
                    <a:moveTo>
                      <a:pt x="85" y="0"/>
                    </a:moveTo>
                    <a:cubicBezTo>
                      <a:pt x="39" y="0"/>
                      <a:pt x="1" y="39"/>
                      <a:pt x="1" y="85"/>
                    </a:cubicBezTo>
                    <a:lnTo>
                      <a:pt x="1" y="7593"/>
                    </a:lnTo>
                    <a:cubicBezTo>
                      <a:pt x="1" y="7638"/>
                      <a:pt x="39" y="7677"/>
                      <a:pt x="85" y="7677"/>
                    </a:cubicBezTo>
                    <a:lnTo>
                      <a:pt x="12723" y="7677"/>
                    </a:lnTo>
                    <a:cubicBezTo>
                      <a:pt x="12769" y="7677"/>
                      <a:pt x="12804" y="7638"/>
                      <a:pt x="12804" y="7593"/>
                    </a:cubicBezTo>
                    <a:lnTo>
                      <a:pt x="12804" y="85"/>
                    </a:lnTo>
                    <a:cubicBezTo>
                      <a:pt x="12804" y="39"/>
                      <a:pt x="12769" y="0"/>
                      <a:pt x="12723" y="0"/>
                    </a:cubicBezTo>
                    <a:close/>
                  </a:path>
                </a:pathLst>
              </a:custGeom>
              <a:solidFill>
                <a:srgbClr val="0E2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31"/>
              <p:cNvSpPr/>
              <p:nvPr/>
            </p:nvSpPr>
            <p:spPr>
              <a:xfrm>
                <a:off x="3178270" y="3729689"/>
                <a:ext cx="324478" cy="446828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98" extrusionOk="0">
                    <a:moveTo>
                      <a:pt x="5625" y="1"/>
                    </a:moveTo>
                    <a:cubicBezTo>
                      <a:pt x="5574" y="1"/>
                      <a:pt x="5524" y="25"/>
                      <a:pt x="5493" y="70"/>
                    </a:cubicBezTo>
                    <a:lnTo>
                      <a:pt x="49" y="7744"/>
                    </a:lnTo>
                    <a:cubicBezTo>
                      <a:pt x="0" y="7817"/>
                      <a:pt x="18" y="7916"/>
                      <a:pt x="88" y="7969"/>
                    </a:cubicBezTo>
                    <a:cubicBezTo>
                      <a:pt x="116" y="7990"/>
                      <a:pt x="152" y="7997"/>
                      <a:pt x="183" y="7997"/>
                    </a:cubicBezTo>
                    <a:cubicBezTo>
                      <a:pt x="233" y="7997"/>
                      <a:pt x="282" y="7976"/>
                      <a:pt x="314" y="7931"/>
                    </a:cubicBezTo>
                    <a:lnTo>
                      <a:pt x="5755" y="254"/>
                    </a:lnTo>
                    <a:cubicBezTo>
                      <a:pt x="5807" y="183"/>
                      <a:pt x="5790" y="81"/>
                      <a:pt x="5719" y="31"/>
                    </a:cubicBezTo>
                    <a:cubicBezTo>
                      <a:pt x="5691" y="11"/>
                      <a:pt x="5658" y="1"/>
                      <a:pt x="5625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3482193" y="3729689"/>
                <a:ext cx="324534" cy="446828"/>
              </a:xfrm>
              <a:custGeom>
                <a:avLst/>
                <a:gdLst/>
                <a:ahLst/>
                <a:cxnLst/>
                <a:rect l="l" t="t" r="r" b="b"/>
                <a:pathLst>
                  <a:path w="5809" h="7998" extrusionOk="0">
                    <a:moveTo>
                      <a:pt x="184" y="1"/>
                    </a:moveTo>
                    <a:cubicBezTo>
                      <a:pt x="152" y="1"/>
                      <a:pt x="120" y="11"/>
                      <a:pt x="92" y="31"/>
                    </a:cubicBezTo>
                    <a:cubicBezTo>
                      <a:pt x="19" y="81"/>
                      <a:pt x="1" y="183"/>
                      <a:pt x="53" y="254"/>
                    </a:cubicBezTo>
                    <a:lnTo>
                      <a:pt x="5495" y="7931"/>
                    </a:lnTo>
                    <a:cubicBezTo>
                      <a:pt x="5527" y="7976"/>
                      <a:pt x="5576" y="7997"/>
                      <a:pt x="5629" y="7997"/>
                    </a:cubicBezTo>
                    <a:cubicBezTo>
                      <a:pt x="5660" y="7997"/>
                      <a:pt x="5692" y="7990"/>
                      <a:pt x="5720" y="7969"/>
                    </a:cubicBezTo>
                    <a:cubicBezTo>
                      <a:pt x="5795" y="7916"/>
                      <a:pt x="5808" y="7817"/>
                      <a:pt x="5759" y="7744"/>
                    </a:cubicBezTo>
                    <a:lnTo>
                      <a:pt x="315" y="70"/>
                    </a:lnTo>
                    <a:cubicBezTo>
                      <a:pt x="284" y="25"/>
                      <a:pt x="235" y="1"/>
                      <a:pt x="184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2071409" y="2795854"/>
                <a:ext cx="971703" cy="646387"/>
              </a:xfrm>
              <a:custGeom>
                <a:avLst/>
                <a:gdLst/>
                <a:ahLst/>
                <a:cxnLst/>
                <a:rect l="l" t="t" r="r" b="b"/>
                <a:pathLst>
                  <a:path w="17393" h="11570" extrusionOk="0">
                    <a:moveTo>
                      <a:pt x="75" y="0"/>
                    </a:moveTo>
                    <a:cubicBezTo>
                      <a:pt x="36" y="0"/>
                      <a:pt x="1" y="31"/>
                      <a:pt x="1" y="70"/>
                    </a:cubicBezTo>
                    <a:lnTo>
                      <a:pt x="1" y="11496"/>
                    </a:lnTo>
                    <a:cubicBezTo>
                      <a:pt x="1" y="11534"/>
                      <a:pt x="36" y="11570"/>
                      <a:pt x="75" y="11570"/>
                    </a:cubicBezTo>
                    <a:lnTo>
                      <a:pt x="17319" y="11570"/>
                    </a:lnTo>
                    <a:cubicBezTo>
                      <a:pt x="17361" y="11570"/>
                      <a:pt x="17392" y="11534"/>
                      <a:pt x="17392" y="11496"/>
                    </a:cubicBezTo>
                    <a:lnTo>
                      <a:pt x="17392" y="70"/>
                    </a:lnTo>
                    <a:cubicBezTo>
                      <a:pt x="17392" y="31"/>
                      <a:pt x="17361" y="0"/>
                      <a:pt x="17319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>
                <a:off x="2107668" y="2781998"/>
                <a:ext cx="899411" cy="669125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11977" extrusionOk="0">
                    <a:moveTo>
                      <a:pt x="8265" y="1"/>
                    </a:moveTo>
                    <a:cubicBezTo>
                      <a:pt x="8215" y="1"/>
                      <a:pt x="8166" y="28"/>
                      <a:pt x="8140" y="71"/>
                    </a:cubicBezTo>
                    <a:lnTo>
                      <a:pt x="50" y="11726"/>
                    </a:lnTo>
                    <a:cubicBezTo>
                      <a:pt x="1" y="11797"/>
                      <a:pt x="19" y="11898"/>
                      <a:pt x="92" y="11948"/>
                    </a:cubicBezTo>
                    <a:cubicBezTo>
                      <a:pt x="119" y="11967"/>
                      <a:pt x="151" y="11976"/>
                      <a:pt x="183" y="11976"/>
                    </a:cubicBezTo>
                    <a:cubicBezTo>
                      <a:pt x="234" y="11976"/>
                      <a:pt x="284" y="11953"/>
                      <a:pt x="315" y="11909"/>
                    </a:cubicBezTo>
                    <a:lnTo>
                      <a:pt x="8267" y="449"/>
                    </a:lnTo>
                    <a:lnTo>
                      <a:pt x="15781" y="11906"/>
                    </a:lnTo>
                    <a:cubicBezTo>
                      <a:pt x="15809" y="11952"/>
                      <a:pt x="15862" y="11976"/>
                      <a:pt x="15915" y="11976"/>
                    </a:cubicBezTo>
                    <a:cubicBezTo>
                      <a:pt x="15944" y="11976"/>
                      <a:pt x="15975" y="11969"/>
                      <a:pt x="16003" y="11952"/>
                    </a:cubicBezTo>
                    <a:cubicBezTo>
                      <a:pt x="16077" y="11903"/>
                      <a:pt x="16099" y="11804"/>
                      <a:pt x="16049" y="11726"/>
                    </a:cubicBezTo>
                    <a:lnTo>
                      <a:pt x="8404" y="75"/>
                    </a:lnTo>
                    <a:cubicBezTo>
                      <a:pt x="8376" y="29"/>
                      <a:pt x="8327" y="1"/>
                      <a:pt x="8274" y="1"/>
                    </a:cubicBezTo>
                    <a:cubicBezTo>
                      <a:pt x="8271" y="1"/>
                      <a:pt x="8268" y="1"/>
                      <a:pt x="8265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9" name="Google Shape;229;p31"/>
              <p:cNvGrpSpPr/>
              <p:nvPr/>
            </p:nvGrpSpPr>
            <p:grpSpPr>
              <a:xfrm>
                <a:off x="345265" y="1252307"/>
                <a:ext cx="3519152" cy="3487629"/>
                <a:chOff x="345250" y="704450"/>
                <a:chExt cx="3912342" cy="3877297"/>
              </a:xfrm>
            </p:grpSpPr>
            <p:sp>
              <p:nvSpPr>
                <p:cNvPr id="230" name="Google Shape;230;p31"/>
                <p:cNvSpPr/>
                <p:nvPr/>
              </p:nvSpPr>
              <p:spPr>
                <a:xfrm>
                  <a:off x="1412357" y="704450"/>
                  <a:ext cx="256338" cy="7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" h="12762" extrusionOk="0">
                      <a:moveTo>
                        <a:pt x="2159" y="1231"/>
                      </a:moveTo>
                      <a:lnTo>
                        <a:pt x="3778" y="12438"/>
                      </a:lnTo>
                      <a:lnTo>
                        <a:pt x="357" y="12438"/>
                      </a:lnTo>
                      <a:lnTo>
                        <a:pt x="2159" y="1231"/>
                      </a:lnTo>
                      <a:close/>
                      <a:moveTo>
                        <a:pt x="2165" y="0"/>
                      </a:moveTo>
                      <a:cubicBezTo>
                        <a:pt x="2088" y="0"/>
                        <a:pt x="2022" y="60"/>
                        <a:pt x="2007" y="137"/>
                      </a:cubicBezTo>
                      <a:lnTo>
                        <a:pt x="12" y="12575"/>
                      </a:lnTo>
                      <a:cubicBezTo>
                        <a:pt x="1" y="12620"/>
                        <a:pt x="15" y="12667"/>
                        <a:pt x="46" y="12705"/>
                      </a:cubicBezTo>
                      <a:cubicBezTo>
                        <a:pt x="78" y="12741"/>
                        <a:pt x="121" y="12762"/>
                        <a:pt x="170" y="12762"/>
                      </a:cubicBezTo>
                      <a:lnTo>
                        <a:pt x="3961" y="12762"/>
                      </a:lnTo>
                      <a:cubicBezTo>
                        <a:pt x="4010" y="12762"/>
                        <a:pt x="4053" y="12741"/>
                        <a:pt x="4084" y="12705"/>
                      </a:cubicBezTo>
                      <a:cubicBezTo>
                        <a:pt x="4112" y="12670"/>
                        <a:pt x="4126" y="12625"/>
                        <a:pt x="4120" y="12575"/>
                      </a:cubicBezTo>
                      <a:lnTo>
                        <a:pt x="2325" y="142"/>
                      </a:lnTo>
                      <a:cubicBezTo>
                        <a:pt x="2314" y="60"/>
                        <a:pt x="2247" y="4"/>
                        <a:pt x="2165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1"/>
                <p:cNvSpPr/>
                <p:nvPr/>
              </p:nvSpPr>
              <p:spPr>
                <a:xfrm>
                  <a:off x="1426209" y="1689195"/>
                  <a:ext cx="224102" cy="2892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8" h="46569" extrusionOk="0">
                      <a:moveTo>
                        <a:pt x="3286" y="321"/>
                      </a:moveTo>
                      <a:lnTo>
                        <a:pt x="3286" y="46248"/>
                      </a:lnTo>
                      <a:lnTo>
                        <a:pt x="324" y="46248"/>
                      </a:lnTo>
                      <a:lnTo>
                        <a:pt x="324" y="321"/>
                      </a:lnTo>
                      <a:close/>
                      <a:moveTo>
                        <a:pt x="162" y="0"/>
                      </a:moveTo>
                      <a:cubicBezTo>
                        <a:pt x="74" y="0"/>
                        <a:pt x="0" y="71"/>
                        <a:pt x="0" y="159"/>
                      </a:cubicBezTo>
                      <a:lnTo>
                        <a:pt x="0" y="46407"/>
                      </a:lnTo>
                      <a:cubicBezTo>
                        <a:pt x="0" y="46495"/>
                        <a:pt x="74" y="46569"/>
                        <a:pt x="162" y="46569"/>
                      </a:cubicBezTo>
                      <a:lnTo>
                        <a:pt x="3449" y="46569"/>
                      </a:lnTo>
                      <a:cubicBezTo>
                        <a:pt x="3537" y="46569"/>
                        <a:pt x="3607" y="46495"/>
                        <a:pt x="3607" y="46407"/>
                      </a:cubicBezTo>
                      <a:lnTo>
                        <a:pt x="3607" y="159"/>
                      </a:lnTo>
                      <a:cubicBezTo>
                        <a:pt x="3607" y="71"/>
                        <a:pt x="3537" y="0"/>
                        <a:pt x="3449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1"/>
                <p:cNvSpPr/>
                <p:nvPr/>
              </p:nvSpPr>
              <p:spPr>
                <a:xfrm>
                  <a:off x="1425277" y="4356465"/>
                  <a:ext cx="227208" cy="225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7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6" y="3609"/>
                        <a:pt x="135" y="3627"/>
                        <a:pt x="177" y="3627"/>
                      </a:cubicBezTo>
                      <a:cubicBezTo>
                        <a:pt x="219" y="3627"/>
                        <a:pt x="258" y="3609"/>
                        <a:pt x="290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31"/>
                <p:cNvSpPr/>
                <p:nvPr/>
              </p:nvSpPr>
              <p:spPr>
                <a:xfrm>
                  <a:off x="1425277" y="4356465"/>
                  <a:ext cx="227208" cy="225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7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396" y="3609"/>
                        <a:pt x="3439" y="3627"/>
                        <a:pt x="3481" y="3627"/>
                      </a:cubicBezTo>
                      <a:cubicBezTo>
                        <a:pt x="3520" y="3627"/>
                        <a:pt x="3562" y="3609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31"/>
                <p:cNvSpPr/>
                <p:nvPr/>
              </p:nvSpPr>
              <p:spPr>
                <a:xfrm>
                  <a:off x="1425277" y="4151367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3480" y="1"/>
                      </a:moveTo>
                      <a:cubicBezTo>
                        <a:pt x="3439" y="1"/>
                        <a:pt x="3398" y="16"/>
                        <a:pt x="3368" y="46"/>
                      </a:cubicBezTo>
                      <a:lnTo>
                        <a:pt x="64" y="3350"/>
                      </a:lnTo>
                      <a:cubicBezTo>
                        <a:pt x="1" y="3413"/>
                        <a:pt x="1" y="3516"/>
                        <a:pt x="64" y="3579"/>
                      </a:cubicBezTo>
                      <a:cubicBezTo>
                        <a:pt x="96" y="3610"/>
                        <a:pt x="135" y="3625"/>
                        <a:pt x="177" y="3625"/>
                      </a:cubicBezTo>
                      <a:cubicBezTo>
                        <a:pt x="219" y="3625"/>
                        <a:pt x="258" y="3610"/>
                        <a:pt x="290" y="3579"/>
                      </a:cubicBezTo>
                      <a:lnTo>
                        <a:pt x="3594" y="275"/>
                      </a:lnTo>
                      <a:cubicBezTo>
                        <a:pt x="3658" y="212"/>
                        <a:pt x="3658" y="109"/>
                        <a:pt x="3594" y="46"/>
                      </a:cubicBezTo>
                      <a:cubicBezTo>
                        <a:pt x="3563" y="16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31"/>
                <p:cNvSpPr/>
                <p:nvPr/>
              </p:nvSpPr>
              <p:spPr>
                <a:xfrm>
                  <a:off x="1425277" y="4151367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177" y="1"/>
                      </a:moveTo>
                      <a:cubicBezTo>
                        <a:pt x="137" y="1"/>
                        <a:pt x="96" y="16"/>
                        <a:pt x="64" y="46"/>
                      </a:cubicBezTo>
                      <a:cubicBezTo>
                        <a:pt x="1" y="109"/>
                        <a:pt x="1" y="212"/>
                        <a:pt x="64" y="275"/>
                      </a:cubicBezTo>
                      <a:lnTo>
                        <a:pt x="3368" y="3579"/>
                      </a:lnTo>
                      <a:cubicBezTo>
                        <a:pt x="3396" y="3610"/>
                        <a:pt x="3439" y="3625"/>
                        <a:pt x="3481" y="3625"/>
                      </a:cubicBezTo>
                      <a:cubicBezTo>
                        <a:pt x="3520" y="3625"/>
                        <a:pt x="3562" y="3610"/>
                        <a:pt x="3594" y="3579"/>
                      </a:cubicBezTo>
                      <a:cubicBezTo>
                        <a:pt x="3658" y="3516"/>
                        <a:pt x="3658" y="3413"/>
                        <a:pt x="3594" y="3350"/>
                      </a:cubicBezTo>
                      <a:lnTo>
                        <a:pt x="290" y="46"/>
                      </a:lnTo>
                      <a:cubicBezTo>
                        <a:pt x="259" y="16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31"/>
                <p:cNvSpPr/>
                <p:nvPr/>
              </p:nvSpPr>
              <p:spPr>
                <a:xfrm>
                  <a:off x="1425277" y="3946206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49"/>
                      </a:lnTo>
                      <a:cubicBezTo>
                        <a:pt x="1" y="3412"/>
                        <a:pt x="1" y="3515"/>
                        <a:pt x="64" y="3578"/>
                      </a:cubicBezTo>
                      <a:cubicBezTo>
                        <a:pt x="96" y="3609"/>
                        <a:pt x="135" y="3624"/>
                        <a:pt x="177" y="3624"/>
                      </a:cubicBezTo>
                      <a:cubicBezTo>
                        <a:pt x="219" y="3624"/>
                        <a:pt x="258" y="3609"/>
                        <a:pt x="290" y="3578"/>
                      </a:cubicBezTo>
                      <a:lnTo>
                        <a:pt x="3594" y="274"/>
                      </a:lnTo>
                      <a:cubicBezTo>
                        <a:pt x="3658" y="210"/>
                        <a:pt x="3658" y="108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31"/>
                <p:cNvSpPr/>
                <p:nvPr/>
              </p:nvSpPr>
              <p:spPr>
                <a:xfrm>
                  <a:off x="1425277" y="3946206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08"/>
                        <a:pt x="1" y="210"/>
                        <a:pt x="64" y="274"/>
                      </a:cubicBezTo>
                      <a:lnTo>
                        <a:pt x="3368" y="3578"/>
                      </a:lnTo>
                      <a:cubicBezTo>
                        <a:pt x="3396" y="3609"/>
                        <a:pt x="3439" y="3624"/>
                        <a:pt x="3481" y="3624"/>
                      </a:cubicBezTo>
                      <a:cubicBezTo>
                        <a:pt x="3520" y="3624"/>
                        <a:pt x="3562" y="3609"/>
                        <a:pt x="3594" y="3578"/>
                      </a:cubicBezTo>
                      <a:cubicBezTo>
                        <a:pt x="3658" y="3515"/>
                        <a:pt x="3658" y="3412"/>
                        <a:pt x="3594" y="3349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31"/>
                <p:cNvSpPr/>
                <p:nvPr/>
              </p:nvSpPr>
              <p:spPr>
                <a:xfrm>
                  <a:off x="1425277" y="3740984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2"/>
                        <a:pt x="1" y="3514"/>
                        <a:pt x="64" y="3578"/>
                      </a:cubicBezTo>
                      <a:cubicBezTo>
                        <a:pt x="96" y="3609"/>
                        <a:pt x="135" y="3624"/>
                        <a:pt x="177" y="3624"/>
                      </a:cubicBezTo>
                      <a:cubicBezTo>
                        <a:pt x="219" y="3624"/>
                        <a:pt x="258" y="3609"/>
                        <a:pt x="290" y="3578"/>
                      </a:cubicBezTo>
                      <a:lnTo>
                        <a:pt x="3594" y="273"/>
                      </a:lnTo>
                      <a:cubicBezTo>
                        <a:pt x="3658" y="210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31"/>
                <p:cNvSpPr/>
                <p:nvPr/>
              </p:nvSpPr>
              <p:spPr>
                <a:xfrm>
                  <a:off x="1425277" y="3740984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0"/>
                        <a:pt x="64" y="273"/>
                      </a:cubicBezTo>
                      <a:lnTo>
                        <a:pt x="3368" y="3578"/>
                      </a:lnTo>
                      <a:cubicBezTo>
                        <a:pt x="3396" y="3609"/>
                        <a:pt x="3439" y="3624"/>
                        <a:pt x="3481" y="3624"/>
                      </a:cubicBezTo>
                      <a:cubicBezTo>
                        <a:pt x="3520" y="3624"/>
                        <a:pt x="3562" y="3609"/>
                        <a:pt x="3594" y="3578"/>
                      </a:cubicBezTo>
                      <a:cubicBezTo>
                        <a:pt x="3658" y="3514"/>
                        <a:pt x="3658" y="3412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31"/>
                <p:cNvSpPr/>
                <p:nvPr/>
              </p:nvSpPr>
              <p:spPr>
                <a:xfrm>
                  <a:off x="1425277" y="3535762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4"/>
                        <a:pt x="64" y="3577"/>
                      </a:cubicBezTo>
                      <a:cubicBezTo>
                        <a:pt x="96" y="3609"/>
                        <a:pt x="135" y="3627"/>
                        <a:pt x="177" y="3627"/>
                      </a:cubicBezTo>
                      <a:cubicBezTo>
                        <a:pt x="219" y="3627"/>
                        <a:pt x="258" y="3609"/>
                        <a:pt x="290" y="3577"/>
                      </a:cubicBezTo>
                      <a:lnTo>
                        <a:pt x="3594" y="276"/>
                      </a:lnTo>
                      <a:cubicBezTo>
                        <a:pt x="3658" y="213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31"/>
                <p:cNvSpPr/>
                <p:nvPr/>
              </p:nvSpPr>
              <p:spPr>
                <a:xfrm>
                  <a:off x="1425277" y="3535762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3"/>
                        <a:pt x="64" y="276"/>
                      </a:cubicBezTo>
                      <a:lnTo>
                        <a:pt x="3368" y="3577"/>
                      </a:lnTo>
                      <a:cubicBezTo>
                        <a:pt x="3396" y="3609"/>
                        <a:pt x="3439" y="3627"/>
                        <a:pt x="3481" y="3627"/>
                      </a:cubicBezTo>
                      <a:cubicBezTo>
                        <a:pt x="3520" y="3627"/>
                        <a:pt x="3562" y="3609"/>
                        <a:pt x="3594" y="3577"/>
                      </a:cubicBezTo>
                      <a:cubicBezTo>
                        <a:pt x="3658" y="3514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31"/>
                <p:cNvSpPr/>
                <p:nvPr/>
              </p:nvSpPr>
              <p:spPr>
                <a:xfrm>
                  <a:off x="1425277" y="3330477"/>
                  <a:ext cx="227208" cy="225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9" extrusionOk="0">
                      <a:moveTo>
                        <a:pt x="3480" y="1"/>
                      </a:moveTo>
                      <a:cubicBezTo>
                        <a:pt x="3439" y="1"/>
                        <a:pt x="3398" y="16"/>
                        <a:pt x="3368" y="48"/>
                      </a:cubicBezTo>
                      <a:lnTo>
                        <a:pt x="64" y="3353"/>
                      </a:lnTo>
                      <a:cubicBezTo>
                        <a:pt x="1" y="3416"/>
                        <a:pt x="1" y="3518"/>
                        <a:pt x="64" y="3581"/>
                      </a:cubicBezTo>
                      <a:cubicBezTo>
                        <a:pt x="96" y="3610"/>
                        <a:pt x="135" y="3628"/>
                        <a:pt x="177" y="3628"/>
                      </a:cubicBezTo>
                      <a:cubicBezTo>
                        <a:pt x="219" y="3628"/>
                        <a:pt x="258" y="3610"/>
                        <a:pt x="290" y="3581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2"/>
                        <a:pt x="3594" y="48"/>
                      </a:cubicBezTo>
                      <a:cubicBezTo>
                        <a:pt x="3563" y="16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31"/>
                <p:cNvSpPr/>
                <p:nvPr/>
              </p:nvSpPr>
              <p:spPr>
                <a:xfrm>
                  <a:off x="1425277" y="3330477"/>
                  <a:ext cx="227208" cy="225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9" extrusionOk="0">
                      <a:moveTo>
                        <a:pt x="177" y="1"/>
                      </a:moveTo>
                      <a:cubicBezTo>
                        <a:pt x="137" y="1"/>
                        <a:pt x="96" y="16"/>
                        <a:pt x="64" y="48"/>
                      </a:cubicBezTo>
                      <a:cubicBezTo>
                        <a:pt x="1" y="112"/>
                        <a:pt x="1" y="214"/>
                        <a:pt x="64" y="277"/>
                      </a:cubicBezTo>
                      <a:lnTo>
                        <a:pt x="3368" y="3581"/>
                      </a:lnTo>
                      <a:cubicBezTo>
                        <a:pt x="3396" y="3610"/>
                        <a:pt x="3439" y="3628"/>
                        <a:pt x="3481" y="3628"/>
                      </a:cubicBezTo>
                      <a:cubicBezTo>
                        <a:pt x="3520" y="3628"/>
                        <a:pt x="3562" y="3610"/>
                        <a:pt x="3594" y="3581"/>
                      </a:cubicBezTo>
                      <a:cubicBezTo>
                        <a:pt x="3658" y="3518"/>
                        <a:pt x="3658" y="3416"/>
                        <a:pt x="3594" y="3353"/>
                      </a:cubicBezTo>
                      <a:lnTo>
                        <a:pt x="290" y="48"/>
                      </a:lnTo>
                      <a:cubicBezTo>
                        <a:pt x="259" y="16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31"/>
                <p:cNvSpPr/>
                <p:nvPr/>
              </p:nvSpPr>
              <p:spPr>
                <a:xfrm>
                  <a:off x="1425277" y="3125441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3480" y="0"/>
                      </a:moveTo>
                      <a:cubicBezTo>
                        <a:pt x="3439" y="0"/>
                        <a:pt x="3398" y="15"/>
                        <a:pt x="3368" y="45"/>
                      </a:cubicBezTo>
                      <a:lnTo>
                        <a:pt x="64" y="3349"/>
                      </a:lnTo>
                      <a:cubicBezTo>
                        <a:pt x="1" y="3413"/>
                        <a:pt x="1" y="3515"/>
                        <a:pt x="64" y="3578"/>
                      </a:cubicBezTo>
                      <a:cubicBezTo>
                        <a:pt x="96" y="3611"/>
                        <a:pt x="135" y="3624"/>
                        <a:pt x="177" y="3624"/>
                      </a:cubicBezTo>
                      <a:cubicBezTo>
                        <a:pt x="219" y="3624"/>
                        <a:pt x="258" y="3611"/>
                        <a:pt x="290" y="3578"/>
                      </a:cubicBezTo>
                      <a:lnTo>
                        <a:pt x="3594" y="274"/>
                      </a:lnTo>
                      <a:cubicBezTo>
                        <a:pt x="3658" y="211"/>
                        <a:pt x="3658" y="109"/>
                        <a:pt x="3594" y="45"/>
                      </a:cubicBezTo>
                      <a:cubicBezTo>
                        <a:pt x="3563" y="15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31"/>
                <p:cNvSpPr/>
                <p:nvPr/>
              </p:nvSpPr>
              <p:spPr>
                <a:xfrm>
                  <a:off x="1425277" y="3125441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177" y="0"/>
                      </a:moveTo>
                      <a:cubicBezTo>
                        <a:pt x="137" y="0"/>
                        <a:pt x="96" y="15"/>
                        <a:pt x="64" y="45"/>
                      </a:cubicBezTo>
                      <a:cubicBezTo>
                        <a:pt x="1" y="109"/>
                        <a:pt x="1" y="211"/>
                        <a:pt x="64" y="274"/>
                      </a:cubicBezTo>
                      <a:lnTo>
                        <a:pt x="3368" y="3578"/>
                      </a:lnTo>
                      <a:cubicBezTo>
                        <a:pt x="3396" y="3611"/>
                        <a:pt x="3439" y="3624"/>
                        <a:pt x="3481" y="3624"/>
                      </a:cubicBezTo>
                      <a:cubicBezTo>
                        <a:pt x="3520" y="3624"/>
                        <a:pt x="3562" y="3611"/>
                        <a:pt x="3594" y="3578"/>
                      </a:cubicBezTo>
                      <a:cubicBezTo>
                        <a:pt x="3658" y="3515"/>
                        <a:pt x="3658" y="3413"/>
                        <a:pt x="3594" y="3349"/>
                      </a:cubicBezTo>
                      <a:lnTo>
                        <a:pt x="290" y="45"/>
                      </a:lnTo>
                      <a:cubicBezTo>
                        <a:pt x="259" y="15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31"/>
                <p:cNvSpPr/>
                <p:nvPr/>
              </p:nvSpPr>
              <p:spPr>
                <a:xfrm>
                  <a:off x="1425277" y="2920219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3480" y="1"/>
                      </a:moveTo>
                      <a:cubicBezTo>
                        <a:pt x="3439" y="1"/>
                        <a:pt x="3398" y="17"/>
                        <a:pt x="3368" y="48"/>
                      </a:cubicBezTo>
                      <a:lnTo>
                        <a:pt x="64" y="3349"/>
                      </a:lnTo>
                      <a:cubicBezTo>
                        <a:pt x="1" y="3413"/>
                        <a:pt x="1" y="3515"/>
                        <a:pt x="64" y="3578"/>
                      </a:cubicBezTo>
                      <a:cubicBezTo>
                        <a:pt x="96" y="3611"/>
                        <a:pt x="135" y="3624"/>
                        <a:pt x="177" y="3624"/>
                      </a:cubicBezTo>
                      <a:cubicBezTo>
                        <a:pt x="219" y="3624"/>
                        <a:pt x="258" y="3611"/>
                        <a:pt x="290" y="3578"/>
                      </a:cubicBezTo>
                      <a:lnTo>
                        <a:pt x="3594" y="274"/>
                      </a:lnTo>
                      <a:cubicBezTo>
                        <a:pt x="3658" y="211"/>
                        <a:pt x="3658" y="109"/>
                        <a:pt x="3594" y="48"/>
                      </a:cubicBezTo>
                      <a:cubicBezTo>
                        <a:pt x="3563" y="17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31"/>
                <p:cNvSpPr/>
                <p:nvPr/>
              </p:nvSpPr>
              <p:spPr>
                <a:xfrm>
                  <a:off x="1425277" y="2920219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177" y="1"/>
                      </a:moveTo>
                      <a:cubicBezTo>
                        <a:pt x="137" y="1"/>
                        <a:pt x="96" y="17"/>
                        <a:pt x="64" y="48"/>
                      </a:cubicBezTo>
                      <a:cubicBezTo>
                        <a:pt x="1" y="109"/>
                        <a:pt x="1" y="211"/>
                        <a:pt x="64" y="274"/>
                      </a:cubicBezTo>
                      <a:lnTo>
                        <a:pt x="3368" y="3578"/>
                      </a:lnTo>
                      <a:cubicBezTo>
                        <a:pt x="3396" y="3611"/>
                        <a:pt x="3439" y="3624"/>
                        <a:pt x="3481" y="3624"/>
                      </a:cubicBezTo>
                      <a:cubicBezTo>
                        <a:pt x="3520" y="3624"/>
                        <a:pt x="3562" y="3611"/>
                        <a:pt x="3594" y="3578"/>
                      </a:cubicBezTo>
                      <a:cubicBezTo>
                        <a:pt x="3658" y="3515"/>
                        <a:pt x="3658" y="3413"/>
                        <a:pt x="3594" y="3349"/>
                      </a:cubicBezTo>
                      <a:lnTo>
                        <a:pt x="290" y="48"/>
                      </a:lnTo>
                      <a:cubicBezTo>
                        <a:pt x="259" y="17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31"/>
                <p:cNvSpPr/>
                <p:nvPr/>
              </p:nvSpPr>
              <p:spPr>
                <a:xfrm>
                  <a:off x="1425277" y="2714996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1"/>
                      </a:moveTo>
                      <a:cubicBezTo>
                        <a:pt x="3439" y="1"/>
                        <a:pt x="3398" y="17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3"/>
                        <a:pt x="1" y="3515"/>
                        <a:pt x="64" y="3578"/>
                      </a:cubicBezTo>
                      <a:cubicBezTo>
                        <a:pt x="96" y="3610"/>
                        <a:pt x="135" y="3628"/>
                        <a:pt x="177" y="3628"/>
                      </a:cubicBezTo>
                      <a:cubicBezTo>
                        <a:pt x="219" y="3628"/>
                        <a:pt x="258" y="3610"/>
                        <a:pt x="290" y="3578"/>
                      </a:cubicBezTo>
                      <a:lnTo>
                        <a:pt x="3594" y="274"/>
                      </a:lnTo>
                      <a:cubicBezTo>
                        <a:pt x="3658" y="214"/>
                        <a:pt x="3658" y="112"/>
                        <a:pt x="3594" y="48"/>
                      </a:cubicBezTo>
                      <a:cubicBezTo>
                        <a:pt x="3563" y="17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31"/>
                <p:cNvSpPr/>
                <p:nvPr/>
              </p:nvSpPr>
              <p:spPr>
                <a:xfrm>
                  <a:off x="1425277" y="2714996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7" y="1"/>
                      </a:moveTo>
                      <a:cubicBezTo>
                        <a:pt x="137" y="1"/>
                        <a:pt x="96" y="17"/>
                        <a:pt x="64" y="48"/>
                      </a:cubicBezTo>
                      <a:cubicBezTo>
                        <a:pt x="1" y="112"/>
                        <a:pt x="1" y="214"/>
                        <a:pt x="64" y="274"/>
                      </a:cubicBezTo>
                      <a:lnTo>
                        <a:pt x="3368" y="3578"/>
                      </a:lnTo>
                      <a:cubicBezTo>
                        <a:pt x="3396" y="3610"/>
                        <a:pt x="3439" y="3628"/>
                        <a:pt x="3481" y="3628"/>
                      </a:cubicBezTo>
                      <a:cubicBezTo>
                        <a:pt x="3520" y="3628"/>
                        <a:pt x="3562" y="3610"/>
                        <a:pt x="3594" y="3578"/>
                      </a:cubicBezTo>
                      <a:cubicBezTo>
                        <a:pt x="3658" y="3515"/>
                        <a:pt x="3658" y="3413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7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31"/>
                <p:cNvSpPr/>
                <p:nvPr/>
              </p:nvSpPr>
              <p:spPr>
                <a:xfrm>
                  <a:off x="1425277" y="2509774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1"/>
                      </a:moveTo>
                      <a:cubicBezTo>
                        <a:pt x="3439" y="1"/>
                        <a:pt x="3398" y="17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6"/>
                        <a:pt x="1" y="3518"/>
                        <a:pt x="64" y="3578"/>
                      </a:cubicBezTo>
                      <a:cubicBezTo>
                        <a:pt x="96" y="3610"/>
                        <a:pt x="135" y="3628"/>
                        <a:pt x="177" y="3628"/>
                      </a:cubicBezTo>
                      <a:cubicBezTo>
                        <a:pt x="219" y="3628"/>
                        <a:pt x="258" y="3610"/>
                        <a:pt x="290" y="3578"/>
                      </a:cubicBezTo>
                      <a:lnTo>
                        <a:pt x="3594" y="278"/>
                      </a:lnTo>
                      <a:cubicBezTo>
                        <a:pt x="3658" y="214"/>
                        <a:pt x="3658" y="112"/>
                        <a:pt x="3594" y="48"/>
                      </a:cubicBezTo>
                      <a:cubicBezTo>
                        <a:pt x="3563" y="17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31"/>
                <p:cNvSpPr/>
                <p:nvPr/>
              </p:nvSpPr>
              <p:spPr>
                <a:xfrm>
                  <a:off x="1425277" y="2509774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7" y="1"/>
                      </a:moveTo>
                      <a:cubicBezTo>
                        <a:pt x="137" y="1"/>
                        <a:pt x="96" y="17"/>
                        <a:pt x="64" y="48"/>
                      </a:cubicBezTo>
                      <a:cubicBezTo>
                        <a:pt x="1" y="112"/>
                        <a:pt x="1" y="214"/>
                        <a:pt x="64" y="278"/>
                      </a:cubicBezTo>
                      <a:lnTo>
                        <a:pt x="3368" y="3578"/>
                      </a:lnTo>
                      <a:cubicBezTo>
                        <a:pt x="3396" y="3610"/>
                        <a:pt x="3439" y="3628"/>
                        <a:pt x="3481" y="3628"/>
                      </a:cubicBezTo>
                      <a:cubicBezTo>
                        <a:pt x="3520" y="3628"/>
                        <a:pt x="3562" y="3610"/>
                        <a:pt x="3594" y="3578"/>
                      </a:cubicBezTo>
                      <a:cubicBezTo>
                        <a:pt x="3658" y="3518"/>
                        <a:pt x="3658" y="3416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7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31"/>
                <p:cNvSpPr/>
                <p:nvPr/>
              </p:nvSpPr>
              <p:spPr>
                <a:xfrm>
                  <a:off x="1425277" y="2304551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1"/>
                      </a:moveTo>
                      <a:cubicBezTo>
                        <a:pt x="3439" y="1"/>
                        <a:pt x="3398" y="17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6"/>
                        <a:pt x="1" y="3518"/>
                        <a:pt x="64" y="3582"/>
                      </a:cubicBezTo>
                      <a:cubicBezTo>
                        <a:pt x="96" y="3610"/>
                        <a:pt x="135" y="3628"/>
                        <a:pt x="177" y="3628"/>
                      </a:cubicBezTo>
                      <a:cubicBezTo>
                        <a:pt x="219" y="3628"/>
                        <a:pt x="258" y="3610"/>
                        <a:pt x="290" y="3582"/>
                      </a:cubicBezTo>
                      <a:lnTo>
                        <a:pt x="3594" y="278"/>
                      </a:lnTo>
                      <a:cubicBezTo>
                        <a:pt x="3658" y="214"/>
                        <a:pt x="3658" y="112"/>
                        <a:pt x="3594" y="48"/>
                      </a:cubicBezTo>
                      <a:cubicBezTo>
                        <a:pt x="3563" y="17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31"/>
                <p:cNvSpPr/>
                <p:nvPr/>
              </p:nvSpPr>
              <p:spPr>
                <a:xfrm>
                  <a:off x="1425277" y="2304551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7" y="1"/>
                      </a:moveTo>
                      <a:cubicBezTo>
                        <a:pt x="137" y="1"/>
                        <a:pt x="96" y="17"/>
                        <a:pt x="64" y="48"/>
                      </a:cubicBezTo>
                      <a:cubicBezTo>
                        <a:pt x="1" y="112"/>
                        <a:pt x="1" y="214"/>
                        <a:pt x="64" y="278"/>
                      </a:cubicBezTo>
                      <a:lnTo>
                        <a:pt x="3368" y="3582"/>
                      </a:lnTo>
                      <a:cubicBezTo>
                        <a:pt x="3396" y="3610"/>
                        <a:pt x="3439" y="3628"/>
                        <a:pt x="3481" y="3628"/>
                      </a:cubicBezTo>
                      <a:cubicBezTo>
                        <a:pt x="3520" y="3628"/>
                        <a:pt x="3562" y="3610"/>
                        <a:pt x="3594" y="3582"/>
                      </a:cubicBezTo>
                      <a:cubicBezTo>
                        <a:pt x="3658" y="3518"/>
                        <a:pt x="3658" y="3416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7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31"/>
                <p:cNvSpPr/>
                <p:nvPr/>
              </p:nvSpPr>
              <p:spPr>
                <a:xfrm>
                  <a:off x="1425277" y="2099577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48"/>
                      </a:lnTo>
                      <a:cubicBezTo>
                        <a:pt x="1" y="3412"/>
                        <a:pt x="1" y="3514"/>
                        <a:pt x="64" y="3578"/>
                      </a:cubicBezTo>
                      <a:cubicBezTo>
                        <a:pt x="96" y="3609"/>
                        <a:pt x="135" y="3624"/>
                        <a:pt x="177" y="3624"/>
                      </a:cubicBezTo>
                      <a:cubicBezTo>
                        <a:pt x="219" y="3624"/>
                        <a:pt x="258" y="3609"/>
                        <a:pt x="290" y="3578"/>
                      </a:cubicBezTo>
                      <a:lnTo>
                        <a:pt x="3594" y="273"/>
                      </a:lnTo>
                      <a:cubicBezTo>
                        <a:pt x="3658" y="209"/>
                        <a:pt x="3658" y="108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31"/>
                <p:cNvSpPr/>
                <p:nvPr/>
              </p:nvSpPr>
              <p:spPr>
                <a:xfrm>
                  <a:off x="1425277" y="2099577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08"/>
                        <a:pt x="1" y="209"/>
                        <a:pt x="64" y="273"/>
                      </a:cubicBezTo>
                      <a:lnTo>
                        <a:pt x="3368" y="3578"/>
                      </a:lnTo>
                      <a:cubicBezTo>
                        <a:pt x="3396" y="3609"/>
                        <a:pt x="3439" y="3624"/>
                        <a:pt x="3481" y="3624"/>
                      </a:cubicBezTo>
                      <a:cubicBezTo>
                        <a:pt x="3520" y="3624"/>
                        <a:pt x="3562" y="3609"/>
                        <a:pt x="3594" y="3578"/>
                      </a:cubicBezTo>
                      <a:cubicBezTo>
                        <a:pt x="3658" y="3514"/>
                        <a:pt x="3658" y="3412"/>
                        <a:pt x="3594" y="3348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31"/>
                <p:cNvSpPr/>
                <p:nvPr/>
              </p:nvSpPr>
              <p:spPr>
                <a:xfrm>
                  <a:off x="1425277" y="1894355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2"/>
                        <a:pt x="1" y="3513"/>
                        <a:pt x="64" y="3577"/>
                      </a:cubicBezTo>
                      <a:cubicBezTo>
                        <a:pt x="96" y="3609"/>
                        <a:pt x="135" y="3623"/>
                        <a:pt x="177" y="3623"/>
                      </a:cubicBezTo>
                      <a:cubicBezTo>
                        <a:pt x="219" y="3623"/>
                        <a:pt x="258" y="3609"/>
                        <a:pt x="290" y="3577"/>
                      </a:cubicBezTo>
                      <a:lnTo>
                        <a:pt x="3594" y="273"/>
                      </a:lnTo>
                      <a:cubicBezTo>
                        <a:pt x="3658" y="209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31"/>
                <p:cNvSpPr/>
                <p:nvPr/>
              </p:nvSpPr>
              <p:spPr>
                <a:xfrm>
                  <a:off x="1425277" y="1894355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09"/>
                        <a:pt x="64" y="273"/>
                      </a:cubicBezTo>
                      <a:lnTo>
                        <a:pt x="3368" y="3577"/>
                      </a:lnTo>
                      <a:cubicBezTo>
                        <a:pt x="3396" y="3609"/>
                        <a:pt x="3439" y="3623"/>
                        <a:pt x="3481" y="3623"/>
                      </a:cubicBezTo>
                      <a:cubicBezTo>
                        <a:pt x="3520" y="3623"/>
                        <a:pt x="3562" y="3609"/>
                        <a:pt x="3594" y="3577"/>
                      </a:cubicBezTo>
                      <a:cubicBezTo>
                        <a:pt x="3658" y="3513"/>
                        <a:pt x="3658" y="3412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31"/>
                <p:cNvSpPr/>
                <p:nvPr/>
              </p:nvSpPr>
              <p:spPr>
                <a:xfrm>
                  <a:off x="1425277" y="1689070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3"/>
                      </a:lnTo>
                      <a:cubicBezTo>
                        <a:pt x="1" y="3416"/>
                        <a:pt x="1" y="3514"/>
                        <a:pt x="64" y="3578"/>
                      </a:cubicBezTo>
                      <a:cubicBezTo>
                        <a:pt x="96" y="3610"/>
                        <a:pt x="135" y="3628"/>
                        <a:pt x="177" y="3628"/>
                      </a:cubicBezTo>
                      <a:cubicBezTo>
                        <a:pt x="219" y="3628"/>
                        <a:pt x="258" y="3610"/>
                        <a:pt x="290" y="3578"/>
                      </a:cubicBezTo>
                      <a:lnTo>
                        <a:pt x="3594" y="274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31"/>
                <p:cNvSpPr/>
                <p:nvPr/>
              </p:nvSpPr>
              <p:spPr>
                <a:xfrm>
                  <a:off x="1425277" y="1689070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4"/>
                      </a:cubicBezTo>
                      <a:lnTo>
                        <a:pt x="3368" y="3578"/>
                      </a:lnTo>
                      <a:cubicBezTo>
                        <a:pt x="3396" y="3610"/>
                        <a:pt x="3439" y="3628"/>
                        <a:pt x="3481" y="3628"/>
                      </a:cubicBezTo>
                      <a:cubicBezTo>
                        <a:pt x="3520" y="3628"/>
                        <a:pt x="3562" y="3610"/>
                        <a:pt x="3594" y="3578"/>
                      </a:cubicBezTo>
                      <a:cubicBezTo>
                        <a:pt x="3658" y="3514"/>
                        <a:pt x="3658" y="3416"/>
                        <a:pt x="3594" y="3353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31"/>
                <p:cNvSpPr/>
                <p:nvPr/>
              </p:nvSpPr>
              <p:spPr>
                <a:xfrm>
                  <a:off x="346120" y="1483972"/>
                  <a:ext cx="3911473" cy="224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74" h="3609" extrusionOk="0">
                      <a:moveTo>
                        <a:pt x="59108" y="321"/>
                      </a:moveTo>
                      <a:lnTo>
                        <a:pt x="62381" y="3286"/>
                      </a:lnTo>
                      <a:lnTo>
                        <a:pt x="322" y="3286"/>
                      </a:lnTo>
                      <a:lnTo>
                        <a:pt x="322" y="321"/>
                      </a:lnTo>
                      <a:close/>
                      <a:moveTo>
                        <a:pt x="162" y="0"/>
                      </a:moveTo>
                      <a:cubicBezTo>
                        <a:pt x="74" y="0"/>
                        <a:pt x="1" y="70"/>
                        <a:pt x="1" y="159"/>
                      </a:cubicBezTo>
                      <a:lnTo>
                        <a:pt x="1" y="3446"/>
                      </a:lnTo>
                      <a:cubicBezTo>
                        <a:pt x="1" y="3534"/>
                        <a:pt x="74" y="3608"/>
                        <a:pt x="162" y="3608"/>
                      </a:cubicBezTo>
                      <a:lnTo>
                        <a:pt x="62797" y="3608"/>
                      </a:lnTo>
                      <a:cubicBezTo>
                        <a:pt x="62864" y="3608"/>
                        <a:pt x="62924" y="3566"/>
                        <a:pt x="62949" y="3506"/>
                      </a:cubicBezTo>
                      <a:cubicBezTo>
                        <a:pt x="62973" y="3442"/>
                        <a:pt x="62956" y="3371"/>
                        <a:pt x="62906" y="3325"/>
                      </a:cubicBezTo>
                      <a:lnTo>
                        <a:pt x="59277" y="43"/>
                      </a:lnTo>
                      <a:cubicBezTo>
                        <a:pt x="59250" y="15"/>
                        <a:pt x="59211" y="0"/>
                        <a:pt x="59172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31"/>
                <p:cNvSpPr/>
                <p:nvPr/>
              </p:nvSpPr>
              <p:spPr>
                <a:xfrm>
                  <a:off x="345933" y="704512"/>
                  <a:ext cx="2854442" cy="100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56" h="16175" extrusionOk="0">
                      <a:moveTo>
                        <a:pt x="19333" y="1"/>
                      </a:moveTo>
                      <a:cubicBezTo>
                        <a:pt x="19302" y="1"/>
                        <a:pt x="19272" y="10"/>
                        <a:pt x="19246" y="27"/>
                      </a:cubicBezTo>
                      <a:lnTo>
                        <a:pt x="77" y="12574"/>
                      </a:lnTo>
                      <a:cubicBezTo>
                        <a:pt x="35" y="12603"/>
                        <a:pt x="11" y="12645"/>
                        <a:pt x="4" y="12694"/>
                      </a:cubicBezTo>
                      <a:cubicBezTo>
                        <a:pt x="0" y="12740"/>
                        <a:pt x="17" y="12789"/>
                        <a:pt x="53" y="12824"/>
                      </a:cubicBezTo>
                      <a:lnTo>
                        <a:pt x="3354" y="16125"/>
                      </a:lnTo>
                      <a:cubicBezTo>
                        <a:pt x="3386" y="16157"/>
                        <a:pt x="3428" y="16174"/>
                        <a:pt x="3470" y="16174"/>
                      </a:cubicBezTo>
                      <a:cubicBezTo>
                        <a:pt x="3508" y="16174"/>
                        <a:pt x="3551" y="16157"/>
                        <a:pt x="3583" y="16125"/>
                      </a:cubicBezTo>
                      <a:cubicBezTo>
                        <a:pt x="3646" y="16065"/>
                        <a:pt x="3646" y="15962"/>
                        <a:pt x="3583" y="15899"/>
                      </a:cubicBezTo>
                      <a:lnTo>
                        <a:pt x="419" y="12736"/>
                      </a:lnTo>
                      <a:lnTo>
                        <a:pt x="19349" y="345"/>
                      </a:lnTo>
                      <a:lnTo>
                        <a:pt x="45701" y="12856"/>
                      </a:lnTo>
                      <a:cubicBezTo>
                        <a:pt x="45723" y="12866"/>
                        <a:pt x="45746" y="12870"/>
                        <a:pt x="45769" y="12870"/>
                      </a:cubicBezTo>
                      <a:cubicBezTo>
                        <a:pt x="45830" y="12870"/>
                        <a:pt x="45888" y="12838"/>
                        <a:pt x="45916" y="12779"/>
                      </a:cubicBezTo>
                      <a:cubicBezTo>
                        <a:pt x="45955" y="12697"/>
                        <a:pt x="45920" y="12603"/>
                        <a:pt x="45838" y="12564"/>
                      </a:cubicBezTo>
                      <a:lnTo>
                        <a:pt x="19406" y="17"/>
                      </a:lnTo>
                      <a:cubicBezTo>
                        <a:pt x="19382" y="6"/>
                        <a:pt x="19357" y="1"/>
                        <a:pt x="19333" y="1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31"/>
                <p:cNvSpPr/>
                <p:nvPr/>
              </p:nvSpPr>
              <p:spPr>
                <a:xfrm>
                  <a:off x="345250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79" y="0"/>
                      </a:moveTo>
                      <a:cubicBezTo>
                        <a:pt x="3438" y="0"/>
                        <a:pt x="3396" y="16"/>
                        <a:pt x="3365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2" y="3610"/>
                        <a:pt x="134" y="3627"/>
                        <a:pt x="176" y="3627"/>
                      </a:cubicBezTo>
                      <a:cubicBezTo>
                        <a:pt x="215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2" y="16"/>
                        <a:pt x="352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31"/>
                <p:cNvSpPr/>
                <p:nvPr/>
              </p:nvSpPr>
              <p:spPr>
                <a:xfrm>
                  <a:off x="550286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178" y="0"/>
                      </a:moveTo>
                      <a:cubicBezTo>
                        <a:pt x="137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42" y="3627"/>
                        <a:pt x="3481" y="3627"/>
                      </a:cubicBezTo>
                      <a:cubicBezTo>
                        <a:pt x="3523" y="3627"/>
                        <a:pt x="3566" y="3610"/>
                        <a:pt x="3597" y="3578"/>
                      </a:cubicBezTo>
                      <a:cubicBezTo>
                        <a:pt x="3657" y="3518"/>
                        <a:pt x="3657" y="3415"/>
                        <a:pt x="3597" y="3352"/>
                      </a:cubicBezTo>
                      <a:lnTo>
                        <a:pt x="293" y="48"/>
                      </a:lnTo>
                      <a:cubicBezTo>
                        <a:pt x="261" y="16"/>
                        <a:pt x="220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31"/>
                <p:cNvSpPr/>
                <p:nvPr/>
              </p:nvSpPr>
              <p:spPr>
                <a:xfrm>
                  <a:off x="550286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3482" y="0"/>
                      </a:moveTo>
                      <a:cubicBezTo>
                        <a:pt x="3441" y="0"/>
                        <a:pt x="3399" y="16"/>
                        <a:pt x="3368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6" y="3610"/>
                        <a:pt x="138" y="3627"/>
                        <a:pt x="180" y="3627"/>
                      </a:cubicBezTo>
                      <a:cubicBezTo>
                        <a:pt x="218" y="3627"/>
                        <a:pt x="261" y="3610"/>
                        <a:pt x="293" y="3578"/>
                      </a:cubicBezTo>
                      <a:lnTo>
                        <a:pt x="3597" y="277"/>
                      </a:lnTo>
                      <a:cubicBezTo>
                        <a:pt x="3657" y="214"/>
                        <a:pt x="3657" y="111"/>
                        <a:pt x="3597" y="48"/>
                      </a:cubicBezTo>
                      <a:cubicBezTo>
                        <a:pt x="3565" y="16"/>
                        <a:pt x="3524" y="0"/>
                        <a:pt x="3482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31"/>
                <p:cNvSpPr/>
                <p:nvPr/>
              </p:nvSpPr>
              <p:spPr>
                <a:xfrm>
                  <a:off x="755509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178" y="0"/>
                      </a:moveTo>
                      <a:cubicBezTo>
                        <a:pt x="137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39" y="3627"/>
                        <a:pt x="3481" y="3627"/>
                      </a:cubicBezTo>
                      <a:cubicBezTo>
                        <a:pt x="3523" y="3627"/>
                        <a:pt x="3562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93" y="48"/>
                      </a:lnTo>
                      <a:cubicBezTo>
                        <a:pt x="261" y="16"/>
                        <a:pt x="220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31"/>
                <p:cNvSpPr/>
                <p:nvPr/>
              </p:nvSpPr>
              <p:spPr>
                <a:xfrm>
                  <a:off x="755509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3482" y="0"/>
                      </a:moveTo>
                      <a:cubicBezTo>
                        <a:pt x="3441" y="0"/>
                        <a:pt x="3399" y="16"/>
                        <a:pt x="3368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6" y="3610"/>
                        <a:pt x="138" y="3627"/>
                        <a:pt x="177" y="3627"/>
                      </a:cubicBezTo>
                      <a:cubicBezTo>
                        <a:pt x="219" y="3627"/>
                        <a:pt x="262" y="3610"/>
                        <a:pt x="293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3" y="16"/>
                        <a:pt x="3523" y="0"/>
                        <a:pt x="3482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31"/>
                <p:cNvSpPr/>
                <p:nvPr/>
              </p:nvSpPr>
              <p:spPr>
                <a:xfrm>
                  <a:off x="960731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178" y="0"/>
                      </a:moveTo>
                      <a:cubicBezTo>
                        <a:pt x="137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39" y="3627"/>
                        <a:pt x="3481" y="3627"/>
                      </a:cubicBezTo>
                      <a:cubicBezTo>
                        <a:pt x="3523" y="3627"/>
                        <a:pt x="3562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6"/>
                        <a:pt x="219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31"/>
                <p:cNvSpPr/>
                <p:nvPr/>
              </p:nvSpPr>
              <p:spPr>
                <a:xfrm>
                  <a:off x="960731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3479" y="0"/>
                      </a:moveTo>
                      <a:cubicBezTo>
                        <a:pt x="3438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6" y="3610"/>
                        <a:pt x="135" y="3627"/>
                        <a:pt x="177" y="3627"/>
                      </a:cubicBezTo>
                      <a:cubicBezTo>
                        <a:pt x="219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2" y="16"/>
                        <a:pt x="3520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31"/>
                <p:cNvSpPr/>
                <p:nvPr/>
              </p:nvSpPr>
              <p:spPr>
                <a:xfrm>
                  <a:off x="1165954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5" y="0"/>
                      </a:moveTo>
                      <a:cubicBezTo>
                        <a:pt x="134" y="0"/>
                        <a:pt x="94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5" y="3578"/>
                      </a:lnTo>
                      <a:cubicBezTo>
                        <a:pt x="3396" y="3610"/>
                        <a:pt x="3439" y="3627"/>
                        <a:pt x="3481" y="3627"/>
                      </a:cubicBezTo>
                      <a:cubicBezTo>
                        <a:pt x="3520" y="3627"/>
                        <a:pt x="3562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6" y="0"/>
                        <a:pt x="175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31"/>
                <p:cNvSpPr/>
                <p:nvPr/>
              </p:nvSpPr>
              <p:spPr>
                <a:xfrm>
                  <a:off x="1165954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79" y="0"/>
                      </a:moveTo>
                      <a:cubicBezTo>
                        <a:pt x="3438" y="0"/>
                        <a:pt x="3397" y="16"/>
                        <a:pt x="3365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6" y="3610"/>
                        <a:pt x="135" y="3627"/>
                        <a:pt x="177" y="3627"/>
                      </a:cubicBezTo>
                      <a:cubicBezTo>
                        <a:pt x="219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2" y="16"/>
                        <a:pt x="352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31"/>
                <p:cNvSpPr/>
                <p:nvPr/>
              </p:nvSpPr>
              <p:spPr>
                <a:xfrm>
                  <a:off x="1371176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5" y="0"/>
                      </a:moveTo>
                      <a:cubicBezTo>
                        <a:pt x="134" y="0"/>
                        <a:pt x="93" y="16"/>
                        <a:pt x="61" y="48"/>
                      </a:cubicBezTo>
                      <a:cubicBezTo>
                        <a:pt x="1" y="111"/>
                        <a:pt x="1" y="214"/>
                        <a:pt x="61" y="277"/>
                      </a:cubicBezTo>
                      <a:lnTo>
                        <a:pt x="3365" y="3578"/>
                      </a:lnTo>
                      <a:cubicBezTo>
                        <a:pt x="3396" y="3610"/>
                        <a:pt x="3439" y="3627"/>
                        <a:pt x="3478" y="3627"/>
                      </a:cubicBezTo>
                      <a:cubicBezTo>
                        <a:pt x="3520" y="3627"/>
                        <a:pt x="3562" y="3610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7" y="0"/>
                        <a:pt x="175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31"/>
                <p:cNvSpPr/>
                <p:nvPr/>
              </p:nvSpPr>
              <p:spPr>
                <a:xfrm>
                  <a:off x="1371176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0"/>
                      </a:moveTo>
                      <a:cubicBezTo>
                        <a:pt x="3438" y="0"/>
                        <a:pt x="3397" y="16"/>
                        <a:pt x="3365" y="48"/>
                      </a:cubicBezTo>
                      <a:lnTo>
                        <a:pt x="61" y="3352"/>
                      </a:lnTo>
                      <a:cubicBezTo>
                        <a:pt x="1" y="3415"/>
                        <a:pt x="1" y="3518"/>
                        <a:pt x="61" y="3578"/>
                      </a:cubicBezTo>
                      <a:cubicBezTo>
                        <a:pt x="92" y="3610"/>
                        <a:pt x="135" y="3627"/>
                        <a:pt x="177" y="3627"/>
                      </a:cubicBezTo>
                      <a:cubicBezTo>
                        <a:pt x="216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31"/>
                <p:cNvSpPr/>
                <p:nvPr/>
              </p:nvSpPr>
              <p:spPr>
                <a:xfrm>
                  <a:off x="1576213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9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399" y="3610"/>
                        <a:pt x="3442" y="3627"/>
                        <a:pt x="3481" y="3627"/>
                      </a:cubicBezTo>
                      <a:cubicBezTo>
                        <a:pt x="3523" y="3627"/>
                        <a:pt x="3565" y="3610"/>
                        <a:pt x="3597" y="3578"/>
                      </a:cubicBezTo>
                      <a:cubicBezTo>
                        <a:pt x="3658" y="3518"/>
                        <a:pt x="3658" y="3415"/>
                        <a:pt x="3597" y="3352"/>
                      </a:cubicBezTo>
                      <a:lnTo>
                        <a:pt x="293" y="48"/>
                      </a:lnTo>
                      <a:cubicBezTo>
                        <a:pt x="262" y="16"/>
                        <a:pt x="220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31"/>
                <p:cNvSpPr/>
                <p:nvPr/>
              </p:nvSpPr>
              <p:spPr>
                <a:xfrm>
                  <a:off x="1576213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3" y="0"/>
                      </a:moveTo>
                      <a:cubicBezTo>
                        <a:pt x="3441" y="0"/>
                        <a:pt x="3400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5" y="3610"/>
                        <a:pt x="138" y="3627"/>
                        <a:pt x="177" y="3627"/>
                      </a:cubicBezTo>
                      <a:cubicBezTo>
                        <a:pt x="219" y="3627"/>
                        <a:pt x="261" y="3610"/>
                        <a:pt x="293" y="3578"/>
                      </a:cubicBezTo>
                      <a:lnTo>
                        <a:pt x="3597" y="277"/>
                      </a:lnTo>
                      <a:cubicBezTo>
                        <a:pt x="3658" y="214"/>
                        <a:pt x="3658" y="111"/>
                        <a:pt x="3597" y="48"/>
                      </a:cubicBezTo>
                      <a:cubicBezTo>
                        <a:pt x="3566" y="16"/>
                        <a:pt x="3524" y="0"/>
                        <a:pt x="3483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31"/>
                <p:cNvSpPr/>
                <p:nvPr/>
              </p:nvSpPr>
              <p:spPr>
                <a:xfrm>
                  <a:off x="1781435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9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38" y="3627"/>
                        <a:pt x="3481" y="3627"/>
                      </a:cubicBezTo>
                      <a:cubicBezTo>
                        <a:pt x="3523" y="3627"/>
                        <a:pt x="3562" y="3610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3" y="48"/>
                      </a:lnTo>
                      <a:cubicBezTo>
                        <a:pt x="262" y="16"/>
                        <a:pt x="220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31"/>
                <p:cNvSpPr/>
                <p:nvPr/>
              </p:nvSpPr>
              <p:spPr>
                <a:xfrm>
                  <a:off x="1781435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2" y="0"/>
                      </a:moveTo>
                      <a:cubicBezTo>
                        <a:pt x="3441" y="0"/>
                        <a:pt x="3400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5" y="3610"/>
                        <a:pt x="138" y="3627"/>
                        <a:pt x="177" y="3627"/>
                      </a:cubicBezTo>
                      <a:cubicBezTo>
                        <a:pt x="219" y="3627"/>
                        <a:pt x="261" y="3610"/>
                        <a:pt x="293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4" y="16"/>
                        <a:pt x="3523" y="0"/>
                        <a:pt x="3482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31"/>
                <p:cNvSpPr/>
                <p:nvPr/>
              </p:nvSpPr>
              <p:spPr>
                <a:xfrm>
                  <a:off x="1986658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8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39" y="3627"/>
                        <a:pt x="3481" y="3627"/>
                      </a:cubicBezTo>
                      <a:cubicBezTo>
                        <a:pt x="3524" y="3627"/>
                        <a:pt x="3562" y="3610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60" y="16"/>
                        <a:pt x="219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31"/>
                <p:cNvSpPr/>
                <p:nvPr/>
              </p:nvSpPr>
              <p:spPr>
                <a:xfrm>
                  <a:off x="1986658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6" y="3610"/>
                        <a:pt x="134" y="3627"/>
                        <a:pt x="177" y="3627"/>
                      </a:cubicBezTo>
                      <a:cubicBezTo>
                        <a:pt x="219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2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31"/>
                <p:cNvSpPr/>
                <p:nvPr/>
              </p:nvSpPr>
              <p:spPr>
                <a:xfrm>
                  <a:off x="2191880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6" y="0"/>
                      </a:moveTo>
                      <a:cubicBezTo>
                        <a:pt x="135" y="0"/>
                        <a:pt x="94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5" y="3578"/>
                      </a:lnTo>
                      <a:cubicBezTo>
                        <a:pt x="3397" y="3610"/>
                        <a:pt x="3439" y="3627"/>
                        <a:pt x="3481" y="3627"/>
                      </a:cubicBezTo>
                      <a:cubicBezTo>
                        <a:pt x="3520" y="3627"/>
                        <a:pt x="3563" y="3610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7" y="0"/>
                        <a:pt x="176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31"/>
                <p:cNvSpPr/>
                <p:nvPr/>
              </p:nvSpPr>
              <p:spPr>
                <a:xfrm>
                  <a:off x="2191880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79" y="0"/>
                      </a:moveTo>
                      <a:cubicBezTo>
                        <a:pt x="3438" y="0"/>
                        <a:pt x="3396" y="16"/>
                        <a:pt x="3365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6" y="3610"/>
                        <a:pt x="135" y="3627"/>
                        <a:pt x="177" y="3627"/>
                      </a:cubicBezTo>
                      <a:cubicBezTo>
                        <a:pt x="220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2" y="16"/>
                        <a:pt x="352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31"/>
                <p:cNvSpPr/>
                <p:nvPr/>
              </p:nvSpPr>
              <p:spPr>
                <a:xfrm>
                  <a:off x="2397103" y="1483848"/>
                  <a:ext cx="227021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" h="3628" extrusionOk="0">
                      <a:moveTo>
                        <a:pt x="175" y="0"/>
                      </a:moveTo>
                      <a:cubicBezTo>
                        <a:pt x="134" y="0"/>
                        <a:pt x="92" y="16"/>
                        <a:pt x="61" y="48"/>
                      </a:cubicBezTo>
                      <a:cubicBezTo>
                        <a:pt x="1" y="111"/>
                        <a:pt x="1" y="214"/>
                        <a:pt x="61" y="277"/>
                      </a:cubicBezTo>
                      <a:lnTo>
                        <a:pt x="3365" y="3578"/>
                      </a:lnTo>
                      <a:cubicBezTo>
                        <a:pt x="3397" y="3610"/>
                        <a:pt x="3439" y="3627"/>
                        <a:pt x="3478" y="3627"/>
                      </a:cubicBezTo>
                      <a:cubicBezTo>
                        <a:pt x="3520" y="3627"/>
                        <a:pt x="3563" y="3610"/>
                        <a:pt x="3594" y="3578"/>
                      </a:cubicBezTo>
                      <a:cubicBezTo>
                        <a:pt x="3654" y="3518"/>
                        <a:pt x="3654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7" y="0"/>
                        <a:pt x="175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1"/>
                <p:cNvSpPr/>
                <p:nvPr/>
              </p:nvSpPr>
              <p:spPr>
                <a:xfrm>
                  <a:off x="2397103" y="1483848"/>
                  <a:ext cx="227021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" h="3628" extrusionOk="0">
                      <a:moveTo>
                        <a:pt x="3479" y="0"/>
                      </a:moveTo>
                      <a:cubicBezTo>
                        <a:pt x="3438" y="0"/>
                        <a:pt x="3396" y="16"/>
                        <a:pt x="3365" y="48"/>
                      </a:cubicBezTo>
                      <a:lnTo>
                        <a:pt x="61" y="3352"/>
                      </a:lnTo>
                      <a:cubicBezTo>
                        <a:pt x="1" y="3415"/>
                        <a:pt x="1" y="3518"/>
                        <a:pt x="61" y="3578"/>
                      </a:cubicBezTo>
                      <a:cubicBezTo>
                        <a:pt x="93" y="3610"/>
                        <a:pt x="135" y="3627"/>
                        <a:pt x="177" y="3627"/>
                      </a:cubicBezTo>
                      <a:cubicBezTo>
                        <a:pt x="216" y="3627"/>
                        <a:pt x="259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4" y="214"/>
                        <a:pt x="3654" y="111"/>
                        <a:pt x="3594" y="48"/>
                      </a:cubicBezTo>
                      <a:cubicBezTo>
                        <a:pt x="3562" y="16"/>
                        <a:pt x="352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1"/>
                <p:cNvSpPr/>
                <p:nvPr/>
              </p:nvSpPr>
              <p:spPr>
                <a:xfrm>
                  <a:off x="2602139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8" y="0"/>
                      </a:moveTo>
                      <a:cubicBezTo>
                        <a:pt x="137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9" y="3578"/>
                      </a:lnTo>
                      <a:cubicBezTo>
                        <a:pt x="3400" y="3610"/>
                        <a:pt x="3442" y="3627"/>
                        <a:pt x="3481" y="3627"/>
                      </a:cubicBezTo>
                      <a:cubicBezTo>
                        <a:pt x="3523" y="3627"/>
                        <a:pt x="3566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93" y="48"/>
                      </a:lnTo>
                      <a:cubicBezTo>
                        <a:pt x="261" y="16"/>
                        <a:pt x="220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1"/>
                <p:cNvSpPr/>
                <p:nvPr/>
              </p:nvSpPr>
              <p:spPr>
                <a:xfrm>
                  <a:off x="2602139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2" y="0"/>
                      </a:moveTo>
                      <a:cubicBezTo>
                        <a:pt x="3442" y="0"/>
                        <a:pt x="3400" y="16"/>
                        <a:pt x="3369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6" y="3610"/>
                        <a:pt x="138" y="3627"/>
                        <a:pt x="177" y="3627"/>
                      </a:cubicBezTo>
                      <a:cubicBezTo>
                        <a:pt x="219" y="3627"/>
                        <a:pt x="262" y="3610"/>
                        <a:pt x="293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4" y="16"/>
                        <a:pt x="3523" y="0"/>
                        <a:pt x="3482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1"/>
                <p:cNvSpPr/>
                <p:nvPr/>
              </p:nvSpPr>
              <p:spPr>
                <a:xfrm>
                  <a:off x="2807423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177" y="0"/>
                      </a:moveTo>
                      <a:cubicBezTo>
                        <a:pt x="137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399" y="3610"/>
                        <a:pt x="3438" y="3627"/>
                        <a:pt x="3480" y="3627"/>
                      </a:cubicBezTo>
                      <a:cubicBezTo>
                        <a:pt x="3522" y="3627"/>
                        <a:pt x="3561" y="3610"/>
                        <a:pt x="3593" y="3578"/>
                      </a:cubicBezTo>
                      <a:cubicBezTo>
                        <a:pt x="3656" y="3518"/>
                        <a:pt x="3656" y="3415"/>
                        <a:pt x="3593" y="3352"/>
                      </a:cubicBezTo>
                      <a:lnTo>
                        <a:pt x="289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1"/>
                <p:cNvSpPr/>
                <p:nvPr/>
              </p:nvSpPr>
              <p:spPr>
                <a:xfrm>
                  <a:off x="3012646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6" y="0"/>
                      </a:moveTo>
                      <a:cubicBezTo>
                        <a:pt x="136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396" y="3610"/>
                        <a:pt x="3438" y="3627"/>
                        <a:pt x="3480" y="3627"/>
                      </a:cubicBezTo>
                      <a:cubicBezTo>
                        <a:pt x="3519" y="3627"/>
                        <a:pt x="3561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89" y="48"/>
                      </a:lnTo>
                      <a:cubicBezTo>
                        <a:pt x="257" y="16"/>
                        <a:pt x="217" y="0"/>
                        <a:pt x="176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1"/>
                <p:cNvSpPr/>
                <p:nvPr/>
              </p:nvSpPr>
              <p:spPr>
                <a:xfrm>
                  <a:off x="3012646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79" y="0"/>
                      </a:moveTo>
                      <a:cubicBezTo>
                        <a:pt x="3438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5" y="3610"/>
                        <a:pt x="134" y="3627"/>
                        <a:pt x="176" y="3627"/>
                      </a:cubicBezTo>
                      <a:cubicBezTo>
                        <a:pt x="218" y="3627"/>
                        <a:pt x="257" y="3610"/>
                        <a:pt x="289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2" y="16"/>
                        <a:pt x="3520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1"/>
                <p:cNvSpPr/>
                <p:nvPr/>
              </p:nvSpPr>
              <p:spPr>
                <a:xfrm>
                  <a:off x="3217869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5" y="0"/>
                      </a:moveTo>
                      <a:cubicBezTo>
                        <a:pt x="134" y="0"/>
                        <a:pt x="94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4" y="3578"/>
                      </a:lnTo>
                      <a:cubicBezTo>
                        <a:pt x="3396" y="3610"/>
                        <a:pt x="3438" y="3627"/>
                        <a:pt x="3480" y="3627"/>
                      </a:cubicBezTo>
                      <a:cubicBezTo>
                        <a:pt x="3519" y="3627"/>
                        <a:pt x="3561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6" y="0"/>
                        <a:pt x="175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1"/>
                <p:cNvSpPr/>
                <p:nvPr/>
              </p:nvSpPr>
              <p:spPr>
                <a:xfrm>
                  <a:off x="3217869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79" y="0"/>
                      </a:moveTo>
                      <a:cubicBezTo>
                        <a:pt x="3437" y="0"/>
                        <a:pt x="3396" y="16"/>
                        <a:pt x="3364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2" y="3610"/>
                        <a:pt x="134" y="3627"/>
                        <a:pt x="176" y="3627"/>
                      </a:cubicBezTo>
                      <a:cubicBezTo>
                        <a:pt x="215" y="3627"/>
                        <a:pt x="257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2" y="16"/>
                        <a:pt x="3520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1"/>
                <p:cNvSpPr/>
                <p:nvPr/>
              </p:nvSpPr>
              <p:spPr>
                <a:xfrm>
                  <a:off x="3423091" y="1483848"/>
                  <a:ext cx="226959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4" h="3628" extrusionOk="0">
                      <a:moveTo>
                        <a:pt x="175" y="0"/>
                      </a:moveTo>
                      <a:cubicBezTo>
                        <a:pt x="133" y="0"/>
                        <a:pt x="92" y="16"/>
                        <a:pt x="60" y="48"/>
                      </a:cubicBezTo>
                      <a:cubicBezTo>
                        <a:pt x="0" y="111"/>
                        <a:pt x="0" y="214"/>
                        <a:pt x="60" y="277"/>
                      </a:cubicBezTo>
                      <a:lnTo>
                        <a:pt x="3364" y="3578"/>
                      </a:lnTo>
                      <a:cubicBezTo>
                        <a:pt x="3396" y="3610"/>
                        <a:pt x="3439" y="3627"/>
                        <a:pt x="3477" y="3627"/>
                      </a:cubicBezTo>
                      <a:cubicBezTo>
                        <a:pt x="3519" y="3627"/>
                        <a:pt x="3561" y="3610"/>
                        <a:pt x="3594" y="3578"/>
                      </a:cubicBezTo>
                      <a:cubicBezTo>
                        <a:pt x="3654" y="3518"/>
                        <a:pt x="3654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6" y="0"/>
                        <a:pt x="175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1"/>
                <p:cNvSpPr/>
                <p:nvPr/>
              </p:nvSpPr>
              <p:spPr>
                <a:xfrm>
                  <a:off x="3423091" y="1483848"/>
                  <a:ext cx="226959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4" h="3628" extrusionOk="0">
                      <a:moveTo>
                        <a:pt x="3479" y="0"/>
                      </a:moveTo>
                      <a:cubicBezTo>
                        <a:pt x="3437" y="0"/>
                        <a:pt x="3396" y="16"/>
                        <a:pt x="3364" y="48"/>
                      </a:cubicBezTo>
                      <a:lnTo>
                        <a:pt x="60" y="3352"/>
                      </a:lnTo>
                      <a:cubicBezTo>
                        <a:pt x="0" y="3415"/>
                        <a:pt x="0" y="3518"/>
                        <a:pt x="60" y="3578"/>
                      </a:cubicBezTo>
                      <a:cubicBezTo>
                        <a:pt x="92" y="3610"/>
                        <a:pt x="134" y="3627"/>
                        <a:pt x="176" y="3627"/>
                      </a:cubicBezTo>
                      <a:cubicBezTo>
                        <a:pt x="215" y="3627"/>
                        <a:pt x="257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4" y="214"/>
                        <a:pt x="3654" y="111"/>
                        <a:pt x="3594" y="48"/>
                      </a:cubicBezTo>
                      <a:cubicBezTo>
                        <a:pt x="3562" y="16"/>
                        <a:pt x="3520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1"/>
                <p:cNvSpPr/>
                <p:nvPr/>
              </p:nvSpPr>
              <p:spPr>
                <a:xfrm>
                  <a:off x="3628065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2" y="0"/>
                      </a:moveTo>
                      <a:cubicBezTo>
                        <a:pt x="3441" y="0"/>
                        <a:pt x="3400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6" y="3610"/>
                        <a:pt x="139" y="3627"/>
                        <a:pt x="177" y="3627"/>
                      </a:cubicBezTo>
                      <a:cubicBezTo>
                        <a:pt x="219" y="3627"/>
                        <a:pt x="261" y="3610"/>
                        <a:pt x="294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4" y="16"/>
                        <a:pt x="3524" y="0"/>
                        <a:pt x="3482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31"/>
                <p:cNvSpPr/>
                <p:nvPr/>
              </p:nvSpPr>
              <p:spPr>
                <a:xfrm>
                  <a:off x="3833288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8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39" y="3627"/>
                        <a:pt x="3482" y="3627"/>
                      </a:cubicBezTo>
                      <a:cubicBezTo>
                        <a:pt x="3524" y="3627"/>
                        <a:pt x="3563" y="3610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60" y="16"/>
                        <a:pt x="220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1"/>
                <p:cNvSpPr/>
                <p:nvPr/>
              </p:nvSpPr>
              <p:spPr>
                <a:xfrm>
                  <a:off x="1452917" y="922840"/>
                  <a:ext cx="216897" cy="574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9246" extrusionOk="0">
                      <a:moveTo>
                        <a:pt x="961" y="0"/>
                      </a:moveTo>
                      <a:cubicBezTo>
                        <a:pt x="920" y="0"/>
                        <a:pt x="878" y="15"/>
                        <a:pt x="846" y="46"/>
                      </a:cubicBezTo>
                      <a:cubicBezTo>
                        <a:pt x="783" y="109"/>
                        <a:pt x="783" y="211"/>
                        <a:pt x="846" y="275"/>
                      </a:cubicBezTo>
                      <a:lnTo>
                        <a:pt x="1862" y="1290"/>
                      </a:lnTo>
                      <a:lnTo>
                        <a:pt x="653" y="2496"/>
                      </a:lnTo>
                      <a:cubicBezTo>
                        <a:pt x="589" y="2560"/>
                        <a:pt x="589" y="2662"/>
                        <a:pt x="653" y="2726"/>
                      </a:cubicBezTo>
                      <a:lnTo>
                        <a:pt x="2218" y="4291"/>
                      </a:lnTo>
                      <a:lnTo>
                        <a:pt x="49" y="6460"/>
                      </a:lnTo>
                      <a:cubicBezTo>
                        <a:pt x="15" y="6492"/>
                        <a:pt x="0" y="6534"/>
                        <a:pt x="0" y="6580"/>
                      </a:cubicBezTo>
                      <a:cubicBezTo>
                        <a:pt x="4" y="6626"/>
                        <a:pt x="25" y="6668"/>
                        <a:pt x="60" y="6700"/>
                      </a:cubicBezTo>
                      <a:lnTo>
                        <a:pt x="3209" y="9210"/>
                      </a:lnTo>
                      <a:cubicBezTo>
                        <a:pt x="3237" y="9231"/>
                        <a:pt x="3273" y="9246"/>
                        <a:pt x="3308" y="9246"/>
                      </a:cubicBezTo>
                      <a:cubicBezTo>
                        <a:pt x="3357" y="9246"/>
                        <a:pt x="3403" y="9225"/>
                        <a:pt x="3434" y="9182"/>
                      </a:cubicBezTo>
                      <a:cubicBezTo>
                        <a:pt x="3491" y="9115"/>
                        <a:pt x="3477" y="9013"/>
                        <a:pt x="3410" y="8956"/>
                      </a:cubicBezTo>
                      <a:lnTo>
                        <a:pt x="402" y="6559"/>
                      </a:lnTo>
                      <a:lnTo>
                        <a:pt x="2557" y="4404"/>
                      </a:lnTo>
                      <a:cubicBezTo>
                        <a:pt x="2620" y="4341"/>
                        <a:pt x="2620" y="4238"/>
                        <a:pt x="2557" y="4175"/>
                      </a:cubicBezTo>
                      <a:lnTo>
                        <a:pt x="995" y="2613"/>
                      </a:lnTo>
                      <a:lnTo>
                        <a:pt x="2204" y="1403"/>
                      </a:lnTo>
                      <a:cubicBezTo>
                        <a:pt x="2264" y="1340"/>
                        <a:pt x="2264" y="1238"/>
                        <a:pt x="2204" y="1175"/>
                      </a:cubicBezTo>
                      <a:lnTo>
                        <a:pt x="1076" y="46"/>
                      </a:lnTo>
                      <a:cubicBezTo>
                        <a:pt x="1044" y="15"/>
                        <a:pt x="1003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1"/>
                <p:cNvSpPr/>
                <p:nvPr/>
              </p:nvSpPr>
              <p:spPr>
                <a:xfrm>
                  <a:off x="1411488" y="932157"/>
                  <a:ext cx="218201" cy="56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9096" extrusionOk="0">
                      <a:moveTo>
                        <a:pt x="2680" y="1"/>
                      </a:moveTo>
                      <a:cubicBezTo>
                        <a:pt x="2640" y="1"/>
                        <a:pt x="2599" y="16"/>
                        <a:pt x="2568" y="47"/>
                      </a:cubicBezTo>
                      <a:cubicBezTo>
                        <a:pt x="1450" y="1155"/>
                        <a:pt x="1450" y="1155"/>
                        <a:pt x="1496" y="1261"/>
                      </a:cubicBezTo>
                      <a:cubicBezTo>
                        <a:pt x="1507" y="1289"/>
                        <a:pt x="1524" y="1310"/>
                        <a:pt x="1545" y="1328"/>
                      </a:cubicBezTo>
                      <a:cubicBezTo>
                        <a:pt x="1616" y="1391"/>
                        <a:pt x="2215" y="1994"/>
                        <a:pt x="2670" y="2452"/>
                      </a:cubicBezTo>
                      <a:lnTo>
                        <a:pt x="1069" y="4050"/>
                      </a:lnTo>
                      <a:cubicBezTo>
                        <a:pt x="1041" y="4081"/>
                        <a:pt x="1023" y="4120"/>
                        <a:pt x="1023" y="4166"/>
                      </a:cubicBezTo>
                      <a:cubicBezTo>
                        <a:pt x="1023" y="4208"/>
                        <a:pt x="1041" y="4247"/>
                        <a:pt x="1069" y="4279"/>
                      </a:cubicBezTo>
                      <a:lnTo>
                        <a:pt x="3110" y="6321"/>
                      </a:lnTo>
                      <a:lnTo>
                        <a:pt x="81" y="8811"/>
                      </a:lnTo>
                      <a:cubicBezTo>
                        <a:pt x="11" y="8866"/>
                        <a:pt x="0" y="8969"/>
                        <a:pt x="57" y="9036"/>
                      </a:cubicBezTo>
                      <a:cubicBezTo>
                        <a:pt x="89" y="9075"/>
                        <a:pt x="135" y="9096"/>
                        <a:pt x="184" y="9096"/>
                      </a:cubicBezTo>
                      <a:cubicBezTo>
                        <a:pt x="219" y="9096"/>
                        <a:pt x="254" y="9081"/>
                        <a:pt x="286" y="9057"/>
                      </a:cubicBezTo>
                      <a:lnTo>
                        <a:pt x="3453" y="6454"/>
                      </a:lnTo>
                      <a:cubicBezTo>
                        <a:pt x="3488" y="6427"/>
                        <a:pt x="3509" y="6384"/>
                        <a:pt x="3509" y="6339"/>
                      </a:cubicBezTo>
                      <a:cubicBezTo>
                        <a:pt x="3512" y="6293"/>
                        <a:pt x="3496" y="6251"/>
                        <a:pt x="3463" y="6218"/>
                      </a:cubicBezTo>
                      <a:lnTo>
                        <a:pt x="1411" y="4166"/>
                      </a:lnTo>
                      <a:lnTo>
                        <a:pt x="3009" y="2565"/>
                      </a:lnTo>
                      <a:cubicBezTo>
                        <a:pt x="3072" y="2506"/>
                        <a:pt x="3072" y="2403"/>
                        <a:pt x="3009" y="2340"/>
                      </a:cubicBezTo>
                      <a:cubicBezTo>
                        <a:pt x="2360" y="1684"/>
                        <a:pt x="2039" y="1359"/>
                        <a:pt x="1870" y="1197"/>
                      </a:cubicBezTo>
                      <a:cubicBezTo>
                        <a:pt x="2067" y="999"/>
                        <a:pt x="2504" y="566"/>
                        <a:pt x="2793" y="276"/>
                      </a:cubicBezTo>
                      <a:cubicBezTo>
                        <a:pt x="2857" y="213"/>
                        <a:pt x="2857" y="111"/>
                        <a:pt x="2797" y="47"/>
                      </a:cubicBezTo>
                      <a:cubicBezTo>
                        <a:pt x="2765" y="17"/>
                        <a:pt x="2723" y="1"/>
                        <a:pt x="2680" y="1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1"/>
                <p:cNvSpPr/>
                <p:nvPr/>
              </p:nvSpPr>
              <p:spPr>
                <a:xfrm>
                  <a:off x="1535466" y="704512"/>
                  <a:ext cx="1206908" cy="799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1" h="12870" extrusionOk="0">
                      <a:moveTo>
                        <a:pt x="184" y="1"/>
                      </a:moveTo>
                      <a:cubicBezTo>
                        <a:pt x="132" y="1"/>
                        <a:pt x="81" y="26"/>
                        <a:pt x="50" y="73"/>
                      </a:cubicBezTo>
                      <a:cubicBezTo>
                        <a:pt x="1" y="147"/>
                        <a:pt x="22" y="246"/>
                        <a:pt x="95" y="295"/>
                      </a:cubicBezTo>
                      <a:lnTo>
                        <a:pt x="19159" y="12845"/>
                      </a:lnTo>
                      <a:cubicBezTo>
                        <a:pt x="19187" y="12863"/>
                        <a:pt x="19215" y="12870"/>
                        <a:pt x="19247" y="12870"/>
                      </a:cubicBezTo>
                      <a:cubicBezTo>
                        <a:pt x="19300" y="12870"/>
                        <a:pt x="19349" y="12845"/>
                        <a:pt x="19381" y="12796"/>
                      </a:cubicBezTo>
                      <a:cubicBezTo>
                        <a:pt x="19430" y="12722"/>
                        <a:pt x="19409" y="12624"/>
                        <a:pt x="19336" y="12574"/>
                      </a:cubicBezTo>
                      <a:lnTo>
                        <a:pt x="272" y="27"/>
                      </a:lnTo>
                      <a:cubicBezTo>
                        <a:pt x="245" y="9"/>
                        <a:pt x="214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0E2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" name="Google Shape;297;p31"/>
              <p:cNvSpPr/>
              <p:nvPr/>
            </p:nvSpPr>
            <p:spPr>
              <a:xfrm>
                <a:off x="1819221" y="4180546"/>
                <a:ext cx="365485" cy="36548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6542" extrusionOk="0">
                    <a:moveTo>
                      <a:pt x="85" y="0"/>
                    </a:moveTo>
                    <a:cubicBezTo>
                      <a:pt x="39" y="0"/>
                      <a:pt x="0" y="39"/>
                      <a:pt x="0" y="85"/>
                    </a:cubicBezTo>
                    <a:lnTo>
                      <a:pt x="0" y="6457"/>
                    </a:lnTo>
                    <a:cubicBezTo>
                      <a:pt x="0" y="6503"/>
                      <a:pt x="39" y="6541"/>
                      <a:pt x="85" y="6541"/>
                    </a:cubicBezTo>
                    <a:lnTo>
                      <a:pt x="6457" y="6541"/>
                    </a:lnTo>
                    <a:cubicBezTo>
                      <a:pt x="6503" y="6541"/>
                      <a:pt x="6542" y="6503"/>
                      <a:pt x="6542" y="6457"/>
                    </a:cubicBezTo>
                    <a:lnTo>
                      <a:pt x="6542" y="85"/>
                    </a:lnTo>
                    <a:cubicBezTo>
                      <a:pt x="6542" y="39"/>
                      <a:pt x="6503" y="0"/>
                      <a:pt x="6457" y="0"/>
                    </a:cubicBezTo>
                    <a:close/>
                  </a:path>
                </a:pathLst>
              </a:custGeom>
              <a:solidFill>
                <a:srgbClr val="0E2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01" name="Google Shape;301;p31"/>
              <p:cNvGrpSpPr/>
              <p:nvPr/>
            </p:nvGrpSpPr>
            <p:grpSpPr>
              <a:xfrm>
                <a:off x="2196047" y="4479077"/>
                <a:ext cx="852926" cy="53244"/>
                <a:chOff x="2402817" y="4291743"/>
                <a:chExt cx="948222" cy="59193"/>
              </a:xfrm>
            </p:grpSpPr>
            <p:sp>
              <p:nvSpPr>
                <p:cNvPr id="302" name="Google Shape;302;p31"/>
                <p:cNvSpPr/>
                <p:nvPr/>
              </p:nvSpPr>
              <p:spPr>
                <a:xfrm>
                  <a:off x="2402817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31"/>
                <p:cNvSpPr/>
                <p:nvPr/>
              </p:nvSpPr>
              <p:spPr>
                <a:xfrm>
                  <a:off x="2426296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31"/>
                <p:cNvSpPr/>
                <p:nvPr/>
              </p:nvSpPr>
              <p:spPr>
                <a:xfrm>
                  <a:off x="2449651" y="4291743"/>
                  <a:ext cx="10870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31"/>
                <p:cNvSpPr/>
                <p:nvPr/>
              </p:nvSpPr>
              <p:spPr>
                <a:xfrm>
                  <a:off x="2473129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31"/>
                <p:cNvSpPr/>
                <p:nvPr/>
              </p:nvSpPr>
              <p:spPr>
                <a:xfrm>
                  <a:off x="2496546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31"/>
                <p:cNvSpPr/>
                <p:nvPr/>
              </p:nvSpPr>
              <p:spPr>
                <a:xfrm>
                  <a:off x="2520025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1"/>
                <p:cNvSpPr/>
                <p:nvPr/>
              </p:nvSpPr>
              <p:spPr>
                <a:xfrm>
                  <a:off x="2543442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1"/>
                <p:cNvSpPr/>
                <p:nvPr/>
              </p:nvSpPr>
              <p:spPr>
                <a:xfrm>
                  <a:off x="2566921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1"/>
                <p:cNvSpPr/>
                <p:nvPr/>
              </p:nvSpPr>
              <p:spPr>
                <a:xfrm>
                  <a:off x="2590275" y="4291743"/>
                  <a:ext cx="10870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1"/>
                <p:cNvSpPr/>
                <p:nvPr/>
              </p:nvSpPr>
              <p:spPr>
                <a:xfrm>
                  <a:off x="2613754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1"/>
                <p:cNvSpPr/>
                <p:nvPr/>
              </p:nvSpPr>
              <p:spPr>
                <a:xfrm>
                  <a:off x="2637171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1"/>
                <p:cNvSpPr/>
                <p:nvPr/>
              </p:nvSpPr>
              <p:spPr>
                <a:xfrm>
                  <a:off x="2660650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1"/>
                <p:cNvSpPr/>
                <p:nvPr/>
              </p:nvSpPr>
              <p:spPr>
                <a:xfrm>
                  <a:off x="2684066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1"/>
                <p:cNvSpPr/>
                <p:nvPr/>
              </p:nvSpPr>
              <p:spPr>
                <a:xfrm>
                  <a:off x="2707545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1"/>
                <p:cNvSpPr/>
                <p:nvPr/>
              </p:nvSpPr>
              <p:spPr>
                <a:xfrm>
                  <a:off x="2730900" y="4291743"/>
                  <a:ext cx="10870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1"/>
                <p:cNvSpPr/>
                <p:nvPr/>
              </p:nvSpPr>
              <p:spPr>
                <a:xfrm>
                  <a:off x="2754379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1"/>
                <p:cNvSpPr/>
                <p:nvPr/>
              </p:nvSpPr>
              <p:spPr>
                <a:xfrm>
                  <a:off x="2777795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1"/>
                <p:cNvSpPr/>
                <p:nvPr/>
              </p:nvSpPr>
              <p:spPr>
                <a:xfrm>
                  <a:off x="2801274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1"/>
                <p:cNvSpPr/>
                <p:nvPr/>
              </p:nvSpPr>
              <p:spPr>
                <a:xfrm>
                  <a:off x="2824691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31"/>
                <p:cNvSpPr/>
                <p:nvPr/>
              </p:nvSpPr>
              <p:spPr>
                <a:xfrm>
                  <a:off x="2848108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31"/>
                <p:cNvSpPr/>
                <p:nvPr/>
              </p:nvSpPr>
              <p:spPr>
                <a:xfrm>
                  <a:off x="2871524" y="4291743"/>
                  <a:ext cx="10870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1"/>
                <p:cNvSpPr/>
                <p:nvPr/>
              </p:nvSpPr>
              <p:spPr>
                <a:xfrm>
                  <a:off x="2895003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1"/>
                <p:cNvSpPr/>
                <p:nvPr/>
              </p:nvSpPr>
              <p:spPr>
                <a:xfrm>
                  <a:off x="2918420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1"/>
                <p:cNvSpPr/>
                <p:nvPr/>
              </p:nvSpPr>
              <p:spPr>
                <a:xfrm>
                  <a:off x="2941837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1"/>
                <p:cNvSpPr/>
                <p:nvPr/>
              </p:nvSpPr>
              <p:spPr>
                <a:xfrm>
                  <a:off x="2965316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1"/>
                <p:cNvSpPr/>
                <p:nvPr/>
              </p:nvSpPr>
              <p:spPr>
                <a:xfrm>
                  <a:off x="2988732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31"/>
                <p:cNvSpPr/>
                <p:nvPr/>
              </p:nvSpPr>
              <p:spPr>
                <a:xfrm>
                  <a:off x="3012149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31"/>
                <p:cNvSpPr/>
                <p:nvPr/>
              </p:nvSpPr>
              <p:spPr>
                <a:xfrm>
                  <a:off x="3035566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1"/>
                <p:cNvSpPr/>
                <p:nvPr/>
              </p:nvSpPr>
              <p:spPr>
                <a:xfrm>
                  <a:off x="3059045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31"/>
                <p:cNvSpPr/>
                <p:nvPr/>
              </p:nvSpPr>
              <p:spPr>
                <a:xfrm>
                  <a:off x="3082461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31"/>
                <p:cNvSpPr/>
                <p:nvPr/>
              </p:nvSpPr>
              <p:spPr>
                <a:xfrm>
                  <a:off x="3105940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31"/>
                <p:cNvSpPr/>
                <p:nvPr/>
              </p:nvSpPr>
              <p:spPr>
                <a:xfrm>
                  <a:off x="3129357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31"/>
                <p:cNvSpPr/>
                <p:nvPr/>
              </p:nvSpPr>
              <p:spPr>
                <a:xfrm>
                  <a:off x="3152525" y="4291743"/>
                  <a:ext cx="11056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8" y="953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31"/>
                <p:cNvSpPr/>
                <p:nvPr/>
              </p:nvSpPr>
              <p:spPr>
                <a:xfrm>
                  <a:off x="3176004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6" y="953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31"/>
                <p:cNvSpPr/>
                <p:nvPr/>
              </p:nvSpPr>
              <p:spPr>
                <a:xfrm>
                  <a:off x="3199421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7" y="95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31"/>
                <p:cNvSpPr/>
                <p:nvPr/>
              </p:nvSpPr>
              <p:spPr>
                <a:xfrm>
                  <a:off x="3222900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6" y="953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31"/>
                <p:cNvSpPr/>
                <p:nvPr/>
              </p:nvSpPr>
              <p:spPr>
                <a:xfrm>
                  <a:off x="3246316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7" y="95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31"/>
                <p:cNvSpPr/>
                <p:nvPr/>
              </p:nvSpPr>
              <p:spPr>
                <a:xfrm>
                  <a:off x="3269733" y="4291743"/>
                  <a:ext cx="11056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7" y="95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31"/>
                <p:cNvSpPr/>
                <p:nvPr/>
              </p:nvSpPr>
              <p:spPr>
                <a:xfrm>
                  <a:off x="3293150" y="4291743"/>
                  <a:ext cx="11056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8" y="953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31"/>
                <p:cNvSpPr/>
                <p:nvPr/>
              </p:nvSpPr>
              <p:spPr>
                <a:xfrm>
                  <a:off x="3316629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6" y="953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31"/>
                <p:cNvSpPr/>
                <p:nvPr/>
              </p:nvSpPr>
              <p:spPr>
                <a:xfrm>
                  <a:off x="3340046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7" y="95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rgbClr val="757F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3" name="Google Shape;343;p31"/>
            <p:cNvGrpSpPr/>
            <p:nvPr/>
          </p:nvGrpSpPr>
          <p:grpSpPr>
            <a:xfrm>
              <a:off x="2149011" y="852292"/>
              <a:ext cx="2284049" cy="1059780"/>
              <a:chOff x="2149011" y="852292"/>
              <a:chExt cx="2284049" cy="1059780"/>
            </a:xfrm>
          </p:grpSpPr>
          <p:grpSp>
            <p:nvGrpSpPr>
              <p:cNvPr id="344" name="Google Shape;344;p31"/>
              <p:cNvGrpSpPr/>
              <p:nvPr/>
            </p:nvGrpSpPr>
            <p:grpSpPr>
              <a:xfrm>
                <a:off x="2149011" y="852292"/>
                <a:ext cx="436422" cy="436187"/>
                <a:chOff x="2011175" y="420675"/>
                <a:chExt cx="139050" cy="138975"/>
              </a:xfrm>
            </p:grpSpPr>
            <p:sp>
              <p:nvSpPr>
                <p:cNvPr id="345" name="Google Shape;345;p31"/>
                <p:cNvSpPr/>
                <p:nvPr/>
              </p:nvSpPr>
              <p:spPr>
                <a:xfrm>
                  <a:off x="2076600" y="420675"/>
                  <a:ext cx="8225" cy="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796" extrusionOk="0">
                      <a:moveTo>
                        <a:pt x="0" y="1"/>
                      </a:moveTo>
                      <a:lnTo>
                        <a:pt x="0" y="1796"/>
                      </a:lnTo>
                      <a:lnTo>
                        <a:pt x="328" y="1796"/>
                      </a:lnTo>
                      <a:lnTo>
                        <a:pt x="328" y="1"/>
                      </a:lnTo>
                      <a:close/>
                    </a:path>
                  </a:pathLst>
                </a:custGeom>
                <a:solidFill>
                  <a:srgbClr val="F9C3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31"/>
                <p:cNvSpPr/>
                <p:nvPr/>
              </p:nvSpPr>
              <p:spPr>
                <a:xfrm>
                  <a:off x="2076600" y="514750"/>
                  <a:ext cx="8225" cy="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796" extrusionOk="0">
                      <a:moveTo>
                        <a:pt x="0" y="1"/>
                      </a:moveTo>
                      <a:lnTo>
                        <a:pt x="0" y="1796"/>
                      </a:lnTo>
                      <a:lnTo>
                        <a:pt x="328" y="1796"/>
                      </a:lnTo>
                      <a:lnTo>
                        <a:pt x="328" y="1"/>
                      </a:lnTo>
                      <a:close/>
                    </a:path>
                  </a:pathLst>
                </a:custGeom>
                <a:solidFill>
                  <a:srgbClr val="F9C3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31"/>
                <p:cNvSpPr/>
                <p:nvPr/>
              </p:nvSpPr>
              <p:spPr>
                <a:xfrm>
                  <a:off x="2105325" y="486100"/>
                  <a:ext cx="449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6" h="329" extrusionOk="0">
                      <a:moveTo>
                        <a:pt x="0" y="1"/>
                      </a:moveTo>
                      <a:lnTo>
                        <a:pt x="0" y="328"/>
                      </a:lnTo>
                      <a:lnTo>
                        <a:pt x="1795" y="328"/>
                      </a:lnTo>
                      <a:lnTo>
                        <a:pt x="1795" y="1"/>
                      </a:lnTo>
                      <a:close/>
                    </a:path>
                  </a:pathLst>
                </a:custGeom>
                <a:solidFill>
                  <a:srgbClr val="F9C3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31"/>
                <p:cNvSpPr/>
                <p:nvPr/>
              </p:nvSpPr>
              <p:spPr>
                <a:xfrm>
                  <a:off x="2011175" y="486100"/>
                  <a:ext cx="449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6" h="329" extrusionOk="0">
                      <a:moveTo>
                        <a:pt x="0" y="1"/>
                      </a:moveTo>
                      <a:lnTo>
                        <a:pt x="0" y="328"/>
                      </a:lnTo>
                      <a:lnTo>
                        <a:pt x="1795" y="328"/>
                      </a:lnTo>
                      <a:lnTo>
                        <a:pt x="1795" y="1"/>
                      </a:lnTo>
                      <a:close/>
                    </a:path>
                  </a:pathLst>
                </a:custGeom>
                <a:solidFill>
                  <a:srgbClr val="F9C3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31"/>
              <p:cNvGrpSpPr/>
              <p:nvPr/>
            </p:nvGrpSpPr>
            <p:grpSpPr>
              <a:xfrm>
                <a:off x="4063354" y="1542579"/>
                <a:ext cx="369706" cy="369493"/>
                <a:chOff x="2011175" y="420675"/>
                <a:chExt cx="139050" cy="138975"/>
              </a:xfrm>
            </p:grpSpPr>
            <p:sp>
              <p:nvSpPr>
                <p:cNvPr id="350" name="Google Shape;350;p31"/>
                <p:cNvSpPr/>
                <p:nvPr/>
              </p:nvSpPr>
              <p:spPr>
                <a:xfrm>
                  <a:off x="2076600" y="420675"/>
                  <a:ext cx="8225" cy="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796" extrusionOk="0">
                      <a:moveTo>
                        <a:pt x="0" y="1"/>
                      </a:moveTo>
                      <a:lnTo>
                        <a:pt x="0" y="1796"/>
                      </a:lnTo>
                      <a:lnTo>
                        <a:pt x="328" y="1796"/>
                      </a:lnTo>
                      <a:lnTo>
                        <a:pt x="328" y="1"/>
                      </a:lnTo>
                      <a:close/>
                    </a:path>
                  </a:pathLst>
                </a:custGeom>
                <a:solidFill>
                  <a:srgbClr val="F9C3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31"/>
                <p:cNvSpPr/>
                <p:nvPr/>
              </p:nvSpPr>
              <p:spPr>
                <a:xfrm>
                  <a:off x="2076600" y="514750"/>
                  <a:ext cx="8225" cy="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796" extrusionOk="0">
                      <a:moveTo>
                        <a:pt x="0" y="1"/>
                      </a:moveTo>
                      <a:lnTo>
                        <a:pt x="0" y="1796"/>
                      </a:lnTo>
                      <a:lnTo>
                        <a:pt x="328" y="1796"/>
                      </a:lnTo>
                      <a:lnTo>
                        <a:pt x="328" y="1"/>
                      </a:lnTo>
                      <a:close/>
                    </a:path>
                  </a:pathLst>
                </a:custGeom>
                <a:solidFill>
                  <a:srgbClr val="F9C3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31"/>
                <p:cNvSpPr/>
                <p:nvPr/>
              </p:nvSpPr>
              <p:spPr>
                <a:xfrm>
                  <a:off x="2105325" y="486100"/>
                  <a:ext cx="449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6" h="329" extrusionOk="0">
                      <a:moveTo>
                        <a:pt x="0" y="1"/>
                      </a:moveTo>
                      <a:lnTo>
                        <a:pt x="0" y="328"/>
                      </a:lnTo>
                      <a:lnTo>
                        <a:pt x="1795" y="328"/>
                      </a:lnTo>
                      <a:lnTo>
                        <a:pt x="1795" y="1"/>
                      </a:lnTo>
                      <a:close/>
                    </a:path>
                  </a:pathLst>
                </a:custGeom>
                <a:solidFill>
                  <a:srgbClr val="F9C3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31"/>
                <p:cNvSpPr/>
                <p:nvPr/>
              </p:nvSpPr>
              <p:spPr>
                <a:xfrm>
                  <a:off x="2011175" y="486100"/>
                  <a:ext cx="449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6" h="329" extrusionOk="0">
                      <a:moveTo>
                        <a:pt x="0" y="1"/>
                      </a:moveTo>
                      <a:lnTo>
                        <a:pt x="0" y="328"/>
                      </a:lnTo>
                      <a:lnTo>
                        <a:pt x="1795" y="328"/>
                      </a:lnTo>
                      <a:lnTo>
                        <a:pt x="1795" y="1"/>
                      </a:lnTo>
                      <a:close/>
                    </a:path>
                  </a:pathLst>
                </a:custGeom>
                <a:solidFill>
                  <a:srgbClr val="F9C3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54" name="Google Shape;354;p31"/>
          <p:cNvSpPr txBox="1">
            <a:spLocks noGrp="1"/>
          </p:cNvSpPr>
          <p:nvPr>
            <p:ph type="subTitle" idx="1"/>
          </p:nvPr>
        </p:nvSpPr>
        <p:spPr>
          <a:xfrm>
            <a:off x="5488875" y="2513438"/>
            <a:ext cx="2740200" cy="173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MSBA 310 Project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Emily El Hajj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Karen Bassil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Kenny Barza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Jason Eid</a:t>
            </a:r>
          </a:p>
        </p:txBody>
      </p:sp>
      <p:sp>
        <p:nvSpPr>
          <p:cNvPr id="355" name="Google Shape;355;p31"/>
          <p:cNvSpPr txBox="1">
            <a:spLocks noGrp="1"/>
          </p:cNvSpPr>
          <p:nvPr>
            <p:ph type="ctrTitle"/>
          </p:nvPr>
        </p:nvSpPr>
        <p:spPr>
          <a:xfrm>
            <a:off x="2495262" y="409230"/>
            <a:ext cx="5929200" cy="21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Packaging Made Faster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4"/>
          <p:cNvSpPr txBox="1">
            <a:spLocks noGrp="1"/>
          </p:cNvSpPr>
          <p:nvPr>
            <p:ph type="ctrTitle"/>
          </p:nvPr>
        </p:nvSpPr>
        <p:spPr>
          <a:xfrm>
            <a:off x="373783" y="185659"/>
            <a:ext cx="3666900" cy="546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Packaging is Special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04241-144A-42FD-A1FF-046B7AFAD589}"/>
              </a:ext>
            </a:extLst>
          </p:cNvPr>
          <p:cNvSpPr txBox="1"/>
          <p:nvPr/>
        </p:nvSpPr>
        <p:spPr>
          <a:xfrm>
            <a:off x="3456641" y="2221754"/>
            <a:ext cx="999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lt2"/>
                </a:solidFill>
                <a:latin typeface="Anton"/>
                <a:sym typeface="Anton"/>
              </a:rPr>
              <a:t>Linear Regression Models</a:t>
            </a:r>
            <a:endParaRPr lang="en-US" dirty="0">
              <a:solidFill>
                <a:schemeClr val="lt2"/>
              </a:solidFill>
              <a:latin typeface="Anton"/>
              <a:sym typeface="Anto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DBEA8-35E4-40B9-BE99-C7DCEC5FBBA2}"/>
              </a:ext>
            </a:extLst>
          </p:cNvPr>
          <p:cNvSpPr txBox="1"/>
          <p:nvPr/>
        </p:nvSpPr>
        <p:spPr>
          <a:xfrm>
            <a:off x="4555234" y="3385545"/>
            <a:ext cx="124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138"/>
                </a:solidFill>
                <a:latin typeface="Anton"/>
              </a:rPr>
              <a:t>CART</a:t>
            </a:r>
          </a:p>
          <a:p>
            <a:r>
              <a:rPr lang="en-US" dirty="0">
                <a:solidFill>
                  <a:srgbClr val="0E2138"/>
                </a:solidFill>
                <a:latin typeface="Anton"/>
              </a:rPr>
              <a:t>Decision Trees</a:t>
            </a:r>
          </a:p>
        </p:txBody>
      </p: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2B66CD03-3859-48A2-8F4A-6AC754906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76071"/>
              </p:ext>
            </p:extLst>
          </p:nvPr>
        </p:nvGraphicFramePr>
        <p:xfrm>
          <a:off x="175256" y="1187596"/>
          <a:ext cx="6991089" cy="3433607"/>
        </p:xfrm>
        <a:graphic>
          <a:graphicData uri="http://schemas.openxmlformats.org/drawingml/2006/table">
            <a:tbl>
              <a:tblPr firstRow="1" bandRow="1">
                <a:tableStyleId>{CE03CC8D-E90E-4C14-B49E-C770FD9EE28C}</a:tableStyleId>
              </a:tblPr>
              <a:tblGrid>
                <a:gridCol w="921258">
                  <a:extLst>
                    <a:ext uri="{9D8B030D-6E8A-4147-A177-3AD203B41FA5}">
                      <a16:colId xmlns:a16="http://schemas.microsoft.com/office/drawing/2014/main" val="4119191373"/>
                    </a:ext>
                  </a:extLst>
                </a:gridCol>
                <a:gridCol w="871530">
                  <a:extLst>
                    <a:ext uri="{9D8B030D-6E8A-4147-A177-3AD203B41FA5}">
                      <a16:colId xmlns:a16="http://schemas.microsoft.com/office/drawing/2014/main" val="1081426442"/>
                    </a:ext>
                  </a:extLst>
                </a:gridCol>
                <a:gridCol w="871530">
                  <a:extLst>
                    <a:ext uri="{9D8B030D-6E8A-4147-A177-3AD203B41FA5}">
                      <a16:colId xmlns:a16="http://schemas.microsoft.com/office/drawing/2014/main" val="805015773"/>
                    </a:ext>
                  </a:extLst>
                </a:gridCol>
                <a:gridCol w="871530">
                  <a:extLst>
                    <a:ext uri="{9D8B030D-6E8A-4147-A177-3AD203B41FA5}">
                      <a16:colId xmlns:a16="http://schemas.microsoft.com/office/drawing/2014/main" val="3575059445"/>
                    </a:ext>
                  </a:extLst>
                </a:gridCol>
                <a:gridCol w="871530">
                  <a:extLst>
                    <a:ext uri="{9D8B030D-6E8A-4147-A177-3AD203B41FA5}">
                      <a16:colId xmlns:a16="http://schemas.microsoft.com/office/drawing/2014/main" val="3993391955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1933157782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3191267477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2377115210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Logistic Regression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Decision Tree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661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148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b="1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b="1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Under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Both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Over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01192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Overall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0.725</a:t>
                      </a:r>
                      <a:endParaRPr lang="en-US" sz="1100" b="0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0.789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98145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0.129</a:t>
                      </a:r>
                      <a:endParaRPr lang="en-US" sz="1100" b="0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72197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0.783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4589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84363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Predictor/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149     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27     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28      splits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560607"/>
                  </a:ext>
                </a:extLst>
              </a:tr>
            </a:tbl>
          </a:graphicData>
        </a:graphic>
      </p:graphicFrame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CACF985-05D7-452D-8ECC-5699CDDFC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38" t="5504" r="25793" b="4706"/>
          <a:stretch/>
        </p:blipFill>
        <p:spPr>
          <a:xfrm>
            <a:off x="7284927" y="1187596"/>
            <a:ext cx="1792181" cy="34346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4"/>
          <p:cNvSpPr txBox="1">
            <a:spLocks noGrp="1"/>
          </p:cNvSpPr>
          <p:nvPr>
            <p:ph type="ctrTitle"/>
          </p:nvPr>
        </p:nvSpPr>
        <p:spPr>
          <a:xfrm>
            <a:off x="289431" y="443656"/>
            <a:ext cx="3666900" cy="546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Load Unit X-Dimension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04241-144A-42FD-A1FF-046B7AFAD589}"/>
              </a:ext>
            </a:extLst>
          </p:cNvPr>
          <p:cNvSpPr txBox="1"/>
          <p:nvPr/>
        </p:nvSpPr>
        <p:spPr>
          <a:xfrm>
            <a:off x="3456641" y="2221754"/>
            <a:ext cx="999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lt2"/>
                </a:solidFill>
                <a:latin typeface="Anton"/>
                <a:sym typeface="Anton"/>
              </a:rPr>
              <a:t>Linear Regression Models</a:t>
            </a:r>
            <a:endParaRPr lang="en-US" dirty="0">
              <a:solidFill>
                <a:schemeClr val="lt2"/>
              </a:solidFill>
              <a:latin typeface="Anton"/>
              <a:sym typeface="Anto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DBEA8-35E4-40B9-BE99-C7DCEC5FBBA2}"/>
              </a:ext>
            </a:extLst>
          </p:cNvPr>
          <p:cNvSpPr txBox="1"/>
          <p:nvPr/>
        </p:nvSpPr>
        <p:spPr>
          <a:xfrm>
            <a:off x="4555234" y="3385545"/>
            <a:ext cx="124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138"/>
                </a:solidFill>
                <a:latin typeface="Anton"/>
              </a:rPr>
              <a:t>CART</a:t>
            </a:r>
          </a:p>
          <a:p>
            <a:r>
              <a:rPr lang="en-US" dirty="0">
                <a:solidFill>
                  <a:srgbClr val="0E2138"/>
                </a:solidFill>
                <a:latin typeface="Anton"/>
              </a:rPr>
              <a:t>Decision Trees</a:t>
            </a:r>
          </a:p>
        </p:txBody>
      </p: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2B66CD03-3859-48A2-8F4A-6AC754906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04190"/>
              </p:ext>
            </p:extLst>
          </p:nvPr>
        </p:nvGraphicFramePr>
        <p:xfrm>
          <a:off x="294544" y="2232098"/>
          <a:ext cx="6129854" cy="1726727"/>
        </p:xfrm>
        <a:graphic>
          <a:graphicData uri="http://schemas.openxmlformats.org/drawingml/2006/table">
            <a:tbl>
              <a:tblPr firstRow="1" bandRow="1">
                <a:tableStyleId>{CE03CC8D-E90E-4C14-B49E-C770FD9EE28C}</a:tableStyleId>
              </a:tblPr>
              <a:tblGrid>
                <a:gridCol w="921258">
                  <a:extLst>
                    <a:ext uri="{9D8B030D-6E8A-4147-A177-3AD203B41FA5}">
                      <a16:colId xmlns:a16="http://schemas.microsoft.com/office/drawing/2014/main" val="4119191373"/>
                    </a:ext>
                  </a:extLst>
                </a:gridCol>
                <a:gridCol w="837670">
                  <a:extLst>
                    <a:ext uri="{9D8B030D-6E8A-4147-A177-3AD203B41FA5}">
                      <a16:colId xmlns:a16="http://schemas.microsoft.com/office/drawing/2014/main" val="1081426442"/>
                    </a:ext>
                  </a:extLst>
                </a:gridCol>
                <a:gridCol w="837670">
                  <a:extLst>
                    <a:ext uri="{9D8B030D-6E8A-4147-A177-3AD203B41FA5}">
                      <a16:colId xmlns:a16="http://schemas.microsoft.com/office/drawing/2014/main" val="805015773"/>
                    </a:ext>
                  </a:extLst>
                </a:gridCol>
                <a:gridCol w="837670">
                  <a:extLst>
                    <a:ext uri="{9D8B030D-6E8A-4147-A177-3AD203B41FA5}">
                      <a16:colId xmlns:a16="http://schemas.microsoft.com/office/drawing/2014/main" val="3575059445"/>
                    </a:ext>
                  </a:extLst>
                </a:gridCol>
                <a:gridCol w="837670">
                  <a:extLst>
                    <a:ext uri="{9D8B030D-6E8A-4147-A177-3AD203B41FA5}">
                      <a16:colId xmlns:a16="http://schemas.microsoft.com/office/drawing/2014/main" val="3993391955"/>
                    </a:ext>
                  </a:extLst>
                </a:gridCol>
                <a:gridCol w="996679">
                  <a:extLst>
                    <a:ext uri="{9D8B030D-6E8A-4147-A177-3AD203B41FA5}">
                      <a16:colId xmlns:a16="http://schemas.microsoft.com/office/drawing/2014/main" val="1933157782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3191267477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Linear Regression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Decision Tree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661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148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133.7996</a:t>
                      </a:r>
                      <a:endParaRPr lang="en-US" sz="1100" b="0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140.1001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139.4196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141.0983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101.2579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104.6099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98145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Predictor/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26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8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6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32         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20      splits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5606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BA1768-9E83-491C-A3E2-5D818B5E287B}"/>
              </a:ext>
            </a:extLst>
          </p:cNvPr>
          <p:cNvSpPr txBox="1"/>
          <p:nvPr/>
        </p:nvSpPr>
        <p:spPr>
          <a:xfrm>
            <a:off x="289431" y="1184675"/>
            <a:ext cx="3368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cap="none" dirty="0">
                <a:solidFill>
                  <a:schemeClr val="tx1"/>
                </a:solidFill>
                <a:latin typeface="Roboto Light"/>
                <a:ea typeface="Roboto Light"/>
                <a:cs typeface="Arial"/>
                <a:sym typeface="Anton"/>
              </a:rPr>
              <a:t>&gt; mean(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Roboto Light"/>
                <a:ea typeface="Roboto Light"/>
                <a:cs typeface="Arial"/>
                <a:sym typeface="Anton"/>
              </a:rPr>
              <a:t>load_unit_x_dimension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Roboto Light"/>
                <a:ea typeface="Roboto Light"/>
                <a:cs typeface="Arial"/>
                <a:sym typeface="Anton"/>
              </a:rPr>
              <a:t>)</a:t>
            </a:r>
          </a:p>
          <a:p>
            <a:r>
              <a:rPr lang="en-US" sz="1400" b="0" i="0" u="none" strike="noStrike" cap="none" dirty="0">
                <a:solidFill>
                  <a:schemeClr val="tx1"/>
                </a:solidFill>
                <a:latin typeface="Roboto Light"/>
                <a:ea typeface="Roboto Light"/>
                <a:cs typeface="Arial"/>
                <a:sym typeface="Anton"/>
              </a:rPr>
              <a:t>1260.6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6E6D7FB-07C7-4F44-9FAD-010931050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765"/>
          <a:stretch/>
        </p:blipFill>
        <p:spPr>
          <a:xfrm>
            <a:off x="6718569" y="123130"/>
            <a:ext cx="2163116" cy="153385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CB62A37-FF9C-4B47-995E-88ABDF470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12" r="26279"/>
          <a:stretch/>
        </p:blipFill>
        <p:spPr>
          <a:xfrm>
            <a:off x="6718569" y="3356260"/>
            <a:ext cx="2163116" cy="1726728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4F9B4D9-4A51-4195-8C3E-BAD6E12C68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5" r="51530"/>
          <a:stretch/>
        </p:blipFill>
        <p:spPr>
          <a:xfrm>
            <a:off x="6718569" y="1714664"/>
            <a:ext cx="2163116" cy="158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2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4"/>
          <p:cNvSpPr txBox="1">
            <a:spLocks noGrp="1"/>
          </p:cNvSpPr>
          <p:nvPr>
            <p:ph type="ctrTitle"/>
          </p:nvPr>
        </p:nvSpPr>
        <p:spPr>
          <a:xfrm>
            <a:off x="289431" y="249077"/>
            <a:ext cx="3666900" cy="546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Load Unit Z-Dimension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04241-144A-42FD-A1FF-046B7AFAD589}"/>
              </a:ext>
            </a:extLst>
          </p:cNvPr>
          <p:cNvSpPr txBox="1"/>
          <p:nvPr/>
        </p:nvSpPr>
        <p:spPr>
          <a:xfrm>
            <a:off x="3456641" y="2221754"/>
            <a:ext cx="999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lt2"/>
                </a:solidFill>
                <a:latin typeface="Anton"/>
                <a:sym typeface="Anton"/>
              </a:rPr>
              <a:t>Linear Regression Models</a:t>
            </a:r>
            <a:endParaRPr lang="en-US" dirty="0">
              <a:solidFill>
                <a:schemeClr val="lt2"/>
              </a:solidFill>
              <a:latin typeface="Anton"/>
              <a:sym typeface="Anto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DBEA8-35E4-40B9-BE99-C7DCEC5FBBA2}"/>
              </a:ext>
            </a:extLst>
          </p:cNvPr>
          <p:cNvSpPr txBox="1"/>
          <p:nvPr/>
        </p:nvSpPr>
        <p:spPr>
          <a:xfrm>
            <a:off x="4555234" y="3385545"/>
            <a:ext cx="124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138"/>
                </a:solidFill>
                <a:latin typeface="Anton"/>
              </a:rPr>
              <a:t>CART</a:t>
            </a:r>
          </a:p>
          <a:p>
            <a:r>
              <a:rPr lang="en-US" dirty="0">
                <a:solidFill>
                  <a:srgbClr val="0E2138"/>
                </a:solidFill>
                <a:latin typeface="Anton"/>
              </a:rPr>
              <a:t>Decision Trees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1977016-6A52-466A-80E0-60C6595C9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16392"/>
              </p:ext>
            </p:extLst>
          </p:nvPr>
        </p:nvGraphicFramePr>
        <p:xfrm>
          <a:off x="185888" y="1487787"/>
          <a:ext cx="8104220" cy="1726727"/>
        </p:xfrm>
        <a:graphic>
          <a:graphicData uri="http://schemas.openxmlformats.org/drawingml/2006/table">
            <a:tbl>
              <a:tblPr firstRow="1" bandRow="1">
                <a:tableStyleId>{CE03CC8D-E90E-4C14-B49E-C770FD9EE28C}</a:tableStyleId>
              </a:tblPr>
              <a:tblGrid>
                <a:gridCol w="1068255">
                  <a:extLst>
                    <a:ext uri="{9D8B030D-6E8A-4147-A177-3AD203B41FA5}">
                      <a16:colId xmlns:a16="http://schemas.microsoft.com/office/drawing/2014/main" val="4119191373"/>
                    </a:ext>
                  </a:extLst>
                </a:gridCol>
                <a:gridCol w="827966">
                  <a:extLst>
                    <a:ext uri="{9D8B030D-6E8A-4147-A177-3AD203B41FA5}">
                      <a16:colId xmlns:a16="http://schemas.microsoft.com/office/drawing/2014/main" val="1081426442"/>
                    </a:ext>
                  </a:extLst>
                </a:gridCol>
                <a:gridCol w="827966">
                  <a:extLst>
                    <a:ext uri="{9D8B030D-6E8A-4147-A177-3AD203B41FA5}">
                      <a16:colId xmlns:a16="http://schemas.microsoft.com/office/drawing/2014/main" val="805015773"/>
                    </a:ext>
                  </a:extLst>
                </a:gridCol>
                <a:gridCol w="827966">
                  <a:extLst>
                    <a:ext uri="{9D8B030D-6E8A-4147-A177-3AD203B41FA5}">
                      <a16:colId xmlns:a16="http://schemas.microsoft.com/office/drawing/2014/main" val="3575059445"/>
                    </a:ext>
                  </a:extLst>
                </a:gridCol>
                <a:gridCol w="827966">
                  <a:extLst>
                    <a:ext uri="{9D8B030D-6E8A-4147-A177-3AD203B41FA5}">
                      <a16:colId xmlns:a16="http://schemas.microsoft.com/office/drawing/2014/main" val="3993391955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1933157782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3191267477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296532503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Linear Regression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Decision Tree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3661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148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197.301</a:t>
                      </a:r>
                      <a:endParaRPr lang="en-US" sz="1100" b="0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222.189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218.669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218.632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89.459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92.921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55.635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98145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Predictor/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26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8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6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67          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42          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150                           trees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5606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FA7B83-020A-438F-A313-5E3472E82D00}"/>
              </a:ext>
            </a:extLst>
          </p:cNvPr>
          <p:cNvSpPr txBox="1"/>
          <p:nvPr/>
        </p:nvSpPr>
        <p:spPr>
          <a:xfrm>
            <a:off x="289431" y="964567"/>
            <a:ext cx="3368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/>
                <a:ea typeface="Roboto Light"/>
                <a:sym typeface="Anton"/>
              </a:rPr>
              <a:t>&gt; mean(</a:t>
            </a:r>
            <a:r>
              <a:rPr lang="en-US" dirty="0" err="1">
                <a:solidFill>
                  <a:schemeClr val="tx1"/>
                </a:solidFill>
                <a:latin typeface="Roboto Light"/>
                <a:ea typeface="Roboto Light"/>
                <a:sym typeface="Anton"/>
              </a:rPr>
              <a:t>load_unit_z_dimension</a:t>
            </a:r>
            <a:r>
              <a:rPr lang="en-US" dirty="0">
                <a:solidFill>
                  <a:schemeClr val="tx1"/>
                </a:solidFill>
                <a:latin typeface="Roboto Light"/>
                <a:ea typeface="Roboto Light"/>
                <a:sym typeface="Anton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Roboto Light"/>
                <a:ea typeface="Roboto Light"/>
                <a:sym typeface="Anton"/>
              </a:rPr>
              <a:t>420.8882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6D31C5D-EA72-4383-A942-C2EFC56B58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521"/>
          <a:stretch/>
        </p:blipFill>
        <p:spPr>
          <a:xfrm>
            <a:off x="2003406" y="3345936"/>
            <a:ext cx="2408271" cy="1665994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514E4E0-DBB4-4031-8819-3477E1402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66" r="34055"/>
          <a:stretch/>
        </p:blipFill>
        <p:spPr>
          <a:xfrm>
            <a:off x="4763154" y="3345936"/>
            <a:ext cx="2377440" cy="166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2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0"/>
          <p:cNvSpPr txBox="1">
            <a:spLocks noGrp="1"/>
          </p:cNvSpPr>
          <p:nvPr>
            <p:ph type="ctrTitle"/>
          </p:nvPr>
        </p:nvSpPr>
        <p:spPr>
          <a:xfrm>
            <a:off x="393404" y="308961"/>
            <a:ext cx="3884601" cy="60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Load Unit Weight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0015A9-1090-47CF-BEBA-102106C6C6C8}"/>
              </a:ext>
            </a:extLst>
          </p:cNvPr>
          <p:cNvSpPr txBox="1"/>
          <p:nvPr/>
        </p:nvSpPr>
        <p:spPr>
          <a:xfrm>
            <a:off x="289431" y="1184675"/>
            <a:ext cx="3368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Light"/>
                <a:ea typeface="Roboto Light"/>
                <a:sym typeface="Anton"/>
              </a:rPr>
              <a:t>&gt; mean(</a:t>
            </a:r>
            <a:r>
              <a:rPr lang="en-US" dirty="0" err="1">
                <a:solidFill>
                  <a:schemeClr val="tx2"/>
                </a:solidFill>
                <a:latin typeface="Roboto Light"/>
                <a:ea typeface="Roboto Light"/>
                <a:sym typeface="Anton"/>
              </a:rPr>
              <a:t>load_unit_weight</a:t>
            </a:r>
            <a:r>
              <a:rPr lang="en-US" dirty="0">
                <a:solidFill>
                  <a:schemeClr val="tx2"/>
                </a:solidFill>
                <a:latin typeface="Roboto Light"/>
                <a:ea typeface="Roboto Light"/>
                <a:sym typeface="Anton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Roboto Light"/>
                <a:ea typeface="Roboto Light"/>
                <a:sym typeface="Anton"/>
              </a:rPr>
              <a:t>61.62669</a:t>
            </a:r>
          </a:p>
        </p:txBody>
      </p:sp>
      <p:graphicFrame>
        <p:nvGraphicFramePr>
          <p:cNvPr id="87" name="Table 5">
            <a:extLst>
              <a:ext uri="{FF2B5EF4-FFF2-40B4-BE49-F238E27FC236}">
                <a16:creationId xmlns:a16="http://schemas.microsoft.com/office/drawing/2014/main" id="{4F985F04-9F5E-499C-9D6B-B33FF845F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9581"/>
              </p:ext>
            </p:extLst>
          </p:nvPr>
        </p:nvGraphicFramePr>
        <p:xfrm>
          <a:off x="225895" y="2882784"/>
          <a:ext cx="8104222" cy="1726727"/>
        </p:xfrm>
        <a:graphic>
          <a:graphicData uri="http://schemas.openxmlformats.org/drawingml/2006/table">
            <a:tbl>
              <a:tblPr firstRow="1" bandRow="1">
                <a:tableStyleId>{CE03CC8D-E90E-4C14-B49E-C770FD9EE28C}</a:tableStyleId>
              </a:tblPr>
              <a:tblGrid>
                <a:gridCol w="1068255">
                  <a:extLst>
                    <a:ext uri="{9D8B030D-6E8A-4147-A177-3AD203B41FA5}">
                      <a16:colId xmlns:a16="http://schemas.microsoft.com/office/drawing/2014/main" val="4119191373"/>
                    </a:ext>
                  </a:extLst>
                </a:gridCol>
                <a:gridCol w="819463">
                  <a:extLst>
                    <a:ext uri="{9D8B030D-6E8A-4147-A177-3AD203B41FA5}">
                      <a16:colId xmlns:a16="http://schemas.microsoft.com/office/drawing/2014/main" val="1081426442"/>
                    </a:ext>
                  </a:extLst>
                </a:gridCol>
                <a:gridCol w="819463">
                  <a:extLst>
                    <a:ext uri="{9D8B030D-6E8A-4147-A177-3AD203B41FA5}">
                      <a16:colId xmlns:a16="http://schemas.microsoft.com/office/drawing/2014/main" val="805015773"/>
                    </a:ext>
                  </a:extLst>
                </a:gridCol>
                <a:gridCol w="819463">
                  <a:extLst>
                    <a:ext uri="{9D8B030D-6E8A-4147-A177-3AD203B41FA5}">
                      <a16:colId xmlns:a16="http://schemas.microsoft.com/office/drawing/2014/main" val="3575059445"/>
                    </a:ext>
                  </a:extLst>
                </a:gridCol>
                <a:gridCol w="819463">
                  <a:extLst>
                    <a:ext uri="{9D8B030D-6E8A-4147-A177-3AD203B41FA5}">
                      <a16:colId xmlns:a16="http://schemas.microsoft.com/office/drawing/2014/main" val="3993391955"/>
                    </a:ext>
                  </a:extLst>
                </a:gridCol>
                <a:gridCol w="1073105">
                  <a:extLst>
                    <a:ext uri="{9D8B030D-6E8A-4147-A177-3AD203B41FA5}">
                      <a16:colId xmlns:a16="http://schemas.microsoft.com/office/drawing/2014/main" val="1933157782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3191267477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296532503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Linear Regression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Decision Tree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3661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148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16.292</a:t>
                      </a:r>
                      <a:endParaRPr lang="en-US" sz="1100" b="0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17.022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16.942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18.011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13.189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14.558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8.381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98145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Predictor/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26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8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6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60           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38          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155                           trees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560607"/>
                  </a:ext>
                </a:extLst>
              </a:tr>
            </a:tbl>
          </a:graphicData>
        </a:graphic>
      </p:graphicFrame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6885244-DC9F-452D-8B75-2FEF5C902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0" r="50000"/>
          <a:stretch/>
        </p:blipFill>
        <p:spPr>
          <a:xfrm>
            <a:off x="5486402" y="220096"/>
            <a:ext cx="2865970" cy="24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4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4"/>
          <p:cNvSpPr txBox="1">
            <a:spLocks noGrp="1"/>
          </p:cNvSpPr>
          <p:nvPr>
            <p:ph type="ctrTitle"/>
          </p:nvPr>
        </p:nvSpPr>
        <p:spPr>
          <a:xfrm>
            <a:off x="175256" y="249077"/>
            <a:ext cx="3857267" cy="546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Packaging Per Load Unit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04241-144A-42FD-A1FF-046B7AFAD589}"/>
              </a:ext>
            </a:extLst>
          </p:cNvPr>
          <p:cNvSpPr txBox="1"/>
          <p:nvPr/>
        </p:nvSpPr>
        <p:spPr>
          <a:xfrm>
            <a:off x="3456641" y="2221754"/>
            <a:ext cx="999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lt2"/>
                </a:solidFill>
                <a:latin typeface="Anton"/>
                <a:sym typeface="Anton"/>
              </a:rPr>
              <a:t>Linear Regression Models</a:t>
            </a:r>
            <a:endParaRPr lang="en-US" dirty="0">
              <a:solidFill>
                <a:schemeClr val="lt2"/>
              </a:solidFill>
              <a:latin typeface="Anton"/>
              <a:sym typeface="Anto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DBEA8-35E4-40B9-BE99-C7DCEC5FBBA2}"/>
              </a:ext>
            </a:extLst>
          </p:cNvPr>
          <p:cNvSpPr txBox="1"/>
          <p:nvPr/>
        </p:nvSpPr>
        <p:spPr>
          <a:xfrm>
            <a:off x="4555234" y="3385545"/>
            <a:ext cx="124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138"/>
                </a:solidFill>
                <a:latin typeface="Anton"/>
              </a:rPr>
              <a:t>CART</a:t>
            </a:r>
          </a:p>
          <a:p>
            <a:r>
              <a:rPr lang="en-US" dirty="0">
                <a:solidFill>
                  <a:srgbClr val="0E2138"/>
                </a:solidFill>
                <a:latin typeface="Anton"/>
              </a:rPr>
              <a:t>Decision Trees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7587536-1E5C-42FE-A98F-370BD9C36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07763"/>
              </p:ext>
            </p:extLst>
          </p:nvPr>
        </p:nvGraphicFramePr>
        <p:xfrm>
          <a:off x="175256" y="2097054"/>
          <a:ext cx="6129709" cy="1726727"/>
        </p:xfrm>
        <a:graphic>
          <a:graphicData uri="http://schemas.openxmlformats.org/drawingml/2006/table">
            <a:tbl>
              <a:tblPr firstRow="1" bandRow="1">
                <a:tableStyleId>{CE03CC8D-E90E-4C14-B49E-C770FD9EE28C}</a:tableStyleId>
              </a:tblPr>
              <a:tblGrid>
                <a:gridCol w="1158106">
                  <a:extLst>
                    <a:ext uri="{9D8B030D-6E8A-4147-A177-3AD203B41FA5}">
                      <a16:colId xmlns:a16="http://schemas.microsoft.com/office/drawing/2014/main" val="4119191373"/>
                    </a:ext>
                  </a:extLst>
                </a:gridCol>
                <a:gridCol w="1013321">
                  <a:extLst>
                    <a:ext uri="{9D8B030D-6E8A-4147-A177-3AD203B41FA5}">
                      <a16:colId xmlns:a16="http://schemas.microsoft.com/office/drawing/2014/main" val="1081426442"/>
                    </a:ext>
                  </a:extLst>
                </a:gridCol>
                <a:gridCol w="1013321">
                  <a:extLst>
                    <a:ext uri="{9D8B030D-6E8A-4147-A177-3AD203B41FA5}">
                      <a16:colId xmlns:a16="http://schemas.microsoft.com/office/drawing/2014/main" val="805015773"/>
                    </a:ext>
                  </a:extLst>
                </a:gridCol>
                <a:gridCol w="1201363">
                  <a:extLst>
                    <a:ext uri="{9D8B030D-6E8A-4147-A177-3AD203B41FA5}">
                      <a16:colId xmlns:a16="http://schemas.microsoft.com/office/drawing/2014/main" val="3575059445"/>
                    </a:ext>
                  </a:extLst>
                </a:gridCol>
                <a:gridCol w="871799">
                  <a:extLst>
                    <a:ext uri="{9D8B030D-6E8A-4147-A177-3AD203B41FA5}">
                      <a16:colId xmlns:a16="http://schemas.microsoft.com/office/drawing/2014/main" val="3993391955"/>
                    </a:ext>
                  </a:extLst>
                </a:gridCol>
                <a:gridCol w="871799">
                  <a:extLst>
                    <a:ext uri="{9D8B030D-6E8A-4147-A177-3AD203B41FA5}">
                      <a16:colId xmlns:a16="http://schemas.microsoft.com/office/drawing/2014/main" val="1933157782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Linear Regression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Decision Tree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Decision 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3661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148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0.633</a:t>
                      </a:r>
                      <a:endParaRPr lang="en-US" sz="1100" b="0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0.459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98145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Predictor/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26 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8       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6         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52      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40           splits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5606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77BE34-E369-416A-AC8C-E53C5A0ED5AB}"/>
              </a:ext>
            </a:extLst>
          </p:cNvPr>
          <p:cNvSpPr txBox="1"/>
          <p:nvPr/>
        </p:nvSpPr>
        <p:spPr>
          <a:xfrm>
            <a:off x="175256" y="1159848"/>
            <a:ext cx="3368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/>
                <a:ea typeface="Roboto Light"/>
                <a:sym typeface="Anton"/>
              </a:rPr>
              <a:t>&gt; mean(</a:t>
            </a:r>
            <a:r>
              <a:rPr lang="en-US" dirty="0" err="1">
                <a:solidFill>
                  <a:schemeClr val="tx1"/>
                </a:solidFill>
                <a:latin typeface="Roboto Light"/>
                <a:ea typeface="Roboto Light"/>
                <a:sym typeface="Anton"/>
              </a:rPr>
              <a:t>packaging_per_load_unit</a:t>
            </a:r>
            <a:r>
              <a:rPr lang="en-US" dirty="0">
                <a:solidFill>
                  <a:schemeClr val="tx1"/>
                </a:solidFill>
                <a:latin typeface="Roboto Light"/>
                <a:ea typeface="Roboto Light"/>
                <a:sym typeface="Anton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Roboto Light"/>
                <a:ea typeface="Roboto Light"/>
                <a:sym typeface="Anton"/>
              </a:rPr>
              <a:t>2.147614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9032F21-1595-4766-A2CA-992494862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32"/>
          <a:stretch/>
        </p:blipFill>
        <p:spPr>
          <a:xfrm>
            <a:off x="6406846" y="1844663"/>
            <a:ext cx="2737154" cy="223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1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0"/>
          <p:cNvSpPr txBox="1">
            <a:spLocks noGrp="1"/>
          </p:cNvSpPr>
          <p:nvPr>
            <p:ph type="ctrTitle"/>
          </p:nvPr>
        </p:nvSpPr>
        <p:spPr>
          <a:xfrm>
            <a:off x="288723" y="211720"/>
            <a:ext cx="3666900" cy="60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Load Unit is One Way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86" name="Table 5">
            <a:extLst>
              <a:ext uri="{FF2B5EF4-FFF2-40B4-BE49-F238E27FC236}">
                <a16:creationId xmlns:a16="http://schemas.microsoft.com/office/drawing/2014/main" id="{15349EE6-CD5C-4147-9933-8D2208FA3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69406"/>
              </p:ext>
            </p:extLst>
          </p:nvPr>
        </p:nvGraphicFramePr>
        <p:xfrm>
          <a:off x="142107" y="1182668"/>
          <a:ext cx="4311683" cy="3006887"/>
        </p:xfrm>
        <a:graphic>
          <a:graphicData uri="http://schemas.openxmlformats.org/drawingml/2006/table">
            <a:tbl>
              <a:tblPr firstRow="1" bandRow="1">
                <a:tableStyleId>{CE03CC8D-E90E-4C14-B49E-C770FD9EE28C}</a:tableStyleId>
              </a:tblPr>
              <a:tblGrid>
                <a:gridCol w="896467">
                  <a:extLst>
                    <a:ext uri="{9D8B030D-6E8A-4147-A177-3AD203B41FA5}">
                      <a16:colId xmlns:a16="http://schemas.microsoft.com/office/drawing/2014/main" val="4119191373"/>
                    </a:ext>
                  </a:extLst>
                </a:gridCol>
                <a:gridCol w="853804">
                  <a:extLst>
                    <a:ext uri="{9D8B030D-6E8A-4147-A177-3AD203B41FA5}">
                      <a16:colId xmlns:a16="http://schemas.microsoft.com/office/drawing/2014/main" val="1081426442"/>
                    </a:ext>
                  </a:extLst>
                </a:gridCol>
                <a:gridCol w="853804">
                  <a:extLst>
                    <a:ext uri="{9D8B030D-6E8A-4147-A177-3AD203B41FA5}">
                      <a16:colId xmlns:a16="http://schemas.microsoft.com/office/drawing/2014/main" val="3993391955"/>
                    </a:ext>
                  </a:extLst>
                </a:gridCol>
                <a:gridCol w="853804">
                  <a:extLst>
                    <a:ext uri="{9D8B030D-6E8A-4147-A177-3AD203B41FA5}">
                      <a16:colId xmlns:a16="http://schemas.microsoft.com/office/drawing/2014/main" val="1933157782"/>
                    </a:ext>
                  </a:extLst>
                </a:gridCol>
                <a:gridCol w="853804">
                  <a:extLst>
                    <a:ext uri="{9D8B030D-6E8A-4147-A177-3AD203B41FA5}">
                      <a16:colId xmlns:a16="http://schemas.microsoft.com/office/drawing/2014/main" val="2377115210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Logistic Regression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Decision 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3661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148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0.979</a:t>
                      </a:r>
                      <a:endParaRPr lang="en-US" sz="1100" b="0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0.983</a:t>
                      </a:r>
                      <a:endParaRPr lang="en-US" sz="1100" b="0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0.982</a:t>
                      </a:r>
                      <a:endParaRPr lang="en-US" sz="1100" b="0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8145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0.047</a:t>
                      </a:r>
                      <a:endParaRPr lang="en-US" sz="1100" b="0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2197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589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4363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Predictor/ Splits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        splits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60607"/>
                  </a:ext>
                </a:extLst>
              </a:tr>
            </a:tbl>
          </a:graphicData>
        </a:graphic>
      </p:graphicFrame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25B7CA16-5B69-4F39-A05F-2F1A978ED2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4" t="6182" r="4042" b="5249"/>
          <a:stretch/>
        </p:blipFill>
        <p:spPr>
          <a:xfrm>
            <a:off x="4690212" y="1182668"/>
            <a:ext cx="4228672" cy="3006887"/>
          </a:xfrm>
          <a:prstGeom prst="rect">
            <a:avLst/>
          </a:prstGeom>
        </p:spPr>
      </p:pic>
      <p:sp>
        <p:nvSpPr>
          <p:cNvPr id="87" name="Google Shape;1132;p50">
            <a:extLst>
              <a:ext uri="{FF2B5EF4-FFF2-40B4-BE49-F238E27FC236}">
                <a16:creationId xmlns:a16="http://schemas.microsoft.com/office/drawing/2014/main" id="{A15C6293-572B-4E17-B33E-40AFECEA8A02}"/>
              </a:ext>
            </a:extLst>
          </p:cNvPr>
          <p:cNvSpPr txBox="1">
            <a:spLocks/>
          </p:cNvSpPr>
          <p:nvPr/>
        </p:nvSpPr>
        <p:spPr>
          <a:xfrm>
            <a:off x="6068476" y="762105"/>
            <a:ext cx="1472143" cy="38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nton"/>
              <a:buNone/>
              <a:defRPr sz="3000" b="0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1800" dirty="0">
                <a:solidFill>
                  <a:schemeClr val="accent5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08147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4"/>
          <p:cNvSpPr txBox="1">
            <a:spLocks noGrp="1"/>
          </p:cNvSpPr>
          <p:nvPr>
            <p:ph type="ctrTitle"/>
          </p:nvPr>
        </p:nvSpPr>
        <p:spPr>
          <a:xfrm>
            <a:off x="373783" y="185659"/>
            <a:ext cx="3666900" cy="546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Load Unit is Special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04241-144A-42FD-A1FF-046B7AFAD589}"/>
              </a:ext>
            </a:extLst>
          </p:cNvPr>
          <p:cNvSpPr txBox="1"/>
          <p:nvPr/>
        </p:nvSpPr>
        <p:spPr>
          <a:xfrm>
            <a:off x="3456641" y="2221754"/>
            <a:ext cx="999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lt2"/>
                </a:solidFill>
                <a:latin typeface="Anton"/>
                <a:sym typeface="Anton"/>
              </a:rPr>
              <a:t>Linear Regression Models</a:t>
            </a:r>
            <a:endParaRPr lang="en-US" dirty="0">
              <a:solidFill>
                <a:schemeClr val="lt2"/>
              </a:solidFill>
              <a:latin typeface="Anton"/>
              <a:sym typeface="Anto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DBEA8-35E4-40B9-BE99-C7DCEC5FBBA2}"/>
              </a:ext>
            </a:extLst>
          </p:cNvPr>
          <p:cNvSpPr txBox="1"/>
          <p:nvPr/>
        </p:nvSpPr>
        <p:spPr>
          <a:xfrm>
            <a:off x="4555234" y="3385545"/>
            <a:ext cx="124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138"/>
                </a:solidFill>
                <a:latin typeface="Anton"/>
              </a:rPr>
              <a:t>CART</a:t>
            </a:r>
          </a:p>
          <a:p>
            <a:r>
              <a:rPr lang="en-US" dirty="0">
                <a:solidFill>
                  <a:srgbClr val="0E2138"/>
                </a:solidFill>
                <a:latin typeface="Anton"/>
              </a:rPr>
              <a:t>Decision Trees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5365F3C-A2FA-4CDD-B6BF-82F593551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44703"/>
              </p:ext>
            </p:extLst>
          </p:nvPr>
        </p:nvGraphicFramePr>
        <p:xfrm>
          <a:off x="142107" y="1182668"/>
          <a:ext cx="4311683" cy="3006887"/>
        </p:xfrm>
        <a:graphic>
          <a:graphicData uri="http://schemas.openxmlformats.org/drawingml/2006/table">
            <a:tbl>
              <a:tblPr firstRow="1" bandRow="1">
                <a:tableStyleId>{CE03CC8D-E90E-4C14-B49E-C770FD9EE28C}</a:tableStyleId>
              </a:tblPr>
              <a:tblGrid>
                <a:gridCol w="896467">
                  <a:extLst>
                    <a:ext uri="{9D8B030D-6E8A-4147-A177-3AD203B41FA5}">
                      <a16:colId xmlns:a16="http://schemas.microsoft.com/office/drawing/2014/main" val="4119191373"/>
                    </a:ext>
                  </a:extLst>
                </a:gridCol>
                <a:gridCol w="853804">
                  <a:extLst>
                    <a:ext uri="{9D8B030D-6E8A-4147-A177-3AD203B41FA5}">
                      <a16:colId xmlns:a16="http://schemas.microsoft.com/office/drawing/2014/main" val="1081426442"/>
                    </a:ext>
                  </a:extLst>
                </a:gridCol>
                <a:gridCol w="853804">
                  <a:extLst>
                    <a:ext uri="{9D8B030D-6E8A-4147-A177-3AD203B41FA5}">
                      <a16:colId xmlns:a16="http://schemas.microsoft.com/office/drawing/2014/main" val="3993391955"/>
                    </a:ext>
                  </a:extLst>
                </a:gridCol>
                <a:gridCol w="853804">
                  <a:extLst>
                    <a:ext uri="{9D8B030D-6E8A-4147-A177-3AD203B41FA5}">
                      <a16:colId xmlns:a16="http://schemas.microsoft.com/office/drawing/2014/main" val="1933157782"/>
                    </a:ext>
                  </a:extLst>
                </a:gridCol>
                <a:gridCol w="853804">
                  <a:extLst>
                    <a:ext uri="{9D8B030D-6E8A-4147-A177-3AD203B41FA5}">
                      <a16:colId xmlns:a16="http://schemas.microsoft.com/office/drawing/2014/main" val="2377115210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1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Logistic Regression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Decision 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3661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148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0.994</a:t>
                      </a:r>
                      <a:endParaRPr lang="en-US" sz="1100" b="0" i="0" u="none" strike="noStrike" cap="none" dirty="0">
                        <a:solidFill>
                          <a:schemeClr val="tx1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0.979</a:t>
                      </a:r>
                      <a:endParaRPr lang="en-US" sz="1100" b="0" i="0" u="none" strike="noStrike" cap="none" dirty="0">
                        <a:solidFill>
                          <a:schemeClr val="tx1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0.979</a:t>
                      </a:r>
                      <a:endParaRPr lang="en-US" sz="1100" b="0" i="0" u="none" strike="noStrike" cap="none" dirty="0">
                        <a:solidFill>
                          <a:schemeClr val="tx1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8145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0.938</a:t>
                      </a:r>
                      <a:endParaRPr lang="en-US" sz="1100" b="0" i="0" u="none" strike="noStrike" cap="none" dirty="0">
                        <a:solidFill>
                          <a:schemeClr val="tx1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2197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589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4363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Predictor/ Splits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13      splits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60607"/>
                  </a:ext>
                </a:extLst>
              </a:tr>
            </a:tbl>
          </a:graphicData>
        </a:graphic>
      </p:graphicFrame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474DC90-22B3-4024-AD70-DE996E10C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02" t="5292" r="30239" b="4081"/>
          <a:stretch/>
        </p:blipFill>
        <p:spPr>
          <a:xfrm>
            <a:off x="5178139" y="1186139"/>
            <a:ext cx="3498112" cy="3006888"/>
          </a:xfrm>
          <a:prstGeom prst="rect">
            <a:avLst/>
          </a:prstGeom>
        </p:spPr>
      </p:pic>
      <p:sp>
        <p:nvSpPr>
          <p:cNvPr id="7" name="Google Shape;1132;p50">
            <a:extLst>
              <a:ext uri="{FF2B5EF4-FFF2-40B4-BE49-F238E27FC236}">
                <a16:creationId xmlns:a16="http://schemas.microsoft.com/office/drawing/2014/main" id="{86E45A5F-B8E0-4DE1-86F5-599ECEDB5D86}"/>
              </a:ext>
            </a:extLst>
          </p:cNvPr>
          <p:cNvSpPr txBox="1">
            <a:spLocks/>
          </p:cNvSpPr>
          <p:nvPr/>
        </p:nvSpPr>
        <p:spPr>
          <a:xfrm>
            <a:off x="6323658" y="758633"/>
            <a:ext cx="1472143" cy="38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nton"/>
              <a:buNone/>
              <a:defRPr sz="3000" b="0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ROC Curves</a:t>
            </a:r>
          </a:p>
        </p:txBody>
      </p:sp>
    </p:spTree>
    <p:extLst>
      <p:ext uri="{BB962C8B-B14F-4D97-AF65-F5344CB8AC3E}">
        <p14:creationId xmlns:p14="http://schemas.microsoft.com/office/powerpoint/2010/main" val="263218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3"/>
          <p:cNvSpPr txBox="1">
            <a:spLocks noGrp="1"/>
          </p:cNvSpPr>
          <p:nvPr>
            <p:ph type="ctrTitle"/>
          </p:nvPr>
        </p:nvSpPr>
        <p:spPr>
          <a:xfrm>
            <a:off x="714025" y="409525"/>
            <a:ext cx="36669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</a:t>
            </a:r>
            <a:endParaRPr sz="5400" dirty="0"/>
          </a:p>
        </p:txBody>
      </p:sp>
      <p:sp>
        <p:nvSpPr>
          <p:cNvPr id="1199" name="Google Shape;1199;p53"/>
          <p:cNvSpPr txBox="1"/>
          <p:nvPr/>
        </p:nvSpPr>
        <p:spPr>
          <a:xfrm>
            <a:off x="711215" y="2157418"/>
            <a:ext cx="2094600" cy="201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tx2"/>
                </a:solidFill>
                <a:latin typeface="Roboto Light"/>
                <a:ea typeface="Roboto Light"/>
                <a:cs typeface="Roboto Light"/>
                <a:sym typeface="Roboto Light"/>
              </a:rPr>
              <a:t>Packaging Made Faster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tx2"/>
                </a:solidFill>
                <a:latin typeface="Roboto Light"/>
                <a:ea typeface="Roboto Light"/>
                <a:cs typeface="Roboto Light"/>
                <a:sym typeface="Roboto Light"/>
              </a:rPr>
              <a:t>Emily El Hajj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tx2"/>
                </a:solidFill>
                <a:latin typeface="Roboto Light"/>
                <a:ea typeface="Roboto Light"/>
                <a:cs typeface="Roboto Light"/>
                <a:sym typeface="Roboto Light"/>
              </a:rPr>
              <a:t>Karen Bassil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tx2"/>
                </a:solidFill>
                <a:latin typeface="Roboto Light"/>
                <a:ea typeface="Roboto Light"/>
                <a:cs typeface="Roboto Light"/>
                <a:sym typeface="Roboto Light"/>
              </a:rPr>
              <a:t>Kenny </a:t>
            </a:r>
            <a:r>
              <a:rPr lang="en-US" i="1" dirty="0" err="1">
                <a:solidFill>
                  <a:schemeClr val="tx2"/>
                </a:solidFill>
                <a:latin typeface="Roboto Light"/>
                <a:ea typeface="Roboto Light"/>
                <a:cs typeface="Roboto Light"/>
                <a:sym typeface="Roboto Light"/>
              </a:rPr>
              <a:t>Barza</a:t>
            </a:r>
            <a:endParaRPr lang="en-US" i="1" dirty="0">
              <a:solidFill>
                <a:schemeClr val="tx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tx2"/>
                </a:solidFill>
                <a:latin typeface="Roboto Light"/>
                <a:ea typeface="Roboto Light"/>
                <a:cs typeface="Roboto Light"/>
                <a:sym typeface="Roboto Light"/>
              </a:rPr>
              <a:t>Jason Eid</a:t>
            </a:r>
            <a:endParaRPr i="1" dirty="0">
              <a:solidFill>
                <a:schemeClr val="tx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4" name="Google Shape;1216;p54">
            <a:extLst>
              <a:ext uri="{FF2B5EF4-FFF2-40B4-BE49-F238E27FC236}">
                <a16:creationId xmlns:a16="http://schemas.microsoft.com/office/drawing/2014/main" id="{5AA4C04E-F220-482C-9A6E-799A7D0265FB}"/>
              </a:ext>
            </a:extLst>
          </p:cNvPr>
          <p:cNvGrpSpPr/>
          <p:nvPr/>
        </p:nvGrpSpPr>
        <p:grpSpPr>
          <a:xfrm>
            <a:off x="4156935" y="1485925"/>
            <a:ext cx="4987128" cy="3668349"/>
            <a:chOff x="4156935" y="1485925"/>
            <a:chExt cx="4987128" cy="3668349"/>
          </a:xfrm>
        </p:grpSpPr>
        <p:sp>
          <p:nvSpPr>
            <p:cNvPr id="15" name="Google Shape;1217;p54">
              <a:extLst>
                <a:ext uri="{FF2B5EF4-FFF2-40B4-BE49-F238E27FC236}">
                  <a16:creationId xmlns:a16="http://schemas.microsoft.com/office/drawing/2014/main" id="{692AC397-6E6C-4653-BC21-F07BB01A3486}"/>
                </a:ext>
              </a:extLst>
            </p:cNvPr>
            <p:cNvSpPr/>
            <p:nvPr/>
          </p:nvSpPr>
          <p:spPr>
            <a:xfrm>
              <a:off x="6006628" y="1485925"/>
              <a:ext cx="2407791" cy="3599257"/>
            </a:xfrm>
            <a:custGeom>
              <a:avLst/>
              <a:gdLst/>
              <a:ahLst/>
              <a:cxnLst/>
              <a:rect l="l" t="t" r="r" b="b"/>
              <a:pathLst>
                <a:path w="32059" h="47923" extrusionOk="0">
                  <a:moveTo>
                    <a:pt x="1" y="0"/>
                  </a:moveTo>
                  <a:lnTo>
                    <a:pt x="1" y="47923"/>
                  </a:lnTo>
                  <a:lnTo>
                    <a:pt x="32058" y="47923"/>
                  </a:lnTo>
                  <a:lnTo>
                    <a:pt x="320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218;p54">
              <a:extLst>
                <a:ext uri="{FF2B5EF4-FFF2-40B4-BE49-F238E27FC236}">
                  <a16:creationId xmlns:a16="http://schemas.microsoft.com/office/drawing/2014/main" id="{77587A0C-C520-4DFE-8CA9-E3D932D4F7FE}"/>
                </a:ext>
              </a:extLst>
            </p:cNvPr>
            <p:cNvSpPr/>
            <p:nvPr/>
          </p:nvSpPr>
          <p:spPr>
            <a:xfrm>
              <a:off x="6917955" y="3192084"/>
              <a:ext cx="604971" cy="455512"/>
            </a:xfrm>
            <a:custGeom>
              <a:avLst/>
              <a:gdLst/>
              <a:ahLst/>
              <a:cxnLst/>
              <a:rect l="l" t="t" r="r" b="b"/>
              <a:pathLst>
                <a:path w="8055" h="6065" extrusionOk="0">
                  <a:moveTo>
                    <a:pt x="0" y="0"/>
                  </a:moveTo>
                  <a:lnTo>
                    <a:pt x="0" y="6065"/>
                  </a:lnTo>
                  <a:lnTo>
                    <a:pt x="8055" y="6065"/>
                  </a:lnTo>
                  <a:lnTo>
                    <a:pt x="80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229;p54">
              <a:extLst>
                <a:ext uri="{FF2B5EF4-FFF2-40B4-BE49-F238E27FC236}">
                  <a16:creationId xmlns:a16="http://schemas.microsoft.com/office/drawing/2014/main" id="{CDA12BDD-406A-4B59-84B9-D5E189E23DFD}"/>
                </a:ext>
              </a:extLst>
            </p:cNvPr>
            <p:cNvSpPr/>
            <p:nvPr/>
          </p:nvSpPr>
          <p:spPr>
            <a:xfrm>
              <a:off x="8259936" y="3630322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138" y="1"/>
                  </a:moveTo>
                  <a:lnTo>
                    <a:pt x="138" y="138"/>
                  </a:lnTo>
                  <a:lnTo>
                    <a:pt x="0" y="138"/>
                  </a:lnTo>
                  <a:lnTo>
                    <a:pt x="0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0;p54">
              <a:extLst>
                <a:ext uri="{FF2B5EF4-FFF2-40B4-BE49-F238E27FC236}">
                  <a16:creationId xmlns:a16="http://schemas.microsoft.com/office/drawing/2014/main" id="{E3531E04-7D0C-4E7A-82E9-59E6F7FCC4F1}"/>
                </a:ext>
              </a:extLst>
            </p:cNvPr>
            <p:cNvSpPr/>
            <p:nvPr/>
          </p:nvSpPr>
          <p:spPr>
            <a:xfrm>
              <a:off x="7733448" y="3640686"/>
              <a:ext cx="493665" cy="13519"/>
            </a:xfrm>
            <a:custGeom>
              <a:avLst/>
              <a:gdLst/>
              <a:ahLst/>
              <a:cxnLst/>
              <a:rect l="l" t="t" r="r" b="b"/>
              <a:pathLst>
                <a:path w="6573" h="180" extrusionOk="0">
                  <a:moveTo>
                    <a:pt x="0" y="0"/>
                  </a:moveTo>
                  <a:lnTo>
                    <a:pt x="0" y="180"/>
                  </a:lnTo>
                  <a:lnTo>
                    <a:pt x="441" y="180"/>
                  </a:lnTo>
                  <a:lnTo>
                    <a:pt x="441" y="0"/>
                  </a:lnTo>
                  <a:close/>
                  <a:moveTo>
                    <a:pt x="878" y="0"/>
                  </a:moveTo>
                  <a:lnTo>
                    <a:pt x="878" y="180"/>
                  </a:lnTo>
                  <a:lnTo>
                    <a:pt x="1316" y="180"/>
                  </a:lnTo>
                  <a:lnTo>
                    <a:pt x="1316" y="0"/>
                  </a:lnTo>
                  <a:close/>
                  <a:moveTo>
                    <a:pt x="1752" y="0"/>
                  </a:moveTo>
                  <a:lnTo>
                    <a:pt x="1752" y="180"/>
                  </a:lnTo>
                  <a:lnTo>
                    <a:pt x="2193" y="180"/>
                  </a:lnTo>
                  <a:lnTo>
                    <a:pt x="2193" y="0"/>
                  </a:lnTo>
                  <a:close/>
                  <a:moveTo>
                    <a:pt x="2631" y="0"/>
                  </a:moveTo>
                  <a:lnTo>
                    <a:pt x="2631" y="180"/>
                  </a:lnTo>
                  <a:lnTo>
                    <a:pt x="3068" y="180"/>
                  </a:lnTo>
                  <a:lnTo>
                    <a:pt x="3068" y="0"/>
                  </a:lnTo>
                  <a:close/>
                  <a:moveTo>
                    <a:pt x="3505" y="0"/>
                  </a:moveTo>
                  <a:lnTo>
                    <a:pt x="3505" y="180"/>
                  </a:lnTo>
                  <a:lnTo>
                    <a:pt x="3943" y="180"/>
                  </a:lnTo>
                  <a:lnTo>
                    <a:pt x="3943" y="0"/>
                  </a:lnTo>
                  <a:close/>
                  <a:moveTo>
                    <a:pt x="4383" y="0"/>
                  </a:moveTo>
                  <a:lnTo>
                    <a:pt x="4383" y="180"/>
                  </a:lnTo>
                  <a:lnTo>
                    <a:pt x="4820" y="180"/>
                  </a:lnTo>
                  <a:lnTo>
                    <a:pt x="4820" y="0"/>
                  </a:lnTo>
                  <a:close/>
                  <a:moveTo>
                    <a:pt x="5258" y="0"/>
                  </a:moveTo>
                  <a:lnTo>
                    <a:pt x="5258" y="180"/>
                  </a:lnTo>
                  <a:lnTo>
                    <a:pt x="5695" y="180"/>
                  </a:lnTo>
                  <a:lnTo>
                    <a:pt x="5695" y="0"/>
                  </a:lnTo>
                  <a:close/>
                  <a:moveTo>
                    <a:pt x="6132" y="0"/>
                  </a:moveTo>
                  <a:lnTo>
                    <a:pt x="6132" y="180"/>
                  </a:lnTo>
                  <a:lnTo>
                    <a:pt x="6573" y="180"/>
                  </a:lnTo>
                  <a:lnTo>
                    <a:pt x="6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1;p54">
              <a:extLst>
                <a:ext uri="{FF2B5EF4-FFF2-40B4-BE49-F238E27FC236}">
                  <a16:creationId xmlns:a16="http://schemas.microsoft.com/office/drawing/2014/main" id="{7A0F665F-5535-4351-8BDA-0674E93FB4FD}"/>
                </a:ext>
              </a:extLst>
            </p:cNvPr>
            <p:cNvSpPr/>
            <p:nvPr/>
          </p:nvSpPr>
          <p:spPr>
            <a:xfrm>
              <a:off x="7676743" y="3630322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1" y="1"/>
                  </a:moveTo>
                  <a:lnTo>
                    <a:pt x="1" y="318"/>
                  </a:lnTo>
                  <a:lnTo>
                    <a:pt x="318" y="318"/>
                  </a:lnTo>
                  <a:lnTo>
                    <a:pt x="318" y="138"/>
                  </a:lnTo>
                  <a:lnTo>
                    <a:pt x="184" y="138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2;p54">
              <a:extLst>
                <a:ext uri="{FF2B5EF4-FFF2-40B4-BE49-F238E27FC236}">
                  <a16:creationId xmlns:a16="http://schemas.microsoft.com/office/drawing/2014/main" id="{A62D607D-D9F7-4444-BFE8-A899ED523AD3}"/>
                </a:ext>
              </a:extLst>
            </p:cNvPr>
            <p:cNvSpPr/>
            <p:nvPr/>
          </p:nvSpPr>
          <p:spPr>
            <a:xfrm>
              <a:off x="7676743" y="3241353"/>
              <a:ext cx="13894" cy="356749"/>
            </a:xfrm>
            <a:custGeom>
              <a:avLst/>
              <a:gdLst/>
              <a:ahLst/>
              <a:cxnLst/>
              <a:rect l="l" t="t" r="r" b="b"/>
              <a:pathLst>
                <a:path w="185" h="4750" extrusionOk="0">
                  <a:moveTo>
                    <a:pt x="1" y="0"/>
                  </a:moveTo>
                  <a:lnTo>
                    <a:pt x="1" y="433"/>
                  </a:lnTo>
                  <a:lnTo>
                    <a:pt x="184" y="433"/>
                  </a:lnTo>
                  <a:lnTo>
                    <a:pt x="184" y="0"/>
                  </a:lnTo>
                  <a:close/>
                  <a:moveTo>
                    <a:pt x="1" y="863"/>
                  </a:moveTo>
                  <a:lnTo>
                    <a:pt x="1" y="1298"/>
                  </a:lnTo>
                  <a:lnTo>
                    <a:pt x="184" y="1298"/>
                  </a:lnTo>
                  <a:lnTo>
                    <a:pt x="184" y="863"/>
                  </a:lnTo>
                  <a:close/>
                  <a:moveTo>
                    <a:pt x="1" y="1727"/>
                  </a:moveTo>
                  <a:lnTo>
                    <a:pt x="1" y="2158"/>
                  </a:lnTo>
                  <a:lnTo>
                    <a:pt x="184" y="2158"/>
                  </a:lnTo>
                  <a:lnTo>
                    <a:pt x="184" y="1727"/>
                  </a:lnTo>
                  <a:close/>
                  <a:moveTo>
                    <a:pt x="1" y="2592"/>
                  </a:moveTo>
                  <a:lnTo>
                    <a:pt x="1" y="3021"/>
                  </a:lnTo>
                  <a:lnTo>
                    <a:pt x="184" y="3021"/>
                  </a:lnTo>
                  <a:lnTo>
                    <a:pt x="184" y="2592"/>
                  </a:lnTo>
                  <a:close/>
                  <a:moveTo>
                    <a:pt x="1" y="3456"/>
                  </a:moveTo>
                  <a:lnTo>
                    <a:pt x="1" y="3886"/>
                  </a:lnTo>
                  <a:lnTo>
                    <a:pt x="184" y="3886"/>
                  </a:lnTo>
                  <a:lnTo>
                    <a:pt x="184" y="3456"/>
                  </a:lnTo>
                  <a:close/>
                  <a:moveTo>
                    <a:pt x="1" y="4316"/>
                  </a:moveTo>
                  <a:lnTo>
                    <a:pt x="1" y="4750"/>
                  </a:lnTo>
                  <a:lnTo>
                    <a:pt x="184" y="4750"/>
                  </a:lnTo>
                  <a:lnTo>
                    <a:pt x="184" y="43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3;p54">
              <a:extLst>
                <a:ext uri="{FF2B5EF4-FFF2-40B4-BE49-F238E27FC236}">
                  <a16:creationId xmlns:a16="http://schemas.microsoft.com/office/drawing/2014/main" id="{60928F1C-5B1F-4C6A-88AB-5486C27880F5}"/>
                </a:ext>
              </a:extLst>
            </p:cNvPr>
            <p:cNvSpPr/>
            <p:nvPr/>
          </p:nvSpPr>
          <p:spPr>
            <a:xfrm>
              <a:off x="7676743" y="3185099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1" y="1"/>
                  </a:moveTo>
                  <a:lnTo>
                    <a:pt x="1" y="318"/>
                  </a:lnTo>
                  <a:lnTo>
                    <a:pt x="184" y="318"/>
                  </a:lnTo>
                  <a:lnTo>
                    <a:pt x="184" y="181"/>
                  </a:lnTo>
                  <a:lnTo>
                    <a:pt x="318" y="18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4;p54">
              <a:extLst>
                <a:ext uri="{FF2B5EF4-FFF2-40B4-BE49-F238E27FC236}">
                  <a16:creationId xmlns:a16="http://schemas.microsoft.com/office/drawing/2014/main" id="{3130A8E2-3F72-4ABE-9846-CC5EB8DFD7B0}"/>
                </a:ext>
              </a:extLst>
            </p:cNvPr>
            <p:cNvSpPr/>
            <p:nvPr/>
          </p:nvSpPr>
          <p:spPr>
            <a:xfrm>
              <a:off x="7733448" y="3185099"/>
              <a:ext cx="493665" cy="13669"/>
            </a:xfrm>
            <a:custGeom>
              <a:avLst/>
              <a:gdLst/>
              <a:ahLst/>
              <a:cxnLst/>
              <a:rect l="l" t="t" r="r" b="b"/>
              <a:pathLst>
                <a:path w="6573" h="182" extrusionOk="0">
                  <a:moveTo>
                    <a:pt x="0" y="1"/>
                  </a:moveTo>
                  <a:lnTo>
                    <a:pt x="0" y="181"/>
                  </a:lnTo>
                  <a:lnTo>
                    <a:pt x="441" y="181"/>
                  </a:lnTo>
                  <a:lnTo>
                    <a:pt x="441" y="1"/>
                  </a:lnTo>
                  <a:close/>
                  <a:moveTo>
                    <a:pt x="878" y="1"/>
                  </a:moveTo>
                  <a:lnTo>
                    <a:pt x="878" y="181"/>
                  </a:lnTo>
                  <a:lnTo>
                    <a:pt x="1316" y="181"/>
                  </a:lnTo>
                  <a:lnTo>
                    <a:pt x="1316" y="1"/>
                  </a:lnTo>
                  <a:close/>
                  <a:moveTo>
                    <a:pt x="1752" y="1"/>
                  </a:moveTo>
                  <a:lnTo>
                    <a:pt x="1752" y="181"/>
                  </a:lnTo>
                  <a:lnTo>
                    <a:pt x="2193" y="181"/>
                  </a:lnTo>
                  <a:lnTo>
                    <a:pt x="2193" y="1"/>
                  </a:lnTo>
                  <a:close/>
                  <a:moveTo>
                    <a:pt x="2631" y="1"/>
                  </a:moveTo>
                  <a:lnTo>
                    <a:pt x="2631" y="181"/>
                  </a:lnTo>
                  <a:lnTo>
                    <a:pt x="3068" y="181"/>
                  </a:lnTo>
                  <a:lnTo>
                    <a:pt x="3068" y="1"/>
                  </a:lnTo>
                  <a:close/>
                  <a:moveTo>
                    <a:pt x="3505" y="1"/>
                  </a:moveTo>
                  <a:lnTo>
                    <a:pt x="3505" y="181"/>
                  </a:lnTo>
                  <a:lnTo>
                    <a:pt x="3943" y="181"/>
                  </a:lnTo>
                  <a:lnTo>
                    <a:pt x="3943" y="1"/>
                  </a:lnTo>
                  <a:close/>
                  <a:moveTo>
                    <a:pt x="4383" y="1"/>
                  </a:moveTo>
                  <a:lnTo>
                    <a:pt x="4383" y="181"/>
                  </a:lnTo>
                  <a:lnTo>
                    <a:pt x="4820" y="181"/>
                  </a:lnTo>
                  <a:lnTo>
                    <a:pt x="4820" y="1"/>
                  </a:lnTo>
                  <a:close/>
                  <a:moveTo>
                    <a:pt x="5258" y="1"/>
                  </a:moveTo>
                  <a:lnTo>
                    <a:pt x="5258" y="181"/>
                  </a:lnTo>
                  <a:lnTo>
                    <a:pt x="5695" y="181"/>
                  </a:lnTo>
                  <a:lnTo>
                    <a:pt x="5695" y="1"/>
                  </a:lnTo>
                  <a:close/>
                  <a:moveTo>
                    <a:pt x="6132" y="1"/>
                  </a:moveTo>
                  <a:lnTo>
                    <a:pt x="6132" y="181"/>
                  </a:lnTo>
                  <a:lnTo>
                    <a:pt x="6573" y="181"/>
                  </a:lnTo>
                  <a:lnTo>
                    <a:pt x="6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5;p54">
              <a:extLst>
                <a:ext uri="{FF2B5EF4-FFF2-40B4-BE49-F238E27FC236}">
                  <a16:creationId xmlns:a16="http://schemas.microsoft.com/office/drawing/2014/main" id="{081C8EA2-8721-47C8-A85A-A770744D1BDF}"/>
                </a:ext>
              </a:extLst>
            </p:cNvPr>
            <p:cNvSpPr/>
            <p:nvPr/>
          </p:nvSpPr>
          <p:spPr>
            <a:xfrm>
              <a:off x="8259936" y="3185099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0" y="1"/>
                  </a:moveTo>
                  <a:lnTo>
                    <a:pt x="0" y="181"/>
                  </a:lnTo>
                  <a:lnTo>
                    <a:pt x="138" y="181"/>
                  </a:lnTo>
                  <a:lnTo>
                    <a:pt x="138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6;p54">
              <a:extLst>
                <a:ext uri="{FF2B5EF4-FFF2-40B4-BE49-F238E27FC236}">
                  <a16:creationId xmlns:a16="http://schemas.microsoft.com/office/drawing/2014/main" id="{13AC7ABE-0096-49ED-BCF0-C78F17F3BBB0}"/>
                </a:ext>
              </a:extLst>
            </p:cNvPr>
            <p:cNvSpPr/>
            <p:nvPr/>
          </p:nvSpPr>
          <p:spPr>
            <a:xfrm>
              <a:off x="8270225" y="3241353"/>
              <a:ext cx="13594" cy="356749"/>
            </a:xfrm>
            <a:custGeom>
              <a:avLst/>
              <a:gdLst/>
              <a:ahLst/>
              <a:cxnLst/>
              <a:rect l="l" t="t" r="r" b="b"/>
              <a:pathLst>
                <a:path w="181" h="4750" extrusionOk="0">
                  <a:moveTo>
                    <a:pt x="1" y="0"/>
                  </a:moveTo>
                  <a:lnTo>
                    <a:pt x="1" y="433"/>
                  </a:lnTo>
                  <a:lnTo>
                    <a:pt x="181" y="433"/>
                  </a:lnTo>
                  <a:lnTo>
                    <a:pt x="181" y="0"/>
                  </a:lnTo>
                  <a:close/>
                  <a:moveTo>
                    <a:pt x="1" y="863"/>
                  </a:moveTo>
                  <a:lnTo>
                    <a:pt x="1" y="1298"/>
                  </a:lnTo>
                  <a:lnTo>
                    <a:pt x="181" y="1298"/>
                  </a:lnTo>
                  <a:lnTo>
                    <a:pt x="181" y="863"/>
                  </a:lnTo>
                  <a:close/>
                  <a:moveTo>
                    <a:pt x="1" y="1727"/>
                  </a:moveTo>
                  <a:lnTo>
                    <a:pt x="1" y="2158"/>
                  </a:lnTo>
                  <a:lnTo>
                    <a:pt x="181" y="2158"/>
                  </a:lnTo>
                  <a:lnTo>
                    <a:pt x="181" y="1727"/>
                  </a:lnTo>
                  <a:close/>
                  <a:moveTo>
                    <a:pt x="1" y="2592"/>
                  </a:moveTo>
                  <a:lnTo>
                    <a:pt x="1" y="3021"/>
                  </a:lnTo>
                  <a:lnTo>
                    <a:pt x="181" y="3021"/>
                  </a:lnTo>
                  <a:lnTo>
                    <a:pt x="181" y="2592"/>
                  </a:lnTo>
                  <a:close/>
                  <a:moveTo>
                    <a:pt x="1" y="3456"/>
                  </a:moveTo>
                  <a:lnTo>
                    <a:pt x="1" y="3886"/>
                  </a:lnTo>
                  <a:lnTo>
                    <a:pt x="181" y="3886"/>
                  </a:lnTo>
                  <a:lnTo>
                    <a:pt x="181" y="3456"/>
                  </a:lnTo>
                  <a:close/>
                  <a:moveTo>
                    <a:pt x="1" y="4316"/>
                  </a:moveTo>
                  <a:lnTo>
                    <a:pt x="1" y="4750"/>
                  </a:lnTo>
                  <a:lnTo>
                    <a:pt x="181" y="4750"/>
                  </a:lnTo>
                  <a:lnTo>
                    <a:pt x="181" y="43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7;p54">
              <a:extLst>
                <a:ext uri="{FF2B5EF4-FFF2-40B4-BE49-F238E27FC236}">
                  <a16:creationId xmlns:a16="http://schemas.microsoft.com/office/drawing/2014/main" id="{F21020F1-7707-4B9A-A871-2572BCDEAC62}"/>
                </a:ext>
              </a:extLst>
            </p:cNvPr>
            <p:cNvSpPr/>
            <p:nvPr/>
          </p:nvSpPr>
          <p:spPr>
            <a:xfrm>
              <a:off x="8282918" y="3037068"/>
              <a:ext cx="23958" cy="23958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35" y="1"/>
                  </a:moveTo>
                  <a:lnTo>
                    <a:pt x="135" y="135"/>
                  </a:lnTo>
                  <a:lnTo>
                    <a:pt x="1" y="135"/>
                  </a:lnTo>
                  <a:lnTo>
                    <a:pt x="1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8;p54">
              <a:extLst>
                <a:ext uri="{FF2B5EF4-FFF2-40B4-BE49-F238E27FC236}">
                  <a16:creationId xmlns:a16="http://schemas.microsoft.com/office/drawing/2014/main" id="{91AEC732-4A54-439B-A5A1-DC326A5C9645}"/>
                </a:ext>
              </a:extLst>
            </p:cNvPr>
            <p:cNvSpPr/>
            <p:nvPr/>
          </p:nvSpPr>
          <p:spPr>
            <a:xfrm>
              <a:off x="6146699" y="3047132"/>
              <a:ext cx="2101663" cy="13894"/>
            </a:xfrm>
            <a:custGeom>
              <a:avLst/>
              <a:gdLst/>
              <a:ahLst/>
              <a:cxnLst/>
              <a:rect l="l" t="t" r="r" b="b"/>
              <a:pathLst>
                <a:path w="27983" h="185" extrusionOk="0">
                  <a:moveTo>
                    <a:pt x="1" y="1"/>
                  </a:moveTo>
                  <a:lnTo>
                    <a:pt x="1" y="184"/>
                  </a:lnTo>
                  <a:lnTo>
                    <a:pt x="460" y="184"/>
                  </a:lnTo>
                  <a:lnTo>
                    <a:pt x="460" y="1"/>
                  </a:lnTo>
                  <a:close/>
                  <a:moveTo>
                    <a:pt x="917" y="1"/>
                  </a:moveTo>
                  <a:lnTo>
                    <a:pt x="917" y="184"/>
                  </a:lnTo>
                  <a:lnTo>
                    <a:pt x="1376" y="184"/>
                  </a:lnTo>
                  <a:lnTo>
                    <a:pt x="1376" y="1"/>
                  </a:lnTo>
                  <a:close/>
                  <a:moveTo>
                    <a:pt x="1835" y="1"/>
                  </a:moveTo>
                  <a:lnTo>
                    <a:pt x="1835" y="184"/>
                  </a:lnTo>
                  <a:lnTo>
                    <a:pt x="2293" y="184"/>
                  </a:lnTo>
                  <a:lnTo>
                    <a:pt x="2293" y="1"/>
                  </a:lnTo>
                  <a:close/>
                  <a:moveTo>
                    <a:pt x="2751" y="1"/>
                  </a:moveTo>
                  <a:lnTo>
                    <a:pt x="2751" y="184"/>
                  </a:lnTo>
                  <a:lnTo>
                    <a:pt x="3210" y="184"/>
                  </a:lnTo>
                  <a:lnTo>
                    <a:pt x="3210" y="1"/>
                  </a:lnTo>
                  <a:close/>
                  <a:moveTo>
                    <a:pt x="3672" y="1"/>
                  </a:moveTo>
                  <a:lnTo>
                    <a:pt x="3672" y="184"/>
                  </a:lnTo>
                  <a:lnTo>
                    <a:pt x="4130" y="184"/>
                  </a:lnTo>
                  <a:lnTo>
                    <a:pt x="4130" y="1"/>
                  </a:lnTo>
                  <a:close/>
                  <a:moveTo>
                    <a:pt x="4589" y="1"/>
                  </a:moveTo>
                  <a:lnTo>
                    <a:pt x="4589" y="184"/>
                  </a:lnTo>
                  <a:lnTo>
                    <a:pt x="5047" y="184"/>
                  </a:lnTo>
                  <a:lnTo>
                    <a:pt x="5047" y="1"/>
                  </a:lnTo>
                  <a:close/>
                  <a:moveTo>
                    <a:pt x="5505" y="1"/>
                  </a:moveTo>
                  <a:lnTo>
                    <a:pt x="5505" y="184"/>
                  </a:lnTo>
                  <a:lnTo>
                    <a:pt x="5964" y="184"/>
                  </a:lnTo>
                  <a:lnTo>
                    <a:pt x="5964" y="1"/>
                  </a:lnTo>
                  <a:close/>
                  <a:moveTo>
                    <a:pt x="6423" y="1"/>
                  </a:moveTo>
                  <a:lnTo>
                    <a:pt x="6423" y="184"/>
                  </a:lnTo>
                  <a:lnTo>
                    <a:pt x="6881" y="184"/>
                  </a:lnTo>
                  <a:lnTo>
                    <a:pt x="6881" y="1"/>
                  </a:lnTo>
                  <a:close/>
                  <a:moveTo>
                    <a:pt x="7339" y="1"/>
                  </a:moveTo>
                  <a:lnTo>
                    <a:pt x="7339" y="184"/>
                  </a:lnTo>
                  <a:lnTo>
                    <a:pt x="7798" y="184"/>
                  </a:lnTo>
                  <a:lnTo>
                    <a:pt x="7798" y="1"/>
                  </a:lnTo>
                  <a:close/>
                  <a:moveTo>
                    <a:pt x="8256" y="1"/>
                  </a:moveTo>
                  <a:lnTo>
                    <a:pt x="8256" y="184"/>
                  </a:lnTo>
                  <a:lnTo>
                    <a:pt x="8718" y="184"/>
                  </a:lnTo>
                  <a:lnTo>
                    <a:pt x="8718" y="1"/>
                  </a:lnTo>
                  <a:close/>
                  <a:moveTo>
                    <a:pt x="9177" y="1"/>
                  </a:moveTo>
                  <a:lnTo>
                    <a:pt x="9177" y="184"/>
                  </a:lnTo>
                  <a:lnTo>
                    <a:pt x="9634" y="184"/>
                  </a:lnTo>
                  <a:lnTo>
                    <a:pt x="9634" y="1"/>
                  </a:lnTo>
                  <a:close/>
                  <a:moveTo>
                    <a:pt x="10093" y="1"/>
                  </a:moveTo>
                  <a:lnTo>
                    <a:pt x="10093" y="184"/>
                  </a:lnTo>
                  <a:lnTo>
                    <a:pt x="10552" y="184"/>
                  </a:lnTo>
                  <a:lnTo>
                    <a:pt x="10552" y="1"/>
                  </a:lnTo>
                  <a:close/>
                  <a:moveTo>
                    <a:pt x="11010" y="1"/>
                  </a:moveTo>
                  <a:lnTo>
                    <a:pt x="11010" y="184"/>
                  </a:lnTo>
                  <a:lnTo>
                    <a:pt x="11468" y="184"/>
                  </a:lnTo>
                  <a:lnTo>
                    <a:pt x="11468" y="1"/>
                  </a:lnTo>
                  <a:close/>
                  <a:moveTo>
                    <a:pt x="11927" y="1"/>
                  </a:moveTo>
                  <a:lnTo>
                    <a:pt x="11927" y="184"/>
                  </a:lnTo>
                  <a:lnTo>
                    <a:pt x="12385" y="184"/>
                  </a:lnTo>
                  <a:lnTo>
                    <a:pt x="12385" y="1"/>
                  </a:lnTo>
                  <a:close/>
                  <a:moveTo>
                    <a:pt x="12844" y="1"/>
                  </a:moveTo>
                  <a:lnTo>
                    <a:pt x="12844" y="184"/>
                  </a:lnTo>
                  <a:lnTo>
                    <a:pt x="13302" y="184"/>
                  </a:lnTo>
                  <a:lnTo>
                    <a:pt x="13302" y="1"/>
                  </a:lnTo>
                  <a:close/>
                  <a:moveTo>
                    <a:pt x="13764" y="1"/>
                  </a:moveTo>
                  <a:lnTo>
                    <a:pt x="13764" y="184"/>
                  </a:lnTo>
                  <a:lnTo>
                    <a:pt x="14222" y="184"/>
                  </a:lnTo>
                  <a:lnTo>
                    <a:pt x="14222" y="1"/>
                  </a:lnTo>
                  <a:close/>
                  <a:moveTo>
                    <a:pt x="14681" y="1"/>
                  </a:moveTo>
                  <a:lnTo>
                    <a:pt x="14681" y="184"/>
                  </a:lnTo>
                  <a:lnTo>
                    <a:pt x="15140" y="184"/>
                  </a:lnTo>
                  <a:lnTo>
                    <a:pt x="15140" y="1"/>
                  </a:lnTo>
                  <a:close/>
                  <a:moveTo>
                    <a:pt x="15598" y="1"/>
                  </a:moveTo>
                  <a:lnTo>
                    <a:pt x="15598" y="184"/>
                  </a:lnTo>
                  <a:lnTo>
                    <a:pt x="16056" y="184"/>
                  </a:lnTo>
                  <a:lnTo>
                    <a:pt x="16056" y="1"/>
                  </a:lnTo>
                  <a:close/>
                  <a:moveTo>
                    <a:pt x="16515" y="1"/>
                  </a:moveTo>
                  <a:lnTo>
                    <a:pt x="16515" y="184"/>
                  </a:lnTo>
                  <a:lnTo>
                    <a:pt x="16973" y="184"/>
                  </a:lnTo>
                  <a:lnTo>
                    <a:pt x="16973" y="1"/>
                  </a:lnTo>
                  <a:close/>
                  <a:moveTo>
                    <a:pt x="17432" y="1"/>
                  </a:moveTo>
                  <a:lnTo>
                    <a:pt x="17432" y="184"/>
                  </a:lnTo>
                  <a:lnTo>
                    <a:pt x="17890" y="184"/>
                  </a:lnTo>
                  <a:lnTo>
                    <a:pt x="17890" y="1"/>
                  </a:lnTo>
                  <a:close/>
                  <a:moveTo>
                    <a:pt x="18348" y="1"/>
                  </a:moveTo>
                  <a:lnTo>
                    <a:pt x="18348" y="184"/>
                  </a:lnTo>
                  <a:lnTo>
                    <a:pt x="18810" y="184"/>
                  </a:lnTo>
                  <a:lnTo>
                    <a:pt x="18810" y="1"/>
                  </a:lnTo>
                  <a:close/>
                  <a:moveTo>
                    <a:pt x="19269" y="1"/>
                  </a:moveTo>
                  <a:lnTo>
                    <a:pt x="19269" y="184"/>
                  </a:lnTo>
                  <a:lnTo>
                    <a:pt x="19727" y="184"/>
                  </a:lnTo>
                  <a:lnTo>
                    <a:pt x="19727" y="1"/>
                  </a:lnTo>
                  <a:close/>
                  <a:moveTo>
                    <a:pt x="20185" y="1"/>
                  </a:moveTo>
                  <a:lnTo>
                    <a:pt x="20185" y="184"/>
                  </a:lnTo>
                  <a:lnTo>
                    <a:pt x="20644" y="184"/>
                  </a:lnTo>
                  <a:lnTo>
                    <a:pt x="20644" y="1"/>
                  </a:lnTo>
                  <a:close/>
                  <a:moveTo>
                    <a:pt x="21102" y="1"/>
                  </a:moveTo>
                  <a:lnTo>
                    <a:pt x="21102" y="184"/>
                  </a:lnTo>
                  <a:lnTo>
                    <a:pt x="21561" y="184"/>
                  </a:lnTo>
                  <a:lnTo>
                    <a:pt x="21561" y="1"/>
                  </a:lnTo>
                  <a:close/>
                  <a:moveTo>
                    <a:pt x="22019" y="1"/>
                  </a:moveTo>
                  <a:lnTo>
                    <a:pt x="22019" y="184"/>
                  </a:lnTo>
                  <a:lnTo>
                    <a:pt x="22477" y="184"/>
                  </a:lnTo>
                  <a:lnTo>
                    <a:pt x="22477" y="1"/>
                  </a:lnTo>
                  <a:close/>
                  <a:moveTo>
                    <a:pt x="22936" y="1"/>
                  </a:moveTo>
                  <a:lnTo>
                    <a:pt x="22936" y="184"/>
                  </a:lnTo>
                  <a:lnTo>
                    <a:pt x="23398" y="184"/>
                  </a:lnTo>
                  <a:lnTo>
                    <a:pt x="23398" y="1"/>
                  </a:lnTo>
                  <a:close/>
                  <a:moveTo>
                    <a:pt x="23857" y="1"/>
                  </a:moveTo>
                  <a:lnTo>
                    <a:pt x="23857" y="184"/>
                  </a:lnTo>
                  <a:lnTo>
                    <a:pt x="24315" y="184"/>
                  </a:lnTo>
                  <a:lnTo>
                    <a:pt x="24315" y="1"/>
                  </a:lnTo>
                  <a:close/>
                  <a:moveTo>
                    <a:pt x="24773" y="1"/>
                  </a:moveTo>
                  <a:lnTo>
                    <a:pt x="24773" y="184"/>
                  </a:lnTo>
                  <a:lnTo>
                    <a:pt x="25232" y="184"/>
                  </a:lnTo>
                  <a:lnTo>
                    <a:pt x="25232" y="1"/>
                  </a:lnTo>
                  <a:close/>
                  <a:moveTo>
                    <a:pt x="25690" y="1"/>
                  </a:moveTo>
                  <a:lnTo>
                    <a:pt x="25690" y="184"/>
                  </a:lnTo>
                  <a:lnTo>
                    <a:pt x="26149" y="184"/>
                  </a:lnTo>
                  <a:lnTo>
                    <a:pt x="26149" y="1"/>
                  </a:lnTo>
                  <a:close/>
                  <a:moveTo>
                    <a:pt x="26607" y="1"/>
                  </a:moveTo>
                  <a:lnTo>
                    <a:pt x="26607" y="184"/>
                  </a:lnTo>
                  <a:lnTo>
                    <a:pt x="27065" y="184"/>
                  </a:lnTo>
                  <a:lnTo>
                    <a:pt x="27065" y="1"/>
                  </a:lnTo>
                  <a:close/>
                  <a:moveTo>
                    <a:pt x="27524" y="1"/>
                  </a:moveTo>
                  <a:lnTo>
                    <a:pt x="27524" y="184"/>
                  </a:lnTo>
                  <a:lnTo>
                    <a:pt x="27983" y="184"/>
                  </a:lnTo>
                  <a:lnTo>
                    <a:pt x="27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9;p54">
              <a:extLst>
                <a:ext uri="{FF2B5EF4-FFF2-40B4-BE49-F238E27FC236}">
                  <a16:creationId xmlns:a16="http://schemas.microsoft.com/office/drawing/2014/main" id="{8B2DD712-0F7B-4B6C-BFFC-AF10A285D724}"/>
                </a:ext>
              </a:extLst>
            </p:cNvPr>
            <p:cNvSpPr/>
            <p:nvPr/>
          </p:nvSpPr>
          <p:spPr>
            <a:xfrm>
              <a:off x="6088417" y="3037068"/>
              <a:ext cx="23958" cy="23958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" y="1"/>
                  </a:moveTo>
                  <a:lnTo>
                    <a:pt x="1" y="318"/>
                  </a:lnTo>
                  <a:lnTo>
                    <a:pt x="318" y="318"/>
                  </a:lnTo>
                  <a:lnTo>
                    <a:pt x="318" y="135"/>
                  </a:lnTo>
                  <a:lnTo>
                    <a:pt x="181" y="135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40;p54">
              <a:extLst>
                <a:ext uri="{FF2B5EF4-FFF2-40B4-BE49-F238E27FC236}">
                  <a16:creationId xmlns:a16="http://schemas.microsoft.com/office/drawing/2014/main" id="{598AD278-45EC-47F7-8B0A-DBEE5ABC8601}"/>
                </a:ext>
              </a:extLst>
            </p:cNvPr>
            <p:cNvSpPr/>
            <p:nvPr/>
          </p:nvSpPr>
          <p:spPr>
            <a:xfrm>
              <a:off x="6088417" y="2854638"/>
              <a:ext cx="13669" cy="152088"/>
            </a:xfrm>
            <a:custGeom>
              <a:avLst/>
              <a:gdLst/>
              <a:ahLst/>
              <a:cxnLst/>
              <a:rect l="l" t="t" r="r" b="b"/>
              <a:pathLst>
                <a:path w="182" h="2025" extrusionOk="0">
                  <a:moveTo>
                    <a:pt x="1" y="0"/>
                  </a:moveTo>
                  <a:lnTo>
                    <a:pt x="1" y="406"/>
                  </a:lnTo>
                  <a:lnTo>
                    <a:pt x="181" y="406"/>
                  </a:lnTo>
                  <a:lnTo>
                    <a:pt x="181" y="0"/>
                  </a:lnTo>
                  <a:close/>
                  <a:moveTo>
                    <a:pt x="1" y="812"/>
                  </a:moveTo>
                  <a:lnTo>
                    <a:pt x="1" y="1214"/>
                  </a:lnTo>
                  <a:lnTo>
                    <a:pt x="181" y="1214"/>
                  </a:lnTo>
                  <a:lnTo>
                    <a:pt x="181" y="812"/>
                  </a:lnTo>
                  <a:close/>
                  <a:moveTo>
                    <a:pt x="1" y="1619"/>
                  </a:moveTo>
                  <a:lnTo>
                    <a:pt x="1" y="2025"/>
                  </a:lnTo>
                  <a:lnTo>
                    <a:pt x="181" y="2025"/>
                  </a:lnTo>
                  <a:lnTo>
                    <a:pt x="181" y="16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41;p54">
              <a:extLst>
                <a:ext uri="{FF2B5EF4-FFF2-40B4-BE49-F238E27FC236}">
                  <a16:creationId xmlns:a16="http://schemas.microsoft.com/office/drawing/2014/main" id="{7F56207C-0544-4B73-A194-EC707116CE4B}"/>
                </a:ext>
              </a:extLst>
            </p:cNvPr>
            <p:cNvSpPr/>
            <p:nvPr/>
          </p:nvSpPr>
          <p:spPr>
            <a:xfrm>
              <a:off x="6088417" y="2800337"/>
              <a:ext cx="23958" cy="23883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" y="0"/>
                  </a:moveTo>
                  <a:lnTo>
                    <a:pt x="1" y="318"/>
                  </a:lnTo>
                  <a:lnTo>
                    <a:pt x="181" y="318"/>
                  </a:lnTo>
                  <a:lnTo>
                    <a:pt x="181" y="184"/>
                  </a:lnTo>
                  <a:lnTo>
                    <a:pt x="318" y="184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42;p54">
              <a:extLst>
                <a:ext uri="{FF2B5EF4-FFF2-40B4-BE49-F238E27FC236}">
                  <a16:creationId xmlns:a16="http://schemas.microsoft.com/office/drawing/2014/main" id="{F72EC2F7-BCF4-4E51-927A-59EB414DFC1A}"/>
                </a:ext>
              </a:extLst>
            </p:cNvPr>
            <p:cNvSpPr/>
            <p:nvPr/>
          </p:nvSpPr>
          <p:spPr>
            <a:xfrm>
              <a:off x="6146699" y="2800337"/>
              <a:ext cx="2101663" cy="13894"/>
            </a:xfrm>
            <a:custGeom>
              <a:avLst/>
              <a:gdLst/>
              <a:ahLst/>
              <a:cxnLst/>
              <a:rect l="l" t="t" r="r" b="b"/>
              <a:pathLst>
                <a:path w="27983" h="185" extrusionOk="0">
                  <a:moveTo>
                    <a:pt x="1" y="0"/>
                  </a:moveTo>
                  <a:lnTo>
                    <a:pt x="1" y="184"/>
                  </a:lnTo>
                  <a:lnTo>
                    <a:pt x="460" y="184"/>
                  </a:lnTo>
                  <a:lnTo>
                    <a:pt x="460" y="0"/>
                  </a:lnTo>
                  <a:close/>
                  <a:moveTo>
                    <a:pt x="917" y="0"/>
                  </a:moveTo>
                  <a:lnTo>
                    <a:pt x="917" y="184"/>
                  </a:lnTo>
                  <a:lnTo>
                    <a:pt x="1376" y="184"/>
                  </a:lnTo>
                  <a:lnTo>
                    <a:pt x="1376" y="0"/>
                  </a:lnTo>
                  <a:close/>
                  <a:moveTo>
                    <a:pt x="1835" y="0"/>
                  </a:moveTo>
                  <a:lnTo>
                    <a:pt x="1835" y="184"/>
                  </a:lnTo>
                  <a:lnTo>
                    <a:pt x="2293" y="184"/>
                  </a:lnTo>
                  <a:lnTo>
                    <a:pt x="2293" y="0"/>
                  </a:lnTo>
                  <a:close/>
                  <a:moveTo>
                    <a:pt x="2751" y="0"/>
                  </a:moveTo>
                  <a:lnTo>
                    <a:pt x="2751" y="184"/>
                  </a:lnTo>
                  <a:lnTo>
                    <a:pt x="3210" y="184"/>
                  </a:lnTo>
                  <a:lnTo>
                    <a:pt x="3210" y="0"/>
                  </a:lnTo>
                  <a:close/>
                  <a:moveTo>
                    <a:pt x="3672" y="0"/>
                  </a:moveTo>
                  <a:lnTo>
                    <a:pt x="3672" y="184"/>
                  </a:lnTo>
                  <a:lnTo>
                    <a:pt x="4130" y="184"/>
                  </a:lnTo>
                  <a:lnTo>
                    <a:pt x="4130" y="0"/>
                  </a:lnTo>
                  <a:close/>
                  <a:moveTo>
                    <a:pt x="4589" y="0"/>
                  </a:moveTo>
                  <a:lnTo>
                    <a:pt x="4589" y="184"/>
                  </a:lnTo>
                  <a:lnTo>
                    <a:pt x="5047" y="184"/>
                  </a:lnTo>
                  <a:lnTo>
                    <a:pt x="5047" y="0"/>
                  </a:lnTo>
                  <a:close/>
                  <a:moveTo>
                    <a:pt x="5505" y="0"/>
                  </a:moveTo>
                  <a:lnTo>
                    <a:pt x="5505" y="184"/>
                  </a:lnTo>
                  <a:lnTo>
                    <a:pt x="5964" y="184"/>
                  </a:lnTo>
                  <a:lnTo>
                    <a:pt x="5964" y="0"/>
                  </a:lnTo>
                  <a:close/>
                  <a:moveTo>
                    <a:pt x="6423" y="0"/>
                  </a:moveTo>
                  <a:lnTo>
                    <a:pt x="6423" y="184"/>
                  </a:lnTo>
                  <a:lnTo>
                    <a:pt x="6881" y="184"/>
                  </a:lnTo>
                  <a:lnTo>
                    <a:pt x="6881" y="0"/>
                  </a:lnTo>
                  <a:close/>
                  <a:moveTo>
                    <a:pt x="7339" y="0"/>
                  </a:moveTo>
                  <a:lnTo>
                    <a:pt x="7339" y="184"/>
                  </a:lnTo>
                  <a:lnTo>
                    <a:pt x="7798" y="184"/>
                  </a:lnTo>
                  <a:lnTo>
                    <a:pt x="7798" y="0"/>
                  </a:lnTo>
                  <a:close/>
                  <a:moveTo>
                    <a:pt x="8256" y="0"/>
                  </a:moveTo>
                  <a:lnTo>
                    <a:pt x="8256" y="184"/>
                  </a:lnTo>
                  <a:lnTo>
                    <a:pt x="8718" y="184"/>
                  </a:lnTo>
                  <a:lnTo>
                    <a:pt x="8718" y="0"/>
                  </a:lnTo>
                  <a:close/>
                  <a:moveTo>
                    <a:pt x="9177" y="0"/>
                  </a:moveTo>
                  <a:lnTo>
                    <a:pt x="9177" y="184"/>
                  </a:lnTo>
                  <a:lnTo>
                    <a:pt x="9634" y="184"/>
                  </a:lnTo>
                  <a:lnTo>
                    <a:pt x="9634" y="0"/>
                  </a:lnTo>
                  <a:close/>
                  <a:moveTo>
                    <a:pt x="10093" y="0"/>
                  </a:moveTo>
                  <a:lnTo>
                    <a:pt x="10093" y="184"/>
                  </a:lnTo>
                  <a:lnTo>
                    <a:pt x="10552" y="184"/>
                  </a:lnTo>
                  <a:lnTo>
                    <a:pt x="10552" y="0"/>
                  </a:lnTo>
                  <a:close/>
                  <a:moveTo>
                    <a:pt x="11010" y="0"/>
                  </a:moveTo>
                  <a:lnTo>
                    <a:pt x="11010" y="184"/>
                  </a:lnTo>
                  <a:lnTo>
                    <a:pt x="11468" y="184"/>
                  </a:lnTo>
                  <a:lnTo>
                    <a:pt x="11468" y="0"/>
                  </a:lnTo>
                  <a:close/>
                  <a:moveTo>
                    <a:pt x="11927" y="0"/>
                  </a:moveTo>
                  <a:lnTo>
                    <a:pt x="11927" y="184"/>
                  </a:lnTo>
                  <a:lnTo>
                    <a:pt x="12385" y="184"/>
                  </a:lnTo>
                  <a:lnTo>
                    <a:pt x="12385" y="0"/>
                  </a:lnTo>
                  <a:close/>
                  <a:moveTo>
                    <a:pt x="12844" y="0"/>
                  </a:moveTo>
                  <a:lnTo>
                    <a:pt x="12844" y="184"/>
                  </a:lnTo>
                  <a:lnTo>
                    <a:pt x="13302" y="184"/>
                  </a:lnTo>
                  <a:lnTo>
                    <a:pt x="13302" y="0"/>
                  </a:lnTo>
                  <a:close/>
                  <a:moveTo>
                    <a:pt x="13764" y="0"/>
                  </a:moveTo>
                  <a:lnTo>
                    <a:pt x="13764" y="184"/>
                  </a:lnTo>
                  <a:lnTo>
                    <a:pt x="14222" y="184"/>
                  </a:lnTo>
                  <a:lnTo>
                    <a:pt x="14222" y="0"/>
                  </a:lnTo>
                  <a:close/>
                  <a:moveTo>
                    <a:pt x="14681" y="0"/>
                  </a:moveTo>
                  <a:lnTo>
                    <a:pt x="14681" y="184"/>
                  </a:lnTo>
                  <a:lnTo>
                    <a:pt x="15140" y="184"/>
                  </a:lnTo>
                  <a:lnTo>
                    <a:pt x="15140" y="0"/>
                  </a:lnTo>
                  <a:close/>
                  <a:moveTo>
                    <a:pt x="15598" y="0"/>
                  </a:moveTo>
                  <a:lnTo>
                    <a:pt x="15598" y="184"/>
                  </a:lnTo>
                  <a:lnTo>
                    <a:pt x="16056" y="184"/>
                  </a:lnTo>
                  <a:lnTo>
                    <a:pt x="16056" y="0"/>
                  </a:lnTo>
                  <a:close/>
                  <a:moveTo>
                    <a:pt x="16515" y="0"/>
                  </a:moveTo>
                  <a:lnTo>
                    <a:pt x="16515" y="184"/>
                  </a:lnTo>
                  <a:lnTo>
                    <a:pt x="16973" y="184"/>
                  </a:lnTo>
                  <a:lnTo>
                    <a:pt x="16973" y="0"/>
                  </a:lnTo>
                  <a:close/>
                  <a:moveTo>
                    <a:pt x="17432" y="0"/>
                  </a:moveTo>
                  <a:lnTo>
                    <a:pt x="17432" y="184"/>
                  </a:lnTo>
                  <a:lnTo>
                    <a:pt x="17890" y="184"/>
                  </a:lnTo>
                  <a:lnTo>
                    <a:pt x="17890" y="0"/>
                  </a:lnTo>
                  <a:close/>
                  <a:moveTo>
                    <a:pt x="18348" y="0"/>
                  </a:moveTo>
                  <a:lnTo>
                    <a:pt x="18348" y="184"/>
                  </a:lnTo>
                  <a:lnTo>
                    <a:pt x="18810" y="184"/>
                  </a:lnTo>
                  <a:lnTo>
                    <a:pt x="18810" y="0"/>
                  </a:lnTo>
                  <a:close/>
                  <a:moveTo>
                    <a:pt x="19269" y="0"/>
                  </a:moveTo>
                  <a:lnTo>
                    <a:pt x="19269" y="184"/>
                  </a:lnTo>
                  <a:lnTo>
                    <a:pt x="19727" y="184"/>
                  </a:lnTo>
                  <a:lnTo>
                    <a:pt x="19727" y="0"/>
                  </a:lnTo>
                  <a:close/>
                  <a:moveTo>
                    <a:pt x="20185" y="0"/>
                  </a:moveTo>
                  <a:lnTo>
                    <a:pt x="20185" y="184"/>
                  </a:lnTo>
                  <a:lnTo>
                    <a:pt x="20644" y="184"/>
                  </a:lnTo>
                  <a:lnTo>
                    <a:pt x="20644" y="0"/>
                  </a:lnTo>
                  <a:close/>
                  <a:moveTo>
                    <a:pt x="21102" y="0"/>
                  </a:moveTo>
                  <a:lnTo>
                    <a:pt x="21102" y="184"/>
                  </a:lnTo>
                  <a:lnTo>
                    <a:pt x="21561" y="184"/>
                  </a:lnTo>
                  <a:lnTo>
                    <a:pt x="21561" y="0"/>
                  </a:lnTo>
                  <a:close/>
                  <a:moveTo>
                    <a:pt x="22019" y="0"/>
                  </a:moveTo>
                  <a:lnTo>
                    <a:pt x="22019" y="184"/>
                  </a:lnTo>
                  <a:lnTo>
                    <a:pt x="22477" y="184"/>
                  </a:lnTo>
                  <a:lnTo>
                    <a:pt x="22477" y="0"/>
                  </a:lnTo>
                  <a:close/>
                  <a:moveTo>
                    <a:pt x="22936" y="0"/>
                  </a:moveTo>
                  <a:lnTo>
                    <a:pt x="22936" y="184"/>
                  </a:lnTo>
                  <a:lnTo>
                    <a:pt x="23398" y="184"/>
                  </a:lnTo>
                  <a:lnTo>
                    <a:pt x="23398" y="0"/>
                  </a:lnTo>
                  <a:close/>
                  <a:moveTo>
                    <a:pt x="23857" y="0"/>
                  </a:moveTo>
                  <a:lnTo>
                    <a:pt x="23857" y="184"/>
                  </a:lnTo>
                  <a:lnTo>
                    <a:pt x="24315" y="184"/>
                  </a:lnTo>
                  <a:lnTo>
                    <a:pt x="24315" y="0"/>
                  </a:lnTo>
                  <a:close/>
                  <a:moveTo>
                    <a:pt x="24773" y="0"/>
                  </a:moveTo>
                  <a:lnTo>
                    <a:pt x="24773" y="184"/>
                  </a:lnTo>
                  <a:lnTo>
                    <a:pt x="25232" y="184"/>
                  </a:lnTo>
                  <a:lnTo>
                    <a:pt x="25232" y="0"/>
                  </a:lnTo>
                  <a:close/>
                  <a:moveTo>
                    <a:pt x="25690" y="0"/>
                  </a:moveTo>
                  <a:lnTo>
                    <a:pt x="25690" y="184"/>
                  </a:lnTo>
                  <a:lnTo>
                    <a:pt x="26149" y="184"/>
                  </a:lnTo>
                  <a:lnTo>
                    <a:pt x="26149" y="0"/>
                  </a:lnTo>
                  <a:close/>
                  <a:moveTo>
                    <a:pt x="26607" y="0"/>
                  </a:moveTo>
                  <a:lnTo>
                    <a:pt x="26607" y="184"/>
                  </a:lnTo>
                  <a:lnTo>
                    <a:pt x="27065" y="184"/>
                  </a:lnTo>
                  <a:lnTo>
                    <a:pt x="27065" y="0"/>
                  </a:lnTo>
                  <a:close/>
                  <a:moveTo>
                    <a:pt x="27524" y="0"/>
                  </a:moveTo>
                  <a:lnTo>
                    <a:pt x="27524" y="184"/>
                  </a:lnTo>
                  <a:lnTo>
                    <a:pt x="27983" y="184"/>
                  </a:lnTo>
                  <a:lnTo>
                    <a:pt x="27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43;p54">
              <a:extLst>
                <a:ext uri="{FF2B5EF4-FFF2-40B4-BE49-F238E27FC236}">
                  <a16:creationId xmlns:a16="http://schemas.microsoft.com/office/drawing/2014/main" id="{0B86318A-D1A0-4827-B0D0-7FD37D0B0194}"/>
                </a:ext>
              </a:extLst>
            </p:cNvPr>
            <p:cNvSpPr/>
            <p:nvPr/>
          </p:nvSpPr>
          <p:spPr>
            <a:xfrm>
              <a:off x="8282918" y="2800337"/>
              <a:ext cx="23958" cy="23883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" y="0"/>
                  </a:moveTo>
                  <a:lnTo>
                    <a:pt x="1" y="184"/>
                  </a:lnTo>
                  <a:lnTo>
                    <a:pt x="135" y="184"/>
                  </a:lnTo>
                  <a:lnTo>
                    <a:pt x="135" y="318"/>
                  </a:lnTo>
                  <a:lnTo>
                    <a:pt x="318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44;p54">
              <a:extLst>
                <a:ext uri="{FF2B5EF4-FFF2-40B4-BE49-F238E27FC236}">
                  <a16:creationId xmlns:a16="http://schemas.microsoft.com/office/drawing/2014/main" id="{2A89A0AB-3D8F-4E00-8B42-B6176495AE87}"/>
                </a:ext>
              </a:extLst>
            </p:cNvPr>
            <p:cNvSpPr/>
            <p:nvPr/>
          </p:nvSpPr>
          <p:spPr>
            <a:xfrm>
              <a:off x="8293057" y="2854638"/>
              <a:ext cx="13819" cy="152088"/>
            </a:xfrm>
            <a:custGeom>
              <a:avLst/>
              <a:gdLst/>
              <a:ahLst/>
              <a:cxnLst/>
              <a:rect l="l" t="t" r="r" b="b"/>
              <a:pathLst>
                <a:path w="184" h="2025" extrusionOk="0">
                  <a:moveTo>
                    <a:pt x="0" y="0"/>
                  </a:moveTo>
                  <a:lnTo>
                    <a:pt x="0" y="406"/>
                  </a:lnTo>
                  <a:lnTo>
                    <a:pt x="183" y="406"/>
                  </a:lnTo>
                  <a:lnTo>
                    <a:pt x="183" y="0"/>
                  </a:lnTo>
                  <a:close/>
                  <a:moveTo>
                    <a:pt x="0" y="812"/>
                  </a:moveTo>
                  <a:lnTo>
                    <a:pt x="0" y="1214"/>
                  </a:lnTo>
                  <a:lnTo>
                    <a:pt x="183" y="1214"/>
                  </a:lnTo>
                  <a:lnTo>
                    <a:pt x="183" y="812"/>
                  </a:lnTo>
                  <a:close/>
                  <a:moveTo>
                    <a:pt x="0" y="1619"/>
                  </a:moveTo>
                  <a:lnTo>
                    <a:pt x="0" y="2025"/>
                  </a:lnTo>
                  <a:lnTo>
                    <a:pt x="183" y="2025"/>
                  </a:lnTo>
                  <a:lnTo>
                    <a:pt x="183" y="16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45;p54">
              <a:extLst>
                <a:ext uri="{FF2B5EF4-FFF2-40B4-BE49-F238E27FC236}">
                  <a16:creationId xmlns:a16="http://schemas.microsoft.com/office/drawing/2014/main" id="{E7ABE8F7-15A1-4928-84D6-2ECB54278993}"/>
                </a:ext>
              </a:extLst>
            </p:cNvPr>
            <p:cNvSpPr/>
            <p:nvPr/>
          </p:nvSpPr>
          <p:spPr>
            <a:xfrm>
              <a:off x="7361602" y="4163492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138" y="0"/>
                  </a:moveTo>
                  <a:lnTo>
                    <a:pt x="138" y="134"/>
                  </a:lnTo>
                  <a:lnTo>
                    <a:pt x="0" y="134"/>
                  </a:lnTo>
                  <a:lnTo>
                    <a:pt x="0" y="318"/>
                  </a:lnTo>
                  <a:lnTo>
                    <a:pt x="318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46;p54">
              <a:extLst>
                <a:ext uri="{FF2B5EF4-FFF2-40B4-BE49-F238E27FC236}">
                  <a16:creationId xmlns:a16="http://schemas.microsoft.com/office/drawing/2014/main" id="{D5B33482-301F-4734-AE98-8FA1A1678381}"/>
                </a:ext>
              </a:extLst>
            </p:cNvPr>
            <p:cNvSpPr/>
            <p:nvPr/>
          </p:nvSpPr>
          <p:spPr>
            <a:xfrm>
              <a:off x="6156012" y="4173556"/>
              <a:ext cx="1172314" cy="13819"/>
            </a:xfrm>
            <a:custGeom>
              <a:avLst/>
              <a:gdLst/>
              <a:ahLst/>
              <a:cxnLst/>
              <a:rect l="l" t="t" r="r" b="b"/>
              <a:pathLst>
                <a:path w="15609" h="184" extrusionOk="0">
                  <a:moveTo>
                    <a:pt x="0" y="0"/>
                  </a:moveTo>
                  <a:lnTo>
                    <a:pt x="0" y="184"/>
                  </a:lnTo>
                  <a:lnTo>
                    <a:pt x="445" y="184"/>
                  </a:lnTo>
                  <a:lnTo>
                    <a:pt x="445" y="0"/>
                  </a:lnTo>
                  <a:close/>
                  <a:moveTo>
                    <a:pt x="892" y="0"/>
                  </a:moveTo>
                  <a:lnTo>
                    <a:pt x="892" y="184"/>
                  </a:lnTo>
                  <a:lnTo>
                    <a:pt x="1337" y="184"/>
                  </a:lnTo>
                  <a:lnTo>
                    <a:pt x="1337" y="0"/>
                  </a:lnTo>
                  <a:close/>
                  <a:moveTo>
                    <a:pt x="1784" y="0"/>
                  </a:moveTo>
                  <a:lnTo>
                    <a:pt x="1784" y="184"/>
                  </a:lnTo>
                  <a:lnTo>
                    <a:pt x="2229" y="184"/>
                  </a:lnTo>
                  <a:lnTo>
                    <a:pt x="2229" y="0"/>
                  </a:lnTo>
                  <a:close/>
                  <a:moveTo>
                    <a:pt x="2676" y="0"/>
                  </a:moveTo>
                  <a:lnTo>
                    <a:pt x="2676" y="184"/>
                  </a:lnTo>
                  <a:lnTo>
                    <a:pt x="3121" y="184"/>
                  </a:lnTo>
                  <a:lnTo>
                    <a:pt x="3121" y="0"/>
                  </a:lnTo>
                  <a:close/>
                  <a:moveTo>
                    <a:pt x="3565" y="0"/>
                  </a:moveTo>
                  <a:lnTo>
                    <a:pt x="3565" y="184"/>
                  </a:lnTo>
                  <a:lnTo>
                    <a:pt x="4014" y="184"/>
                  </a:lnTo>
                  <a:lnTo>
                    <a:pt x="4014" y="0"/>
                  </a:lnTo>
                  <a:close/>
                  <a:moveTo>
                    <a:pt x="4458" y="0"/>
                  </a:moveTo>
                  <a:lnTo>
                    <a:pt x="4458" y="184"/>
                  </a:lnTo>
                  <a:lnTo>
                    <a:pt x="4906" y="184"/>
                  </a:lnTo>
                  <a:lnTo>
                    <a:pt x="4906" y="0"/>
                  </a:lnTo>
                  <a:close/>
                  <a:moveTo>
                    <a:pt x="5350" y="0"/>
                  </a:moveTo>
                  <a:lnTo>
                    <a:pt x="5350" y="184"/>
                  </a:lnTo>
                  <a:lnTo>
                    <a:pt x="5798" y="184"/>
                  </a:lnTo>
                  <a:lnTo>
                    <a:pt x="5798" y="0"/>
                  </a:lnTo>
                  <a:close/>
                  <a:moveTo>
                    <a:pt x="6242" y="0"/>
                  </a:moveTo>
                  <a:lnTo>
                    <a:pt x="6242" y="184"/>
                  </a:lnTo>
                  <a:lnTo>
                    <a:pt x="6690" y="184"/>
                  </a:lnTo>
                  <a:lnTo>
                    <a:pt x="6690" y="0"/>
                  </a:lnTo>
                  <a:close/>
                  <a:moveTo>
                    <a:pt x="7134" y="0"/>
                  </a:moveTo>
                  <a:lnTo>
                    <a:pt x="7134" y="184"/>
                  </a:lnTo>
                  <a:lnTo>
                    <a:pt x="7582" y="184"/>
                  </a:lnTo>
                  <a:lnTo>
                    <a:pt x="7582" y="0"/>
                  </a:lnTo>
                  <a:close/>
                  <a:moveTo>
                    <a:pt x="8026" y="0"/>
                  </a:moveTo>
                  <a:lnTo>
                    <a:pt x="8026" y="184"/>
                  </a:lnTo>
                  <a:lnTo>
                    <a:pt x="8474" y="184"/>
                  </a:lnTo>
                  <a:lnTo>
                    <a:pt x="8474" y="0"/>
                  </a:lnTo>
                  <a:close/>
                  <a:moveTo>
                    <a:pt x="8918" y="0"/>
                  </a:moveTo>
                  <a:lnTo>
                    <a:pt x="8918" y="184"/>
                  </a:lnTo>
                  <a:lnTo>
                    <a:pt x="9362" y="184"/>
                  </a:lnTo>
                  <a:lnTo>
                    <a:pt x="9362" y="0"/>
                  </a:lnTo>
                  <a:close/>
                  <a:moveTo>
                    <a:pt x="9811" y="0"/>
                  </a:moveTo>
                  <a:lnTo>
                    <a:pt x="9811" y="184"/>
                  </a:lnTo>
                  <a:lnTo>
                    <a:pt x="10255" y="184"/>
                  </a:lnTo>
                  <a:lnTo>
                    <a:pt x="10255" y="0"/>
                  </a:lnTo>
                  <a:close/>
                  <a:moveTo>
                    <a:pt x="10703" y="0"/>
                  </a:moveTo>
                  <a:lnTo>
                    <a:pt x="10703" y="184"/>
                  </a:lnTo>
                  <a:lnTo>
                    <a:pt x="11147" y="184"/>
                  </a:lnTo>
                  <a:lnTo>
                    <a:pt x="11147" y="0"/>
                  </a:lnTo>
                  <a:close/>
                  <a:moveTo>
                    <a:pt x="11595" y="0"/>
                  </a:moveTo>
                  <a:lnTo>
                    <a:pt x="11595" y="184"/>
                  </a:lnTo>
                  <a:lnTo>
                    <a:pt x="12039" y="184"/>
                  </a:lnTo>
                  <a:lnTo>
                    <a:pt x="12039" y="0"/>
                  </a:lnTo>
                  <a:close/>
                  <a:moveTo>
                    <a:pt x="12487" y="0"/>
                  </a:moveTo>
                  <a:lnTo>
                    <a:pt x="12487" y="184"/>
                  </a:lnTo>
                  <a:lnTo>
                    <a:pt x="12931" y="184"/>
                  </a:lnTo>
                  <a:lnTo>
                    <a:pt x="12931" y="0"/>
                  </a:lnTo>
                  <a:close/>
                  <a:moveTo>
                    <a:pt x="13379" y="0"/>
                  </a:moveTo>
                  <a:lnTo>
                    <a:pt x="13379" y="184"/>
                  </a:lnTo>
                  <a:lnTo>
                    <a:pt x="13823" y="184"/>
                  </a:lnTo>
                  <a:lnTo>
                    <a:pt x="13823" y="0"/>
                  </a:lnTo>
                  <a:close/>
                  <a:moveTo>
                    <a:pt x="14271" y="0"/>
                  </a:moveTo>
                  <a:lnTo>
                    <a:pt x="14271" y="184"/>
                  </a:lnTo>
                  <a:lnTo>
                    <a:pt x="14715" y="184"/>
                  </a:lnTo>
                  <a:lnTo>
                    <a:pt x="14715" y="0"/>
                  </a:lnTo>
                  <a:close/>
                  <a:moveTo>
                    <a:pt x="15160" y="0"/>
                  </a:moveTo>
                  <a:lnTo>
                    <a:pt x="15160" y="184"/>
                  </a:lnTo>
                  <a:lnTo>
                    <a:pt x="15608" y="184"/>
                  </a:lnTo>
                  <a:lnTo>
                    <a:pt x="15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47;p54">
              <a:extLst>
                <a:ext uri="{FF2B5EF4-FFF2-40B4-BE49-F238E27FC236}">
                  <a16:creationId xmlns:a16="http://schemas.microsoft.com/office/drawing/2014/main" id="{375B9673-39A8-4AC5-BCA6-4CC5C2F24D5F}"/>
                </a:ext>
              </a:extLst>
            </p:cNvPr>
            <p:cNvSpPr/>
            <p:nvPr/>
          </p:nvSpPr>
          <p:spPr>
            <a:xfrm>
              <a:off x="6098556" y="4163492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0" y="0"/>
                  </a:moveTo>
                  <a:lnTo>
                    <a:pt x="0" y="318"/>
                  </a:lnTo>
                  <a:lnTo>
                    <a:pt x="318" y="318"/>
                  </a:lnTo>
                  <a:lnTo>
                    <a:pt x="318" y="134"/>
                  </a:lnTo>
                  <a:lnTo>
                    <a:pt x="183" y="134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8;p54">
              <a:extLst>
                <a:ext uri="{FF2B5EF4-FFF2-40B4-BE49-F238E27FC236}">
                  <a16:creationId xmlns:a16="http://schemas.microsoft.com/office/drawing/2014/main" id="{284FA6FA-C657-46D1-A50F-0BA90E87FA80}"/>
                </a:ext>
              </a:extLst>
            </p:cNvPr>
            <p:cNvSpPr/>
            <p:nvPr/>
          </p:nvSpPr>
          <p:spPr>
            <a:xfrm>
              <a:off x="6098556" y="4006672"/>
              <a:ext cx="13819" cy="117690"/>
            </a:xfrm>
            <a:custGeom>
              <a:avLst/>
              <a:gdLst/>
              <a:ahLst/>
              <a:cxnLst/>
              <a:rect l="l" t="t" r="r" b="b"/>
              <a:pathLst>
                <a:path w="184" h="1567" extrusionOk="0">
                  <a:moveTo>
                    <a:pt x="0" y="1"/>
                  </a:moveTo>
                  <a:lnTo>
                    <a:pt x="0" y="523"/>
                  </a:lnTo>
                  <a:lnTo>
                    <a:pt x="183" y="523"/>
                  </a:lnTo>
                  <a:lnTo>
                    <a:pt x="183" y="1"/>
                  </a:lnTo>
                  <a:close/>
                  <a:moveTo>
                    <a:pt x="0" y="1045"/>
                  </a:moveTo>
                  <a:lnTo>
                    <a:pt x="0" y="1566"/>
                  </a:lnTo>
                  <a:lnTo>
                    <a:pt x="183" y="1566"/>
                  </a:lnTo>
                  <a:lnTo>
                    <a:pt x="183" y="10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49;p54">
              <a:extLst>
                <a:ext uri="{FF2B5EF4-FFF2-40B4-BE49-F238E27FC236}">
                  <a16:creationId xmlns:a16="http://schemas.microsoft.com/office/drawing/2014/main" id="{6A81CD33-6F8E-421E-AE67-411192C50DDA}"/>
                </a:ext>
              </a:extLst>
            </p:cNvPr>
            <p:cNvSpPr/>
            <p:nvPr/>
          </p:nvSpPr>
          <p:spPr>
            <a:xfrm>
              <a:off x="6098556" y="3943659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0" y="1"/>
                  </a:moveTo>
                  <a:lnTo>
                    <a:pt x="0" y="318"/>
                  </a:lnTo>
                  <a:lnTo>
                    <a:pt x="183" y="318"/>
                  </a:lnTo>
                  <a:lnTo>
                    <a:pt x="183" y="180"/>
                  </a:lnTo>
                  <a:lnTo>
                    <a:pt x="318" y="1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50;p54">
              <a:extLst>
                <a:ext uri="{FF2B5EF4-FFF2-40B4-BE49-F238E27FC236}">
                  <a16:creationId xmlns:a16="http://schemas.microsoft.com/office/drawing/2014/main" id="{93C64802-2CD7-4FD8-8DCB-F129B1E2047E}"/>
                </a:ext>
              </a:extLst>
            </p:cNvPr>
            <p:cNvSpPr/>
            <p:nvPr/>
          </p:nvSpPr>
          <p:spPr>
            <a:xfrm>
              <a:off x="6156012" y="3943659"/>
              <a:ext cx="1172314" cy="13594"/>
            </a:xfrm>
            <a:custGeom>
              <a:avLst/>
              <a:gdLst/>
              <a:ahLst/>
              <a:cxnLst/>
              <a:rect l="l" t="t" r="r" b="b"/>
              <a:pathLst>
                <a:path w="15609" h="181" extrusionOk="0">
                  <a:moveTo>
                    <a:pt x="0" y="1"/>
                  </a:moveTo>
                  <a:lnTo>
                    <a:pt x="0" y="180"/>
                  </a:lnTo>
                  <a:lnTo>
                    <a:pt x="445" y="180"/>
                  </a:lnTo>
                  <a:lnTo>
                    <a:pt x="445" y="1"/>
                  </a:lnTo>
                  <a:close/>
                  <a:moveTo>
                    <a:pt x="892" y="1"/>
                  </a:moveTo>
                  <a:lnTo>
                    <a:pt x="892" y="180"/>
                  </a:lnTo>
                  <a:lnTo>
                    <a:pt x="1337" y="180"/>
                  </a:lnTo>
                  <a:lnTo>
                    <a:pt x="1337" y="1"/>
                  </a:lnTo>
                  <a:close/>
                  <a:moveTo>
                    <a:pt x="1784" y="1"/>
                  </a:moveTo>
                  <a:lnTo>
                    <a:pt x="1784" y="180"/>
                  </a:lnTo>
                  <a:lnTo>
                    <a:pt x="2229" y="180"/>
                  </a:lnTo>
                  <a:lnTo>
                    <a:pt x="2229" y="1"/>
                  </a:lnTo>
                  <a:close/>
                  <a:moveTo>
                    <a:pt x="2676" y="1"/>
                  </a:moveTo>
                  <a:lnTo>
                    <a:pt x="2676" y="180"/>
                  </a:lnTo>
                  <a:lnTo>
                    <a:pt x="3121" y="180"/>
                  </a:lnTo>
                  <a:lnTo>
                    <a:pt x="3121" y="1"/>
                  </a:lnTo>
                  <a:close/>
                  <a:moveTo>
                    <a:pt x="3565" y="1"/>
                  </a:moveTo>
                  <a:lnTo>
                    <a:pt x="3565" y="180"/>
                  </a:lnTo>
                  <a:lnTo>
                    <a:pt x="4014" y="180"/>
                  </a:lnTo>
                  <a:lnTo>
                    <a:pt x="4014" y="1"/>
                  </a:lnTo>
                  <a:close/>
                  <a:moveTo>
                    <a:pt x="4458" y="1"/>
                  </a:moveTo>
                  <a:lnTo>
                    <a:pt x="4458" y="180"/>
                  </a:lnTo>
                  <a:lnTo>
                    <a:pt x="4906" y="180"/>
                  </a:lnTo>
                  <a:lnTo>
                    <a:pt x="4906" y="1"/>
                  </a:lnTo>
                  <a:close/>
                  <a:moveTo>
                    <a:pt x="5350" y="1"/>
                  </a:moveTo>
                  <a:lnTo>
                    <a:pt x="5350" y="180"/>
                  </a:lnTo>
                  <a:lnTo>
                    <a:pt x="5798" y="180"/>
                  </a:lnTo>
                  <a:lnTo>
                    <a:pt x="5798" y="1"/>
                  </a:lnTo>
                  <a:close/>
                  <a:moveTo>
                    <a:pt x="6242" y="1"/>
                  </a:moveTo>
                  <a:lnTo>
                    <a:pt x="6242" y="180"/>
                  </a:lnTo>
                  <a:lnTo>
                    <a:pt x="6690" y="180"/>
                  </a:lnTo>
                  <a:lnTo>
                    <a:pt x="6690" y="1"/>
                  </a:lnTo>
                  <a:close/>
                  <a:moveTo>
                    <a:pt x="7134" y="1"/>
                  </a:moveTo>
                  <a:lnTo>
                    <a:pt x="7134" y="180"/>
                  </a:lnTo>
                  <a:lnTo>
                    <a:pt x="7582" y="180"/>
                  </a:lnTo>
                  <a:lnTo>
                    <a:pt x="7582" y="1"/>
                  </a:lnTo>
                  <a:close/>
                  <a:moveTo>
                    <a:pt x="8026" y="1"/>
                  </a:moveTo>
                  <a:lnTo>
                    <a:pt x="8026" y="180"/>
                  </a:lnTo>
                  <a:lnTo>
                    <a:pt x="8474" y="180"/>
                  </a:lnTo>
                  <a:lnTo>
                    <a:pt x="8474" y="1"/>
                  </a:lnTo>
                  <a:close/>
                  <a:moveTo>
                    <a:pt x="8918" y="1"/>
                  </a:moveTo>
                  <a:lnTo>
                    <a:pt x="8918" y="180"/>
                  </a:lnTo>
                  <a:lnTo>
                    <a:pt x="9362" y="180"/>
                  </a:lnTo>
                  <a:lnTo>
                    <a:pt x="9362" y="1"/>
                  </a:lnTo>
                  <a:close/>
                  <a:moveTo>
                    <a:pt x="9811" y="1"/>
                  </a:moveTo>
                  <a:lnTo>
                    <a:pt x="9811" y="180"/>
                  </a:lnTo>
                  <a:lnTo>
                    <a:pt x="10255" y="180"/>
                  </a:lnTo>
                  <a:lnTo>
                    <a:pt x="10255" y="1"/>
                  </a:lnTo>
                  <a:close/>
                  <a:moveTo>
                    <a:pt x="10703" y="1"/>
                  </a:moveTo>
                  <a:lnTo>
                    <a:pt x="10703" y="180"/>
                  </a:lnTo>
                  <a:lnTo>
                    <a:pt x="11147" y="180"/>
                  </a:lnTo>
                  <a:lnTo>
                    <a:pt x="11147" y="1"/>
                  </a:lnTo>
                  <a:close/>
                  <a:moveTo>
                    <a:pt x="11595" y="1"/>
                  </a:moveTo>
                  <a:lnTo>
                    <a:pt x="11595" y="180"/>
                  </a:lnTo>
                  <a:lnTo>
                    <a:pt x="12039" y="180"/>
                  </a:lnTo>
                  <a:lnTo>
                    <a:pt x="12039" y="1"/>
                  </a:lnTo>
                  <a:close/>
                  <a:moveTo>
                    <a:pt x="12487" y="1"/>
                  </a:moveTo>
                  <a:lnTo>
                    <a:pt x="12487" y="180"/>
                  </a:lnTo>
                  <a:lnTo>
                    <a:pt x="12931" y="180"/>
                  </a:lnTo>
                  <a:lnTo>
                    <a:pt x="12931" y="1"/>
                  </a:lnTo>
                  <a:close/>
                  <a:moveTo>
                    <a:pt x="13379" y="1"/>
                  </a:moveTo>
                  <a:lnTo>
                    <a:pt x="13379" y="180"/>
                  </a:lnTo>
                  <a:lnTo>
                    <a:pt x="13823" y="180"/>
                  </a:lnTo>
                  <a:lnTo>
                    <a:pt x="13823" y="1"/>
                  </a:lnTo>
                  <a:close/>
                  <a:moveTo>
                    <a:pt x="14271" y="1"/>
                  </a:moveTo>
                  <a:lnTo>
                    <a:pt x="14271" y="180"/>
                  </a:lnTo>
                  <a:lnTo>
                    <a:pt x="14715" y="180"/>
                  </a:lnTo>
                  <a:lnTo>
                    <a:pt x="14715" y="1"/>
                  </a:lnTo>
                  <a:close/>
                  <a:moveTo>
                    <a:pt x="15160" y="1"/>
                  </a:moveTo>
                  <a:lnTo>
                    <a:pt x="15160" y="180"/>
                  </a:lnTo>
                  <a:lnTo>
                    <a:pt x="15608" y="180"/>
                  </a:lnTo>
                  <a:lnTo>
                    <a:pt x="15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51;p54">
              <a:extLst>
                <a:ext uri="{FF2B5EF4-FFF2-40B4-BE49-F238E27FC236}">
                  <a16:creationId xmlns:a16="http://schemas.microsoft.com/office/drawing/2014/main" id="{AE15780A-6A8A-44FE-A17E-8DB53CB8B9D1}"/>
                </a:ext>
              </a:extLst>
            </p:cNvPr>
            <p:cNvSpPr/>
            <p:nvPr/>
          </p:nvSpPr>
          <p:spPr>
            <a:xfrm>
              <a:off x="7361602" y="3943659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0" y="1"/>
                  </a:moveTo>
                  <a:lnTo>
                    <a:pt x="0" y="180"/>
                  </a:lnTo>
                  <a:lnTo>
                    <a:pt x="138" y="180"/>
                  </a:lnTo>
                  <a:lnTo>
                    <a:pt x="138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52;p54">
              <a:extLst>
                <a:ext uri="{FF2B5EF4-FFF2-40B4-BE49-F238E27FC236}">
                  <a16:creationId xmlns:a16="http://schemas.microsoft.com/office/drawing/2014/main" id="{06DCC869-0084-43E7-B4EF-0D468ADCB701}"/>
                </a:ext>
              </a:extLst>
            </p:cNvPr>
            <p:cNvSpPr/>
            <p:nvPr/>
          </p:nvSpPr>
          <p:spPr>
            <a:xfrm>
              <a:off x="7371891" y="4006672"/>
              <a:ext cx="13594" cy="117690"/>
            </a:xfrm>
            <a:custGeom>
              <a:avLst/>
              <a:gdLst/>
              <a:ahLst/>
              <a:cxnLst/>
              <a:rect l="l" t="t" r="r" b="b"/>
              <a:pathLst>
                <a:path w="181" h="1567" extrusionOk="0">
                  <a:moveTo>
                    <a:pt x="1" y="1"/>
                  </a:moveTo>
                  <a:lnTo>
                    <a:pt x="1" y="523"/>
                  </a:lnTo>
                  <a:lnTo>
                    <a:pt x="181" y="523"/>
                  </a:lnTo>
                  <a:lnTo>
                    <a:pt x="181" y="1"/>
                  </a:lnTo>
                  <a:close/>
                  <a:moveTo>
                    <a:pt x="1" y="1045"/>
                  </a:moveTo>
                  <a:lnTo>
                    <a:pt x="1" y="1566"/>
                  </a:lnTo>
                  <a:lnTo>
                    <a:pt x="181" y="1566"/>
                  </a:lnTo>
                  <a:lnTo>
                    <a:pt x="181" y="10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53;p54">
              <a:extLst>
                <a:ext uri="{FF2B5EF4-FFF2-40B4-BE49-F238E27FC236}">
                  <a16:creationId xmlns:a16="http://schemas.microsoft.com/office/drawing/2014/main" id="{A2F19166-8DE2-4173-A5A7-B80B5DA70AAD}"/>
                </a:ext>
              </a:extLst>
            </p:cNvPr>
            <p:cNvSpPr/>
            <p:nvPr/>
          </p:nvSpPr>
          <p:spPr>
            <a:xfrm>
              <a:off x="8282918" y="2702625"/>
              <a:ext cx="23958" cy="23883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35" y="1"/>
                  </a:moveTo>
                  <a:lnTo>
                    <a:pt x="135" y="134"/>
                  </a:lnTo>
                  <a:lnTo>
                    <a:pt x="1" y="134"/>
                  </a:lnTo>
                  <a:lnTo>
                    <a:pt x="1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54;p54">
              <a:extLst>
                <a:ext uri="{FF2B5EF4-FFF2-40B4-BE49-F238E27FC236}">
                  <a16:creationId xmlns:a16="http://schemas.microsoft.com/office/drawing/2014/main" id="{C6A04DB1-54BB-4C62-A32F-501CEE8A32E3}"/>
                </a:ext>
              </a:extLst>
            </p:cNvPr>
            <p:cNvSpPr/>
            <p:nvPr/>
          </p:nvSpPr>
          <p:spPr>
            <a:xfrm>
              <a:off x="6156763" y="2712689"/>
              <a:ext cx="2091824" cy="13819"/>
            </a:xfrm>
            <a:custGeom>
              <a:avLst/>
              <a:gdLst/>
              <a:ahLst/>
              <a:cxnLst/>
              <a:rect l="l" t="t" r="r" b="b"/>
              <a:pathLst>
                <a:path w="27852" h="184" extrusionOk="0">
                  <a:moveTo>
                    <a:pt x="1" y="0"/>
                  </a:moveTo>
                  <a:lnTo>
                    <a:pt x="1" y="184"/>
                  </a:lnTo>
                  <a:lnTo>
                    <a:pt x="456" y="184"/>
                  </a:lnTo>
                  <a:lnTo>
                    <a:pt x="456" y="0"/>
                  </a:lnTo>
                  <a:close/>
                  <a:moveTo>
                    <a:pt x="915" y="0"/>
                  </a:moveTo>
                  <a:lnTo>
                    <a:pt x="915" y="184"/>
                  </a:lnTo>
                  <a:lnTo>
                    <a:pt x="1369" y="184"/>
                  </a:lnTo>
                  <a:lnTo>
                    <a:pt x="1369" y="0"/>
                  </a:lnTo>
                  <a:close/>
                  <a:moveTo>
                    <a:pt x="1828" y="0"/>
                  </a:moveTo>
                  <a:lnTo>
                    <a:pt x="1828" y="184"/>
                  </a:lnTo>
                  <a:lnTo>
                    <a:pt x="2282" y="184"/>
                  </a:lnTo>
                  <a:lnTo>
                    <a:pt x="2282" y="0"/>
                  </a:lnTo>
                  <a:close/>
                  <a:moveTo>
                    <a:pt x="2741" y="0"/>
                  </a:moveTo>
                  <a:lnTo>
                    <a:pt x="2741" y="184"/>
                  </a:lnTo>
                  <a:lnTo>
                    <a:pt x="3195" y="184"/>
                  </a:lnTo>
                  <a:lnTo>
                    <a:pt x="3195" y="0"/>
                  </a:lnTo>
                  <a:close/>
                  <a:moveTo>
                    <a:pt x="3654" y="0"/>
                  </a:moveTo>
                  <a:lnTo>
                    <a:pt x="3654" y="184"/>
                  </a:lnTo>
                  <a:lnTo>
                    <a:pt x="4109" y="184"/>
                  </a:lnTo>
                  <a:lnTo>
                    <a:pt x="4109" y="0"/>
                  </a:lnTo>
                  <a:close/>
                  <a:moveTo>
                    <a:pt x="4567" y="0"/>
                  </a:moveTo>
                  <a:lnTo>
                    <a:pt x="4567" y="184"/>
                  </a:lnTo>
                  <a:lnTo>
                    <a:pt x="5023" y="184"/>
                  </a:lnTo>
                  <a:lnTo>
                    <a:pt x="5023" y="0"/>
                  </a:lnTo>
                  <a:close/>
                  <a:moveTo>
                    <a:pt x="5480" y="0"/>
                  </a:moveTo>
                  <a:lnTo>
                    <a:pt x="5480" y="184"/>
                  </a:lnTo>
                  <a:lnTo>
                    <a:pt x="5936" y="184"/>
                  </a:lnTo>
                  <a:lnTo>
                    <a:pt x="5936" y="0"/>
                  </a:lnTo>
                  <a:close/>
                  <a:moveTo>
                    <a:pt x="6390" y="0"/>
                  </a:moveTo>
                  <a:lnTo>
                    <a:pt x="6390" y="184"/>
                  </a:lnTo>
                  <a:lnTo>
                    <a:pt x="6849" y="184"/>
                  </a:lnTo>
                  <a:lnTo>
                    <a:pt x="6849" y="0"/>
                  </a:lnTo>
                  <a:close/>
                  <a:moveTo>
                    <a:pt x="7304" y="0"/>
                  </a:moveTo>
                  <a:lnTo>
                    <a:pt x="7304" y="184"/>
                  </a:lnTo>
                  <a:lnTo>
                    <a:pt x="7762" y="184"/>
                  </a:lnTo>
                  <a:lnTo>
                    <a:pt x="7762" y="0"/>
                  </a:lnTo>
                  <a:close/>
                  <a:moveTo>
                    <a:pt x="8217" y="0"/>
                  </a:moveTo>
                  <a:lnTo>
                    <a:pt x="8217" y="184"/>
                  </a:lnTo>
                  <a:lnTo>
                    <a:pt x="8675" y="184"/>
                  </a:lnTo>
                  <a:lnTo>
                    <a:pt x="8675" y="0"/>
                  </a:lnTo>
                  <a:close/>
                  <a:moveTo>
                    <a:pt x="9131" y="0"/>
                  </a:moveTo>
                  <a:lnTo>
                    <a:pt x="9131" y="184"/>
                  </a:lnTo>
                  <a:lnTo>
                    <a:pt x="9589" y="184"/>
                  </a:lnTo>
                  <a:lnTo>
                    <a:pt x="9589" y="0"/>
                  </a:lnTo>
                  <a:close/>
                  <a:moveTo>
                    <a:pt x="10044" y="0"/>
                  </a:moveTo>
                  <a:lnTo>
                    <a:pt x="10044" y="184"/>
                  </a:lnTo>
                  <a:lnTo>
                    <a:pt x="10503" y="184"/>
                  </a:lnTo>
                  <a:lnTo>
                    <a:pt x="10503" y="0"/>
                  </a:lnTo>
                  <a:close/>
                  <a:moveTo>
                    <a:pt x="10957" y="0"/>
                  </a:moveTo>
                  <a:lnTo>
                    <a:pt x="10957" y="184"/>
                  </a:lnTo>
                  <a:lnTo>
                    <a:pt x="11416" y="184"/>
                  </a:lnTo>
                  <a:lnTo>
                    <a:pt x="11416" y="0"/>
                  </a:lnTo>
                  <a:close/>
                  <a:moveTo>
                    <a:pt x="11870" y="0"/>
                  </a:moveTo>
                  <a:lnTo>
                    <a:pt x="11870" y="184"/>
                  </a:lnTo>
                  <a:lnTo>
                    <a:pt x="12329" y="184"/>
                  </a:lnTo>
                  <a:lnTo>
                    <a:pt x="12329" y="0"/>
                  </a:lnTo>
                  <a:close/>
                  <a:moveTo>
                    <a:pt x="12784" y="0"/>
                  </a:moveTo>
                  <a:lnTo>
                    <a:pt x="12784" y="184"/>
                  </a:lnTo>
                  <a:lnTo>
                    <a:pt x="13242" y="184"/>
                  </a:lnTo>
                  <a:lnTo>
                    <a:pt x="13242" y="0"/>
                  </a:lnTo>
                  <a:close/>
                  <a:moveTo>
                    <a:pt x="13697" y="0"/>
                  </a:moveTo>
                  <a:lnTo>
                    <a:pt x="13697" y="184"/>
                  </a:lnTo>
                  <a:lnTo>
                    <a:pt x="14155" y="184"/>
                  </a:lnTo>
                  <a:lnTo>
                    <a:pt x="14155" y="0"/>
                  </a:lnTo>
                  <a:close/>
                  <a:moveTo>
                    <a:pt x="14611" y="0"/>
                  </a:moveTo>
                  <a:lnTo>
                    <a:pt x="14611" y="184"/>
                  </a:lnTo>
                  <a:lnTo>
                    <a:pt x="15069" y="184"/>
                  </a:lnTo>
                  <a:lnTo>
                    <a:pt x="15069" y="0"/>
                  </a:lnTo>
                  <a:close/>
                  <a:moveTo>
                    <a:pt x="15524" y="0"/>
                  </a:moveTo>
                  <a:lnTo>
                    <a:pt x="15524" y="184"/>
                  </a:lnTo>
                  <a:lnTo>
                    <a:pt x="15982" y="184"/>
                  </a:lnTo>
                  <a:lnTo>
                    <a:pt x="15982" y="0"/>
                  </a:lnTo>
                  <a:close/>
                  <a:moveTo>
                    <a:pt x="16437" y="0"/>
                  </a:moveTo>
                  <a:lnTo>
                    <a:pt x="16437" y="184"/>
                  </a:lnTo>
                  <a:lnTo>
                    <a:pt x="16896" y="184"/>
                  </a:lnTo>
                  <a:lnTo>
                    <a:pt x="16896" y="0"/>
                  </a:lnTo>
                  <a:close/>
                  <a:moveTo>
                    <a:pt x="17350" y="0"/>
                  </a:moveTo>
                  <a:lnTo>
                    <a:pt x="17350" y="184"/>
                  </a:lnTo>
                  <a:lnTo>
                    <a:pt x="17805" y="184"/>
                  </a:lnTo>
                  <a:lnTo>
                    <a:pt x="17805" y="0"/>
                  </a:lnTo>
                  <a:close/>
                  <a:moveTo>
                    <a:pt x="18264" y="0"/>
                  </a:moveTo>
                  <a:lnTo>
                    <a:pt x="18264" y="184"/>
                  </a:lnTo>
                  <a:lnTo>
                    <a:pt x="18719" y="184"/>
                  </a:lnTo>
                  <a:lnTo>
                    <a:pt x="18719" y="0"/>
                  </a:lnTo>
                  <a:close/>
                  <a:moveTo>
                    <a:pt x="19177" y="0"/>
                  </a:moveTo>
                  <a:lnTo>
                    <a:pt x="19177" y="184"/>
                  </a:lnTo>
                  <a:lnTo>
                    <a:pt x="19632" y="184"/>
                  </a:lnTo>
                  <a:lnTo>
                    <a:pt x="19632" y="0"/>
                  </a:lnTo>
                  <a:close/>
                  <a:moveTo>
                    <a:pt x="20090" y="0"/>
                  </a:moveTo>
                  <a:lnTo>
                    <a:pt x="20090" y="184"/>
                  </a:lnTo>
                  <a:lnTo>
                    <a:pt x="20545" y="184"/>
                  </a:lnTo>
                  <a:lnTo>
                    <a:pt x="20545" y="0"/>
                  </a:lnTo>
                  <a:close/>
                  <a:moveTo>
                    <a:pt x="21004" y="0"/>
                  </a:moveTo>
                  <a:lnTo>
                    <a:pt x="21004" y="184"/>
                  </a:lnTo>
                  <a:lnTo>
                    <a:pt x="21459" y="184"/>
                  </a:lnTo>
                  <a:lnTo>
                    <a:pt x="21459" y="0"/>
                  </a:lnTo>
                  <a:close/>
                  <a:moveTo>
                    <a:pt x="21917" y="0"/>
                  </a:moveTo>
                  <a:lnTo>
                    <a:pt x="21917" y="184"/>
                  </a:lnTo>
                  <a:lnTo>
                    <a:pt x="22372" y="184"/>
                  </a:lnTo>
                  <a:lnTo>
                    <a:pt x="22372" y="0"/>
                  </a:lnTo>
                  <a:close/>
                  <a:moveTo>
                    <a:pt x="22830" y="0"/>
                  </a:moveTo>
                  <a:lnTo>
                    <a:pt x="22830" y="184"/>
                  </a:lnTo>
                  <a:lnTo>
                    <a:pt x="23285" y="184"/>
                  </a:lnTo>
                  <a:lnTo>
                    <a:pt x="23285" y="0"/>
                  </a:lnTo>
                  <a:close/>
                  <a:moveTo>
                    <a:pt x="23744" y="0"/>
                  </a:moveTo>
                  <a:lnTo>
                    <a:pt x="23744" y="184"/>
                  </a:lnTo>
                  <a:lnTo>
                    <a:pt x="24198" y="184"/>
                  </a:lnTo>
                  <a:lnTo>
                    <a:pt x="24198" y="0"/>
                  </a:lnTo>
                  <a:close/>
                  <a:moveTo>
                    <a:pt x="24657" y="0"/>
                  </a:moveTo>
                  <a:lnTo>
                    <a:pt x="24657" y="184"/>
                  </a:lnTo>
                  <a:lnTo>
                    <a:pt x="25112" y="184"/>
                  </a:lnTo>
                  <a:lnTo>
                    <a:pt x="25112" y="0"/>
                  </a:lnTo>
                  <a:close/>
                  <a:moveTo>
                    <a:pt x="25570" y="0"/>
                  </a:moveTo>
                  <a:lnTo>
                    <a:pt x="25570" y="184"/>
                  </a:lnTo>
                  <a:lnTo>
                    <a:pt x="26025" y="184"/>
                  </a:lnTo>
                  <a:lnTo>
                    <a:pt x="26025" y="0"/>
                  </a:lnTo>
                  <a:close/>
                  <a:moveTo>
                    <a:pt x="26483" y="0"/>
                  </a:moveTo>
                  <a:lnTo>
                    <a:pt x="26483" y="184"/>
                  </a:lnTo>
                  <a:lnTo>
                    <a:pt x="26939" y="184"/>
                  </a:lnTo>
                  <a:lnTo>
                    <a:pt x="26939" y="0"/>
                  </a:lnTo>
                  <a:close/>
                  <a:moveTo>
                    <a:pt x="27397" y="0"/>
                  </a:moveTo>
                  <a:lnTo>
                    <a:pt x="27397" y="184"/>
                  </a:lnTo>
                  <a:lnTo>
                    <a:pt x="27852" y="184"/>
                  </a:lnTo>
                  <a:lnTo>
                    <a:pt x="27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55;p54">
              <a:extLst>
                <a:ext uri="{FF2B5EF4-FFF2-40B4-BE49-F238E27FC236}">
                  <a16:creationId xmlns:a16="http://schemas.microsoft.com/office/drawing/2014/main" id="{B995C98F-CC5B-422F-82E0-DB15775F9073}"/>
                </a:ext>
              </a:extLst>
            </p:cNvPr>
            <p:cNvSpPr/>
            <p:nvPr/>
          </p:nvSpPr>
          <p:spPr>
            <a:xfrm>
              <a:off x="6098556" y="2702625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0" y="1"/>
                  </a:moveTo>
                  <a:lnTo>
                    <a:pt x="0" y="318"/>
                  </a:lnTo>
                  <a:lnTo>
                    <a:pt x="318" y="318"/>
                  </a:lnTo>
                  <a:lnTo>
                    <a:pt x="318" y="134"/>
                  </a:lnTo>
                  <a:lnTo>
                    <a:pt x="183" y="134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56;p54">
              <a:extLst>
                <a:ext uri="{FF2B5EF4-FFF2-40B4-BE49-F238E27FC236}">
                  <a16:creationId xmlns:a16="http://schemas.microsoft.com/office/drawing/2014/main" id="{22E4FED6-6455-4072-911A-92075CA7283C}"/>
                </a:ext>
              </a:extLst>
            </p:cNvPr>
            <p:cNvSpPr/>
            <p:nvPr/>
          </p:nvSpPr>
          <p:spPr>
            <a:xfrm>
              <a:off x="6098556" y="2067012"/>
              <a:ext cx="13819" cy="600164"/>
            </a:xfrm>
            <a:custGeom>
              <a:avLst/>
              <a:gdLst/>
              <a:ahLst/>
              <a:cxnLst/>
              <a:rect l="l" t="t" r="r" b="b"/>
              <a:pathLst>
                <a:path w="184" h="7991" extrusionOk="0">
                  <a:moveTo>
                    <a:pt x="0" y="0"/>
                  </a:moveTo>
                  <a:lnTo>
                    <a:pt x="0" y="473"/>
                  </a:lnTo>
                  <a:lnTo>
                    <a:pt x="183" y="473"/>
                  </a:lnTo>
                  <a:lnTo>
                    <a:pt x="183" y="0"/>
                  </a:lnTo>
                  <a:close/>
                  <a:moveTo>
                    <a:pt x="0" y="942"/>
                  </a:moveTo>
                  <a:lnTo>
                    <a:pt x="0" y="1410"/>
                  </a:lnTo>
                  <a:lnTo>
                    <a:pt x="183" y="1410"/>
                  </a:lnTo>
                  <a:lnTo>
                    <a:pt x="183" y="942"/>
                  </a:lnTo>
                  <a:close/>
                  <a:moveTo>
                    <a:pt x="0" y="1879"/>
                  </a:moveTo>
                  <a:lnTo>
                    <a:pt x="0" y="2352"/>
                  </a:lnTo>
                  <a:lnTo>
                    <a:pt x="183" y="2352"/>
                  </a:lnTo>
                  <a:lnTo>
                    <a:pt x="183" y="1879"/>
                  </a:lnTo>
                  <a:close/>
                  <a:moveTo>
                    <a:pt x="0" y="2821"/>
                  </a:moveTo>
                  <a:lnTo>
                    <a:pt x="0" y="3290"/>
                  </a:lnTo>
                  <a:lnTo>
                    <a:pt x="183" y="3290"/>
                  </a:lnTo>
                  <a:lnTo>
                    <a:pt x="183" y="2821"/>
                  </a:lnTo>
                  <a:close/>
                  <a:moveTo>
                    <a:pt x="0" y="3762"/>
                  </a:moveTo>
                  <a:lnTo>
                    <a:pt x="0" y="4232"/>
                  </a:lnTo>
                  <a:lnTo>
                    <a:pt x="183" y="4232"/>
                  </a:lnTo>
                  <a:lnTo>
                    <a:pt x="183" y="3762"/>
                  </a:lnTo>
                  <a:close/>
                  <a:moveTo>
                    <a:pt x="0" y="4701"/>
                  </a:moveTo>
                  <a:lnTo>
                    <a:pt x="0" y="5173"/>
                  </a:lnTo>
                  <a:lnTo>
                    <a:pt x="183" y="5173"/>
                  </a:lnTo>
                  <a:lnTo>
                    <a:pt x="183" y="4701"/>
                  </a:lnTo>
                  <a:close/>
                  <a:moveTo>
                    <a:pt x="0" y="5642"/>
                  </a:moveTo>
                  <a:lnTo>
                    <a:pt x="0" y="6111"/>
                  </a:lnTo>
                  <a:lnTo>
                    <a:pt x="183" y="6111"/>
                  </a:lnTo>
                  <a:lnTo>
                    <a:pt x="183" y="5642"/>
                  </a:lnTo>
                  <a:close/>
                  <a:moveTo>
                    <a:pt x="0" y="6584"/>
                  </a:moveTo>
                  <a:lnTo>
                    <a:pt x="0" y="7053"/>
                  </a:lnTo>
                  <a:lnTo>
                    <a:pt x="183" y="7053"/>
                  </a:lnTo>
                  <a:lnTo>
                    <a:pt x="183" y="6584"/>
                  </a:lnTo>
                  <a:close/>
                  <a:moveTo>
                    <a:pt x="0" y="7522"/>
                  </a:moveTo>
                  <a:lnTo>
                    <a:pt x="0" y="7990"/>
                  </a:lnTo>
                  <a:lnTo>
                    <a:pt x="183" y="7990"/>
                  </a:lnTo>
                  <a:lnTo>
                    <a:pt x="183" y="7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57;p54">
              <a:extLst>
                <a:ext uri="{FF2B5EF4-FFF2-40B4-BE49-F238E27FC236}">
                  <a16:creationId xmlns:a16="http://schemas.microsoft.com/office/drawing/2014/main" id="{AE38BF06-D63E-4E8D-97BE-22342F24C919}"/>
                </a:ext>
              </a:extLst>
            </p:cNvPr>
            <p:cNvSpPr/>
            <p:nvPr/>
          </p:nvSpPr>
          <p:spPr>
            <a:xfrm>
              <a:off x="6098556" y="2007904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0" y="0"/>
                  </a:moveTo>
                  <a:lnTo>
                    <a:pt x="0" y="318"/>
                  </a:lnTo>
                  <a:lnTo>
                    <a:pt x="183" y="318"/>
                  </a:lnTo>
                  <a:lnTo>
                    <a:pt x="183" y="181"/>
                  </a:lnTo>
                  <a:lnTo>
                    <a:pt x="318" y="181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58;p54">
              <a:extLst>
                <a:ext uri="{FF2B5EF4-FFF2-40B4-BE49-F238E27FC236}">
                  <a16:creationId xmlns:a16="http://schemas.microsoft.com/office/drawing/2014/main" id="{07FCA133-20CF-475C-AD44-29ED984FD517}"/>
                </a:ext>
              </a:extLst>
            </p:cNvPr>
            <p:cNvSpPr/>
            <p:nvPr/>
          </p:nvSpPr>
          <p:spPr>
            <a:xfrm>
              <a:off x="6156763" y="2007904"/>
              <a:ext cx="2091824" cy="13594"/>
            </a:xfrm>
            <a:custGeom>
              <a:avLst/>
              <a:gdLst/>
              <a:ahLst/>
              <a:cxnLst/>
              <a:rect l="l" t="t" r="r" b="b"/>
              <a:pathLst>
                <a:path w="27852" h="181" extrusionOk="0">
                  <a:moveTo>
                    <a:pt x="1" y="0"/>
                  </a:moveTo>
                  <a:lnTo>
                    <a:pt x="1" y="181"/>
                  </a:lnTo>
                  <a:lnTo>
                    <a:pt x="456" y="181"/>
                  </a:lnTo>
                  <a:lnTo>
                    <a:pt x="456" y="0"/>
                  </a:lnTo>
                  <a:close/>
                  <a:moveTo>
                    <a:pt x="915" y="0"/>
                  </a:moveTo>
                  <a:lnTo>
                    <a:pt x="915" y="181"/>
                  </a:lnTo>
                  <a:lnTo>
                    <a:pt x="1369" y="181"/>
                  </a:lnTo>
                  <a:lnTo>
                    <a:pt x="1369" y="0"/>
                  </a:lnTo>
                  <a:close/>
                  <a:moveTo>
                    <a:pt x="1828" y="0"/>
                  </a:moveTo>
                  <a:lnTo>
                    <a:pt x="1828" y="181"/>
                  </a:lnTo>
                  <a:lnTo>
                    <a:pt x="2282" y="181"/>
                  </a:lnTo>
                  <a:lnTo>
                    <a:pt x="2282" y="0"/>
                  </a:lnTo>
                  <a:close/>
                  <a:moveTo>
                    <a:pt x="2741" y="0"/>
                  </a:moveTo>
                  <a:lnTo>
                    <a:pt x="2741" y="181"/>
                  </a:lnTo>
                  <a:lnTo>
                    <a:pt x="3195" y="181"/>
                  </a:lnTo>
                  <a:lnTo>
                    <a:pt x="3195" y="0"/>
                  </a:lnTo>
                  <a:close/>
                  <a:moveTo>
                    <a:pt x="3654" y="0"/>
                  </a:moveTo>
                  <a:lnTo>
                    <a:pt x="3654" y="181"/>
                  </a:lnTo>
                  <a:lnTo>
                    <a:pt x="4109" y="181"/>
                  </a:lnTo>
                  <a:lnTo>
                    <a:pt x="4109" y="0"/>
                  </a:lnTo>
                  <a:close/>
                  <a:moveTo>
                    <a:pt x="4567" y="0"/>
                  </a:moveTo>
                  <a:lnTo>
                    <a:pt x="4567" y="181"/>
                  </a:lnTo>
                  <a:lnTo>
                    <a:pt x="5023" y="181"/>
                  </a:lnTo>
                  <a:lnTo>
                    <a:pt x="5023" y="0"/>
                  </a:lnTo>
                  <a:close/>
                  <a:moveTo>
                    <a:pt x="5480" y="0"/>
                  </a:moveTo>
                  <a:lnTo>
                    <a:pt x="5480" y="181"/>
                  </a:lnTo>
                  <a:lnTo>
                    <a:pt x="5936" y="181"/>
                  </a:lnTo>
                  <a:lnTo>
                    <a:pt x="5936" y="0"/>
                  </a:lnTo>
                  <a:close/>
                  <a:moveTo>
                    <a:pt x="6390" y="0"/>
                  </a:moveTo>
                  <a:lnTo>
                    <a:pt x="6390" y="181"/>
                  </a:lnTo>
                  <a:lnTo>
                    <a:pt x="6849" y="181"/>
                  </a:lnTo>
                  <a:lnTo>
                    <a:pt x="6849" y="0"/>
                  </a:lnTo>
                  <a:close/>
                  <a:moveTo>
                    <a:pt x="7304" y="0"/>
                  </a:moveTo>
                  <a:lnTo>
                    <a:pt x="7304" y="181"/>
                  </a:lnTo>
                  <a:lnTo>
                    <a:pt x="7762" y="181"/>
                  </a:lnTo>
                  <a:lnTo>
                    <a:pt x="7762" y="0"/>
                  </a:lnTo>
                  <a:close/>
                  <a:moveTo>
                    <a:pt x="8217" y="0"/>
                  </a:moveTo>
                  <a:lnTo>
                    <a:pt x="8217" y="181"/>
                  </a:lnTo>
                  <a:lnTo>
                    <a:pt x="8675" y="181"/>
                  </a:lnTo>
                  <a:lnTo>
                    <a:pt x="8675" y="0"/>
                  </a:lnTo>
                  <a:close/>
                  <a:moveTo>
                    <a:pt x="9131" y="0"/>
                  </a:moveTo>
                  <a:lnTo>
                    <a:pt x="9131" y="181"/>
                  </a:lnTo>
                  <a:lnTo>
                    <a:pt x="9589" y="181"/>
                  </a:lnTo>
                  <a:lnTo>
                    <a:pt x="9589" y="0"/>
                  </a:lnTo>
                  <a:close/>
                  <a:moveTo>
                    <a:pt x="10044" y="0"/>
                  </a:moveTo>
                  <a:lnTo>
                    <a:pt x="10044" y="181"/>
                  </a:lnTo>
                  <a:lnTo>
                    <a:pt x="10503" y="181"/>
                  </a:lnTo>
                  <a:lnTo>
                    <a:pt x="10503" y="0"/>
                  </a:lnTo>
                  <a:close/>
                  <a:moveTo>
                    <a:pt x="10957" y="0"/>
                  </a:moveTo>
                  <a:lnTo>
                    <a:pt x="10957" y="181"/>
                  </a:lnTo>
                  <a:lnTo>
                    <a:pt x="11416" y="181"/>
                  </a:lnTo>
                  <a:lnTo>
                    <a:pt x="11416" y="0"/>
                  </a:lnTo>
                  <a:close/>
                  <a:moveTo>
                    <a:pt x="11870" y="0"/>
                  </a:moveTo>
                  <a:lnTo>
                    <a:pt x="11870" y="181"/>
                  </a:lnTo>
                  <a:lnTo>
                    <a:pt x="12329" y="181"/>
                  </a:lnTo>
                  <a:lnTo>
                    <a:pt x="12329" y="0"/>
                  </a:lnTo>
                  <a:close/>
                  <a:moveTo>
                    <a:pt x="12784" y="0"/>
                  </a:moveTo>
                  <a:lnTo>
                    <a:pt x="12784" y="181"/>
                  </a:lnTo>
                  <a:lnTo>
                    <a:pt x="13242" y="181"/>
                  </a:lnTo>
                  <a:lnTo>
                    <a:pt x="13242" y="0"/>
                  </a:lnTo>
                  <a:close/>
                  <a:moveTo>
                    <a:pt x="13697" y="0"/>
                  </a:moveTo>
                  <a:lnTo>
                    <a:pt x="13697" y="181"/>
                  </a:lnTo>
                  <a:lnTo>
                    <a:pt x="14155" y="181"/>
                  </a:lnTo>
                  <a:lnTo>
                    <a:pt x="14155" y="0"/>
                  </a:lnTo>
                  <a:close/>
                  <a:moveTo>
                    <a:pt x="14611" y="0"/>
                  </a:moveTo>
                  <a:lnTo>
                    <a:pt x="14611" y="181"/>
                  </a:lnTo>
                  <a:lnTo>
                    <a:pt x="15069" y="181"/>
                  </a:lnTo>
                  <a:lnTo>
                    <a:pt x="15069" y="0"/>
                  </a:lnTo>
                  <a:close/>
                  <a:moveTo>
                    <a:pt x="15524" y="0"/>
                  </a:moveTo>
                  <a:lnTo>
                    <a:pt x="15524" y="181"/>
                  </a:lnTo>
                  <a:lnTo>
                    <a:pt x="15982" y="181"/>
                  </a:lnTo>
                  <a:lnTo>
                    <a:pt x="15982" y="0"/>
                  </a:lnTo>
                  <a:close/>
                  <a:moveTo>
                    <a:pt x="16437" y="0"/>
                  </a:moveTo>
                  <a:lnTo>
                    <a:pt x="16437" y="181"/>
                  </a:lnTo>
                  <a:lnTo>
                    <a:pt x="16896" y="181"/>
                  </a:lnTo>
                  <a:lnTo>
                    <a:pt x="16896" y="0"/>
                  </a:lnTo>
                  <a:close/>
                  <a:moveTo>
                    <a:pt x="17350" y="0"/>
                  </a:moveTo>
                  <a:lnTo>
                    <a:pt x="17350" y="181"/>
                  </a:lnTo>
                  <a:lnTo>
                    <a:pt x="17805" y="181"/>
                  </a:lnTo>
                  <a:lnTo>
                    <a:pt x="17805" y="0"/>
                  </a:lnTo>
                  <a:close/>
                  <a:moveTo>
                    <a:pt x="18264" y="0"/>
                  </a:moveTo>
                  <a:lnTo>
                    <a:pt x="18264" y="181"/>
                  </a:lnTo>
                  <a:lnTo>
                    <a:pt x="18719" y="181"/>
                  </a:lnTo>
                  <a:lnTo>
                    <a:pt x="18719" y="0"/>
                  </a:lnTo>
                  <a:close/>
                  <a:moveTo>
                    <a:pt x="19177" y="0"/>
                  </a:moveTo>
                  <a:lnTo>
                    <a:pt x="19177" y="181"/>
                  </a:lnTo>
                  <a:lnTo>
                    <a:pt x="19632" y="181"/>
                  </a:lnTo>
                  <a:lnTo>
                    <a:pt x="19632" y="0"/>
                  </a:lnTo>
                  <a:close/>
                  <a:moveTo>
                    <a:pt x="20090" y="0"/>
                  </a:moveTo>
                  <a:lnTo>
                    <a:pt x="20090" y="181"/>
                  </a:lnTo>
                  <a:lnTo>
                    <a:pt x="20545" y="181"/>
                  </a:lnTo>
                  <a:lnTo>
                    <a:pt x="20545" y="0"/>
                  </a:lnTo>
                  <a:close/>
                  <a:moveTo>
                    <a:pt x="21004" y="0"/>
                  </a:moveTo>
                  <a:lnTo>
                    <a:pt x="21004" y="181"/>
                  </a:lnTo>
                  <a:lnTo>
                    <a:pt x="21459" y="181"/>
                  </a:lnTo>
                  <a:lnTo>
                    <a:pt x="21459" y="0"/>
                  </a:lnTo>
                  <a:close/>
                  <a:moveTo>
                    <a:pt x="21917" y="0"/>
                  </a:moveTo>
                  <a:lnTo>
                    <a:pt x="21917" y="181"/>
                  </a:lnTo>
                  <a:lnTo>
                    <a:pt x="22372" y="181"/>
                  </a:lnTo>
                  <a:lnTo>
                    <a:pt x="22372" y="0"/>
                  </a:lnTo>
                  <a:close/>
                  <a:moveTo>
                    <a:pt x="22830" y="0"/>
                  </a:moveTo>
                  <a:lnTo>
                    <a:pt x="22830" y="181"/>
                  </a:lnTo>
                  <a:lnTo>
                    <a:pt x="23285" y="181"/>
                  </a:lnTo>
                  <a:lnTo>
                    <a:pt x="23285" y="0"/>
                  </a:lnTo>
                  <a:close/>
                  <a:moveTo>
                    <a:pt x="23744" y="0"/>
                  </a:moveTo>
                  <a:lnTo>
                    <a:pt x="23744" y="181"/>
                  </a:lnTo>
                  <a:lnTo>
                    <a:pt x="24198" y="181"/>
                  </a:lnTo>
                  <a:lnTo>
                    <a:pt x="24198" y="0"/>
                  </a:lnTo>
                  <a:close/>
                  <a:moveTo>
                    <a:pt x="24657" y="0"/>
                  </a:moveTo>
                  <a:lnTo>
                    <a:pt x="24657" y="181"/>
                  </a:lnTo>
                  <a:lnTo>
                    <a:pt x="25112" y="181"/>
                  </a:lnTo>
                  <a:lnTo>
                    <a:pt x="25112" y="0"/>
                  </a:lnTo>
                  <a:close/>
                  <a:moveTo>
                    <a:pt x="25570" y="0"/>
                  </a:moveTo>
                  <a:lnTo>
                    <a:pt x="25570" y="181"/>
                  </a:lnTo>
                  <a:lnTo>
                    <a:pt x="26025" y="181"/>
                  </a:lnTo>
                  <a:lnTo>
                    <a:pt x="26025" y="0"/>
                  </a:lnTo>
                  <a:close/>
                  <a:moveTo>
                    <a:pt x="26483" y="0"/>
                  </a:moveTo>
                  <a:lnTo>
                    <a:pt x="26483" y="181"/>
                  </a:lnTo>
                  <a:lnTo>
                    <a:pt x="26939" y="181"/>
                  </a:lnTo>
                  <a:lnTo>
                    <a:pt x="26939" y="0"/>
                  </a:lnTo>
                  <a:close/>
                  <a:moveTo>
                    <a:pt x="27397" y="0"/>
                  </a:moveTo>
                  <a:lnTo>
                    <a:pt x="27397" y="181"/>
                  </a:lnTo>
                  <a:lnTo>
                    <a:pt x="27852" y="181"/>
                  </a:lnTo>
                  <a:lnTo>
                    <a:pt x="27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59;p54">
              <a:extLst>
                <a:ext uri="{FF2B5EF4-FFF2-40B4-BE49-F238E27FC236}">
                  <a16:creationId xmlns:a16="http://schemas.microsoft.com/office/drawing/2014/main" id="{5D043F10-9A81-450F-B407-9F965C9724C3}"/>
                </a:ext>
              </a:extLst>
            </p:cNvPr>
            <p:cNvSpPr/>
            <p:nvPr/>
          </p:nvSpPr>
          <p:spPr>
            <a:xfrm>
              <a:off x="8282918" y="2007904"/>
              <a:ext cx="23958" cy="23883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" y="0"/>
                  </a:moveTo>
                  <a:lnTo>
                    <a:pt x="1" y="181"/>
                  </a:lnTo>
                  <a:lnTo>
                    <a:pt x="135" y="181"/>
                  </a:lnTo>
                  <a:lnTo>
                    <a:pt x="135" y="318"/>
                  </a:lnTo>
                  <a:lnTo>
                    <a:pt x="318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60;p54">
              <a:extLst>
                <a:ext uri="{FF2B5EF4-FFF2-40B4-BE49-F238E27FC236}">
                  <a16:creationId xmlns:a16="http://schemas.microsoft.com/office/drawing/2014/main" id="{536ACD24-7E0E-4D75-9F38-389D8D539438}"/>
                </a:ext>
              </a:extLst>
            </p:cNvPr>
            <p:cNvSpPr/>
            <p:nvPr/>
          </p:nvSpPr>
          <p:spPr>
            <a:xfrm>
              <a:off x="8293057" y="2067012"/>
              <a:ext cx="13819" cy="600164"/>
            </a:xfrm>
            <a:custGeom>
              <a:avLst/>
              <a:gdLst/>
              <a:ahLst/>
              <a:cxnLst/>
              <a:rect l="l" t="t" r="r" b="b"/>
              <a:pathLst>
                <a:path w="184" h="7991" extrusionOk="0">
                  <a:moveTo>
                    <a:pt x="0" y="0"/>
                  </a:moveTo>
                  <a:lnTo>
                    <a:pt x="0" y="473"/>
                  </a:lnTo>
                  <a:lnTo>
                    <a:pt x="183" y="473"/>
                  </a:lnTo>
                  <a:lnTo>
                    <a:pt x="183" y="0"/>
                  </a:lnTo>
                  <a:close/>
                  <a:moveTo>
                    <a:pt x="0" y="942"/>
                  </a:moveTo>
                  <a:lnTo>
                    <a:pt x="0" y="1410"/>
                  </a:lnTo>
                  <a:lnTo>
                    <a:pt x="183" y="1410"/>
                  </a:lnTo>
                  <a:lnTo>
                    <a:pt x="183" y="942"/>
                  </a:lnTo>
                  <a:close/>
                  <a:moveTo>
                    <a:pt x="0" y="1879"/>
                  </a:moveTo>
                  <a:lnTo>
                    <a:pt x="0" y="2352"/>
                  </a:lnTo>
                  <a:lnTo>
                    <a:pt x="183" y="2352"/>
                  </a:lnTo>
                  <a:lnTo>
                    <a:pt x="183" y="1879"/>
                  </a:lnTo>
                  <a:close/>
                  <a:moveTo>
                    <a:pt x="0" y="2821"/>
                  </a:moveTo>
                  <a:lnTo>
                    <a:pt x="0" y="3290"/>
                  </a:lnTo>
                  <a:lnTo>
                    <a:pt x="183" y="3290"/>
                  </a:lnTo>
                  <a:lnTo>
                    <a:pt x="183" y="2821"/>
                  </a:lnTo>
                  <a:close/>
                  <a:moveTo>
                    <a:pt x="0" y="3762"/>
                  </a:moveTo>
                  <a:lnTo>
                    <a:pt x="0" y="4232"/>
                  </a:lnTo>
                  <a:lnTo>
                    <a:pt x="183" y="4232"/>
                  </a:lnTo>
                  <a:lnTo>
                    <a:pt x="183" y="3762"/>
                  </a:lnTo>
                  <a:close/>
                  <a:moveTo>
                    <a:pt x="0" y="4701"/>
                  </a:moveTo>
                  <a:lnTo>
                    <a:pt x="0" y="5173"/>
                  </a:lnTo>
                  <a:lnTo>
                    <a:pt x="183" y="5173"/>
                  </a:lnTo>
                  <a:lnTo>
                    <a:pt x="183" y="4701"/>
                  </a:lnTo>
                  <a:close/>
                  <a:moveTo>
                    <a:pt x="0" y="5642"/>
                  </a:moveTo>
                  <a:lnTo>
                    <a:pt x="0" y="6111"/>
                  </a:lnTo>
                  <a:lnTo>
                    <a:pt x="183" y="6111"/>
                  </a:lnTo>
                  <a:lnTo>
                    <a:pt x="183" y="5642"/>
                  </a:lnTo>
                  <a:close/>
                  <a:moveTo>
                    <a:pt x="0" y="6584"/>
                  </a:moveTo>
                  <a:lnTo>
                    <a:pt x="0" y="7053"/>
                  </a:lnTo>
                  <a:lnTo>
                    <a:pt x="183" y="7053"/>
                  </a:lnTo>
                  <a:lnTo>
                    <a:pt x="183" y="6584"/>
                  </a:lnTo>
                  <a:close/>
                  <a:moveTo>
                    <a:pt x="0" y="7522"/>
                  </a:moveTo>
                  <a:lnTo>
                    <a:pt x="0" y="7990"/>
                  </a:lnTo>
                  <a:lnTo>
                    <a:pt x="183" y="7990"/>
                  </a:lnTo>
                  <a:lnTo>
                    <a:pt x="183" y="7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61;p54">
              <a:extLst>
                <a:ext uri="{FF2B5EF4-FFF2-40B4-BE49-F238E27FC236}">
                  <a16:creationId xmlns:a16="http://schemas.microsoft.com/office/drawing/2014/main" id="{1869EF93-3B12-4E31-8473-5F478E1510FC}"/>
                </a:ext>
              </a:extLst>
            </p:cNvPr>
            <p:cNvSpPr/>
            <p:nvPr/>
          </p:nvSpPr>
          <p:spPr>
            <a:xfrm>
              <a:off x="7361602" y="4437024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138" y="1"/>
                  </a:moveTo>
                  <a:lnTo>
                    <a:pt x="138" y="135"/>
                  </a:lnTo>
                  <a:lnTo>
                    <a:pt x="0" y="135"/>
                  </a:lnTo>
                  <a:lnTo>
                    <a:pt x="0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62;p54">
              <a:extLst>
                <a:ext uri="{FF2B5EF4-FFF2-40B4-BE49-F238E27FC236}">
                  <a16:creationId xmlns:a16="http://schemas.microsoft.com/office/drawing/2014/main" id="{8B5538A3-35E4-43B3-B95D-3BAAE603219E}"/>
                </a:ext>
              </a:extLst>
            </p:cNvPr>
            <p:cNvSpPr/>
            <p:nvPr/>
          </p:nvSpPr>
          <p:spPr>
            <a:xfrm>
              <a:off x="6156012" y="4447088"/>
              <a:ext cx="1172314" cy="13894"/>
            </a:xfrm>
            <a:custGeom>
              <a:avLst/>
              <a:gdLst/>
              <a:ahLst/>
              <a:cxnLst/>
              <a:rect l="l" t="t" r="r" b="b"/>
              <a:pathLst>
                <a:path w="15609" h="185" extrusionOk="0">
                  <a:moveTo>
                    <a:pt x="0" y="1"/>
                  </a:moveTo>
                  <a:lnTo>
                    <a:pt x="0" y="184"/>
                  </a:lnTo>
                  <a:lnTo>
                    <a:pt x="445" y="184"/>
                  </a:lnTo>
                  <a:lnTo>
                    <a:pt x="445" y="1"/>
                  </a:lnTo>
                  <a:close/>
                  <a:moveTo>
                    <a:pt x="892" y="1"/>
                  </a:moveTo>
                  <a:lnTo>
                    <a:pt x="892" y="184"/>
                  </a:lnTo>
                  <a:lnTo>
                    <a:pt x="1337" y="184"/>
                  </a:lnTo>
                  <a:lnTo>
                    <a:pt x="1337" y="1"/>
                  </a:lnTo>
                  <a:close/>
                  <a:moveTo>
                    <a:pt x="1784" y="1"/>
                  </a:moveTo>
                  <a:lnTo>
                    <a:pt x="1784" y="184"/>
                  </a:lnTo>
                  <a:lnTo>
                    <a:pt x="2229" y="184"/>
                  </a:lnTo>
                  <a:lnTo>
                    <a:pt x="2229" y="1"/>
                  </a:lnTo>
                  <a:close/>
                  <a:moveTo>
                    <a:pt x="2676" y="1"/>
                  </a:moveTo>
                  <a:lnTo>
                    <a:pt x="2676" y="184"/>
                  </a:lnTo>
                  <a:lnTo>
                    <a:pt x="3121" y="184"/>
                  </a:lnTo>
                  <a:lnTo>
                    <a:pt x="3121" y="1"/>
                  </a:lnTo>
                  <a:close/>
                  <a:moveTo>
                    <a:pt x="3565" y="1"/>
                  </a:moveTo>
                  <a:lnTo>
                    <a:pt x="3565" y="184"/>
                  </a:lnTo>
                  <a:lnTo>
                    <a:pt x="4014" y="184"/>
                  </a:lnTo>
                  <a:lnTo>
                    <a:pt x="4014" y="1"/>
                  </a:lnTo>
                  <a:close/>
                  <a:moveTo>
                    <a:pt x="4458" y="1"/>
                  </a:moveTo>
                  <a:lnTo>
                    <a:pt x="4458" y="184"/>
                  </a:lnTo>
                  <a:lnTo>
                    <a:pt x="4906" y="184"/>
                  </a:lnTo>
                  <a:lnTo>
                    <a:pt x="4906" y="1"/>
                  </a:lnTo>
                  <a:close/>
                  <a:moveTo>
                    <a:pt x="5350" y="1"/>
                  </a:moveTo>
                  <a:lnTo>
                    <a:pt x="5350" y="184"/>
                  </a:lnTo>
                  <a:lnTo>
                    <a:pt x="5798" y="184"/>
                  </a:lnTo>
                  <a:lnTo>
                    <a:pt x="5798" y="1"/>
                  </a:lnTo>
                  <a:close/>
                  <a:moveTo>
                    <a:pt x="6242" y="1"/>
                  </a:moveTo>
                  <a:lnTo>
                    <a:pt x="6242" y="184"/>
                  </a:lnTo>
                  <a:lnTo>
                    <a:pt x="6690" y="184"/>
                  </a:lnTo>
                  <a:lnTo>
                    <a:pt x="6690" y="1"/>
                  </a:lnTo>
                  <a:close/>
                  <a:moveTo>
                    <a:pt x="7134" y="1"/>
                  </a:moveTo>
                  <a:lnTo>
                    <a:pt x="7134" y="184"/>
                  </a:lnTo>
                  <a:lnTo>
                    <a:pt x="7582" y="184"/>
                  </a:lnTo>
                  <a:lnTo>
                    <a:pt x="7582" y="1"/>
                  </a:lnTo>
                  <a:close/>
                  <a:moveTo>
                    <a:pt x="8026" y="1"/>
                  </a:moveTo>
                  <a:lnTo>
                    <a:pt x="8026" y="184"/>
                  </a:lnTo>
                  <a:lnTo>
                    <a:pt x="8474" y="184"/>
                  </a:lnTo>
                  <a:lnTo>
                    <a:pt x="8474" y="1"/>
                  </a:lnTo>
                  <a:close/>
                  <a:moveTo>
                    <a:pt x="8918" y="1"/>
                  </a:moveTo>
                  <a:lnTo>
                    <a:pt x="8918" y="184"/>
                  </a:lnTo>
                  <a:lnTo>
                    <a:pt x="9362" y="184"/>
                  </a:lnTo>
                  <a:lnTo>
                    <a:pt x="9362" y="1"/>
                  </a:lnTo>
                  <a:close/>
                  <a:moveTo>
                    <a:pt x="9811" y="1"/>
                  </a:moveTo>
                  <a:lnTo>
                    <a:pt x="9811" y="184"/>
                  </a:lnTo>
                  <a:lnTo>
                    <a:pt x="10255" y="184"/>
                  </a:lnTo>
                  <a:lnTo>
                    <a:pt x="10255" y="1"/>
                  </a:lnTo>
                  <a:close/>
                  <a:moveTo>
                    <a:pt x="10703" y="1"/>
                  </a:moveTo>
                  <a:lnTo>
                    <a:pt x="10703" y="184"/>
                  </a:lnTo>
                  <a:lnTo>
                    <a:pt x="11147" y="184"/>
                  </a:lnTo>
                  <a:lnTo>
                    <a:pt x="11147" y="1"/>
                  </a:lnTo>
                  <a:close/>
                  <a:moveTo>
                    <a:pt x="11595" y="1"/>
                  </a:moveTo>
                  <a:lnTo>
                    <a:pt x="11595" y="184"/>
                  </a:lnTo>
                  <a:lnTo>
                    <a:pt x="12039" y="184"/>
                  </a:lnTo>
                  <a:lnTo>
                    <a:pt x="12039" y="1"/>
                  </a:lnTo>
                  <a:close/>
                  <a:moveTo>
                    <a:pt x="12487" y="1"/>
                  </a:moveTo>
                  <a:lnTo>
                    <a:pt x="12487" y="184"/>
                  </a:lnTo>
                  <a:lnTo>
                    <a:pt x="12931" y="184"/>
                  </a:lnTo>
                  <a:lnTo>
                    <a:pt x="12931" y="1"/>
                  </a:lnTo>
                  <a:close/>
                  <a:moveTo>
                    <a:pt x="13379" y="1"/>
                  </a:moveTo>
                  <a:lnTo>
                    <a:pt x="13379" y="184"/>
                  </a:lnTo>
                  <a:lnTo>
                    <a:pt x="13823" y="184"/>
                  </a:lnTo>
                  <a:lnTo>
                    <a:pt x="13823" y="1"/>
                  </a:lnTo>
                  <a:close/>
                  <a:moveTo>
                    <a:pt x="14271" y="1"/>
                  </a:moveTo>
                  <a:lnTo>
                    <a:pt x="14271" y="184"/>
                  </a:lnTo>
                  <a:lnTo>
                    <a:pt x="14715" y="184"/>
                  </a:lnTo>
                  <a:lnTo>
                    <a:pt x="14715" y="1"/>
                  </a:lnTo>
                  <a:close/>
                  <a:moveTo>
                    <a:pt x="15160" y="1"/>
                  </a:moveTo>
                  <a:lnTo>
                    <a:pt x="15160" y="184"/>
                  </a:lnTo>
                  <a:lnTo>
                    <a:pt x="15608" y="184"/>
                  </a:lnTo>
                  <a:lnTo>
                    <a:pt x="156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63;p54">
              <a:extLst>
                <a:ext uri="{FF2B5EF4-FFF2-40B4-BE49-F238E27FC236}">
                  <a16:creationId xmlns:a16="http://schemas.microsoft.com/office/drawing/2014/main" id="{1D2B815A-09A0-40BD-A3AB-F6F2148AA069}"/>
                </a:ext>
              </a:extLst>
            </p:cNvPr>
            <p:cNvSpPr/>
            <p:nvPr/>
          </p:nvSpPr>
          <p:spPr>
            <a:xfrm>
              <a:off x="6098556" y="4437024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0" y="1"/>
                  </a:moveTo>
                  <a:lnTo>
                    <a:pt x="0" y="318"/>
                  </a:lnTo>
                  <a:lnTo>
                    <a:pt x="318" y="318"/>
                  </a:lnTo>
                  <a:lnTo>
                    <a:pt x="318" y="135"/>
                  </a:lnTo>
                  <a:lnTo>
                    <a:pt x="183" y="135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64;p54">
              <a:extLst>
                <a:ext uri="{FF2B5EF4-FFF2-40B4-BE49-F238E27FC236}">
                  <a16:creationId xmlns:a16="http://schemas.microsoft.com/office/drawing/2014/main" id="{280BD552-F6B2-45BC-B6C7-14C1677F082B}"/>
                </a:ext>
              </a:extLst>
            </p:cNvPr>
            <p:cNvSpPr/>
            <p:nvPr/>
          </p:nvSpPr>
          <p:spPr>
            <a:xfrm>
              <a:off x="6098556" y="4280280"/>
              <a:ext cx="13819" cy="117614"/>
            </a:xfrm>
            <a:custGeom>
              <a:avLst/>
              <a:gdLst/>
              <a:ahLst/>
              <a:cxnLst/>
              <a:rect l="l" t="t" r="r" b="b"/>
              <a:pathLst>
                <a:path w="184" h="1566" extrusionOk="0">
                  <a:moveTo>
                    <a:pt x="0" y="0"/>
                  </a:moveTo>
                  <a:lnTo>
                    <a:pt x="0" y="522"/>
                  </a:lnTo>
                  <a:lnTo>
                    <a:pt x="183" y="522"/>
                  </a:lnTo>
                  <a:lnTo>
                    <a:pt x="183" y="0"/>
                  </a:lnTo>
                  <a:close/>
                  <a:moveTo>
                    <a:pt x="0" y="1044"/>
                  </a:moveTo>
                  <a:lnTo>
                    <a:pt x="0" y="1566"/>
                  </a:lnTo>
                  <a:lnTo>
                    <a:pt x="183" y="1566"/>
                  </a:lnTo>
                  <a:lnTo>
                    <a:pt x="183" y="10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65;p54">
              <a:extLst>
                <a:ext uri="{FF2B5EF4-FFF2-40B4-BE49-F238E27FC236}">
                  <a16:creationId xmlns:a16="http://schemas.microsoft.com/office/drawing/2014/main" id="{1947D61F-C082-4994-8775-258A8BB339FF}"/>
                </a:ext>
              </a:extLst>
            </p:cNvPr>
            <p:cNvSpPr/>
            <p:nvPr/>
          </p:nvSpPr>
          <p:spPr>
            <a:xfrm>
              <a:off x="6098556" y="4217267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0" y="0"/>
                  </a:moveTo>
                  <a:lnTo>
                    <a:pt x="0" y="318"/>
                  </a:lnTo>
                  <a:lnTo>
                    <a:pt x="183" y="318"/>
                  </a:lnTo>
                  <a:lnTo>
                    <a:pt x="183" y="180"/>
                  </a:lnTo>
                  <a:lnTo>
                    <a:pt x="318" y="1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66;p54">
              <a:extLst>
                <a:ext uri="{FF2B5EF4-FFF2-40B4-BE49-F238E27FC236}">
                  <a16:creationId xmlns:a16="http://schemas.microsoft.com/office/drawing/2014/main" id="{64C34CF5-3512-4376-BAA9-FE529A4DECDB}"/>
                </a:ext>
              </a:extLst>
            </p:cNvPr>
            <p:cNvSpPr/>
            <p:nvPr/>
          </p:nvSpPr>
          <p:spPr>
            <a:xfrm>
              <a:off x="6156012" y="4217267"/>
              <a:ext cx="1172314" cy="13519"/>
            </a:xfrm>
            <a:custGeom>
              <a:avLst/>
              <a:gdLst/>
              <a:ahLst/>
              <a:cxnLst/>
              <a:rect l="l" t="t" r="r" b="b"/>
              <a:pathLst>
                <a:path w="15609" h="180" extrusionOk="0">
                  <a:moveTo>
                    <a:pt x="0" y="0"/>
                  </a:moveTo>
                  <a:lnTo>
                    <a:pt x="0" y="180"/>
                  </a:lnTo>
                  <a:lnTo>
                    <a:pt x="445" y="180"/>
                  </a:lnTo>
                  <a:lnTo>
                    <a:pt x="445" y="0"/>
                  </a:lnTo>
                  <a:close/>
                  <a:moveTo>
                    <a:pt x="892" y="0"/>
                  </a:moveTo>
                  <a:lnTo>
                    <a:pt x="892" y="180"/>
                  </a:lnTo>
                  <a:lnTo>
                    <a:pt x="1337" y="180"/>
                  </a:lnTo>
                  <a:lnTo>
                    <a:pt x="1337" y="0"/>
                  </a:lnTo>
                  <a:close/>
                  <a:moveTo>
                    <a:pt x="1784" y="0"/>
                  </a:moveTo>
                  <a:lnTo>
                    <a:pt x="1784" y="180"/>
                  </a:lnTo>
                  <a:lnTo>
                    <a:pt x="2229" y="180"/>
                  </a:lnTo>
                  <a:lnTo>
                    <a:pt x="2229" y="0"/>
                  </a:lnTo>
                  <a:close/>
                  <a:moveTo>
                    <a:pt x="2676" y="0"/>
                  </a:moveTo>
                  <a:lnTo>
                    <a:pt x="2676" y="180"/>
                  </a:lnTo>
                  <a:lnTo>
                    <a:pt x="3121" y="180"/>
                  </a:lnTo>
                  <a:lnTo>
                    <a:pt x="3121" y="0"/>
                  </a:lnTo>
                  <a:close/>
                  <a:moveTo>
                    <a:pt x="3565" y="0"/>
                  </a:moveTo>
                  <a:lnTo>
                    <a:pt x="3565" y="180"/>
                  </a:lnTo>
                  <a:lnTo>
                    <a:pt x="4014" y="180"/>
                  </a:lnTo>
                  <a:lnTo>
                    <a:pt x="4014" y="0"/>
                  </a:lnTo>
                  <a:close/>
                  <a:moveTo>
                    <a:pt x="4458" y="0"/>
                  </a:moveTo>
                  <a:lnTo>
                    <a:pt x="4458" y="180"/>
                  </a:lnTo>
                  <a:lnTo>
                    <a:pt x="4906" y="180"/>
                  </a:lnTo>
                  <a:lnTo>
                    <a:pt x="4906" y="0"/>
                  </a:lnTo>
                  <a:close/>
                  <a:moveTo>
                    <a:pt x="5350" y="0"/>
                  </a:moveTo>
                  <a:lnTo>
                    <a:pt x="5350" y="180"/>
                  </a:lnTo>
                  <a:lnTo>
                    <a:pt x="5798" y="180"/>
                  </a:lnTo>
                  <a:lnTo>
                    <a:pt x="5798" y="0"/>
                  </a:lnTo>
                  <a:close/>
                  <a:moveTo>
                    <a:pt x="6242" y="0"/>
                  </a:moveTo>
                  <a:lnTo>
                    <a:pt x="6242" y="180"/>
                  </a:lnTo>
                  <a:lnTo>
                    <a:pt x="6690" y="180"/>
                  </a:lnTo>
                  <a:lnTo>
                    <a:pt x="6690" y="0"/>
                  </a:lnTo>
                  <a:close/>
                  <a:moveTo>
                    <a:pt x="7134" y="0"/>
                  </a:moveTo>
                  <a:lnTo>
                    <a:pt x="7134" y="180"/>
                  </a:lnTo>
                  <a:lnTo>
                    <a:pt x="7582" y="180"/>
                  </a:lnTo>
                  <a:lnTo>
                    <a:pt x="7582" y="0"/>
                  </a:lnTo>
                  <a:close/>
                  <a:moveTo>
                    <a:pt x="8026" y="0"/>
                  </a:moveTo>
                  <a:lnTo>
                    <a:pt x="8026" y="180"/>
                  </a:lnTo>
                  <a:lnTo>
                    <a:pt x="8474" y="180"/>
                  </a:lnTo>
                  <a:lnTo>
                    <a:pt x="8474" y="0"/>
                  </a:lnTo>
                  <a:close/>
                  <a:moveTo>
                    <a:pt x="8918" y="0"/>
                  </a:moveTo>
                  <a:lnTo>
                    <a:pt x="8918" y="180"/>
                  </a:lnTo>
                  <a:lnTo>
                    <a:pt x="9362" y="180"/>
                  </a:lnTo>
                  <a:lnTo>
                    <a:pt x="9362" y="0"/>
                  </a:lnTo>
                  <a:close/>
                  <a:moveTo>
                    <a:pt x="9811" y="0"/>
                  </a:moveTo>
                  <a:lnTo>
                    <a:pt x="9811" y="180"/>
                  </a:lnTo>
                  <a:lnTo>
                    <a:pt x="10255" y="180"/>
                  </a:lnTo>
                  <a:lnTo>
                    <a:pt x="10255" y="0"/>
                  </a:lnTo>
                  <a:close/>
                  <a:moveTo>
                    <a:pt x="10703" y="0"/>
                  </a:moveTo>
                  <a:lnTo>
                    <a:pt x="10703" y="180"/>
                  </a:lnTo>
                  <a:lnTo>
                    <a:pt x="11147" y="180"/>
                  </a:lnTo>
                  <a:lnTo>
                    <a:pt x="11147" y="0"/>
                  </a:lnTo>
                  <a:close/>
                  <a:moveTo>
                    <a:pt x="11595" y="0"/>
                  </a:moveTo>
                  <a:lnTo>
                    <a:pt x="11595" y="180"/>
                  </a:lnTo>
                  <a:lnTo>
                    <a:pt x="12039" y="180"/>
                  </a:lnTo>
                  <a:lnTo>
                    <a:pt x="12039" y="0"/>
                  </a:lnTo>
                  <a:close/>
                  <a:moveTo>
                    <a:pt x="12487" y="0"/>
                  </a:moveTo>
                  <a:lnTo>
                    <a:pt x="12487" y="180"/>
                  </a:lnTo>
                  <a:lnTo>
                    <a:pt x="12931" y="180"/>
                  </a:lnTo>
                  <a:lnTo>
                    <a:pt x="12931" y="0"/>
                  </a:lnTo>
                  <a:close/>
                  <a:moveTo>
                    <a:pt x="13379" y="0"/>
                  </a:moveTo>
                  <a:lnTo>
                    <a:pt x="13379" y="180"/>
                  </a:lnTo>
                  <a:lnTo>
                    <a:pt x="13823" y="180"/>
                  </a:lnTo>
                  <a:lnTo>
                    <a:pt x="13823" y="0"/>
                  </a:lnTo>
                  <a:close/>
                  <a:moveTo>
                    <a:pt x="14271" y="0"/>
                  </a:moveTo>
                  <a:lnTo>
                    <a:pt x="14271" y="180"/>
                  </a:lnTo>
                  <a:lnTo>
                    <a:pt x="14715" y="180"/>
                  </a:lnTo>
                  <a:lnTo>
                    <a:pt x="14715" y="0"/>
                  </a:lnTo>
                  <a:close/>
                  <a:moveTo>
                    <a:pt x="15160" y="0"/>
                  </a:moveTo>
                  <a:lnTo>
                    <a:pt x="15160" y="180"/>
                  </a:lnTo>
                  <a:lnTo>
                    <a:pt x="15608" y="180"/>
                  </a:lnTo>
                  <a:lnTo>
                    <a:pt x="15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67;p54">
              <a:extLst>
                <a:ext uri="{FF2B5EF4-FFF2-40B4-BE49-F238E27FC236}">
                  <a16:creationId xmlns:a16="http://schemas.microsoft.com/office/drawing/2014/main" id="{08BC5CF8-BEC7-4D60-8507-49AE485C7E1A}"/>
                </a:ext>
              </a:extLst>
            </p:cNvPr>
            <p:cNvSpPr/>
            <p:nvPr/>
          </p:nvSpPr>
          <p:spPr>
            <a:xfrm>
              <a:off x="7361602" y="4217267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0" y="0"/>
                  </a:moveTo>
                  <a:lnTo>
                    <a:pt x="0" y="180"/>
                  </a:lnTo>
                  <a:lnTo>
                    <a:pt x="138" y="180"/>
                  </a:lnTo>
                  <a:lnTo>
                    <a:pt x="138" y="318"/>
                  </a:lnTo>
                  <a:lnTo>
                    <a:pt x="318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68;p54">
              <a:extLst>
                <a:ext uri="{FF2B5EF4-FFF2-40B4-BE49-F238E27FC236}">
                  <a16:creationId xmlns:a16="http://schemas.microsoft.com/office/drawing/2014/main" id="{8F77ABD4-6ACA-4658-9AB2-61452B152DFD}"/>
                </a:ext>
              </a:extLst>
            </p:cNvPr>
            <p:cNvSpPr/>
            <p:nvPr/>
          </p:nvSpPr>
          <p:spPr>
            <a:xfrm>
              <a:off x="7371891" y="4280280"/>
              <a:ext cx="13594" cy="117614"/>
            </a:xfrm>
            <a:custGeom>
              <a:avLst/>
              <a:gdLst/>
              <a:ahLst/>
              <a:cxnLst/>
              <a:rect l="l" t="t" r="r" b="b"/>
              <a:pathLst>
                <a:path w="181" h="1566" extrusionOk="0">
                  <a:moveTo>
                    <a:pt x="1" y="0"/>
                  </a:moveTo>
                  <a:lnTo>
                    <a:pt x="1" y="522"/>
                  </a:lnTo>
                  <a:lnTo>
                    <a:pt x="181" y="522"/>
                  </a:lnTo>
                  <a:lnTo>
                    <a:pt x="181" y="0"/>
                  </a:lnTo>
                  <a:close/>
                  <a:moveTo>
                    <a:pt x="1" y="1044"/>
                  </a:moveTo>
                  <a:lnTo>
                    <a:pt x="1" y="1566"/>
                  </a:lnTo>
                  <a:lnTo>
                    <a:pt x="181" y="1566"/>
                  </a:lnTo>
                  <a:lnTo>
                    <a:pt x="181" y="10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69;p54">
              <a:extLst>
                <a:ext uri="{FF2B5EF4-FFF2-40B4-BE49-F238E27FC236}">
                  <a16:creationId xmlns:a16="http://schemas.microsoft.com/office/drawing/2014/main" id="{E5976448-F9A3-4669-879A-BC66119067EE}"/>
                </a:ext>
              </a:extLst>
            </p:cNvPr>
            <p:cNvSpPr/>
            <p:nvPr/>
          </p:nvSpPr>
          <p:spPr>
            <a:xfrm>
              <a:off x="6558276" y="4895540"/>
              <a:ext cx="23958" cy="23883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34" y="0"/>
                  </a:moveTo>
                  <a:lnTo>
                    <a:pt x="134" y="138"/>
                  </a:lnTo>
                  <a:lnTo>
                    <a:pt x="1" y="138"/>
                  </a:lnTo>
                  <a:lnTo>
                    <a:pt x="1" y="318"/>
                  </a:lnTo>
                  <a:lnTo>
                    <a:pt x="318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70;p54">
              <a:extLst>
                <a:ext uri="{FF2B5EF4-FFF2-40B4-BE49-F238E27FC236}">
                  <a16:creationId xmlns:a16="http://schemas.microsoft.com/office/drawing/2014/main" id="{098DC8F8-D2BA-4FD5-A082-F091B6FE4726}"/>
                </a:ext>
              </a:extLst>
            </p:cNvPr>
            <p:cNvSpPr/>
            <p:nvPr/>
          </p:nvSpPr>
          <p:spPr>
            <a:xfrm>
              <a:off x="6166602" y="4905829"/>
              <a:ext cx="359227" cy="13594"/>
            </a:xfrm>
            <a:custGeom>
              <a:avLst/>
              <a:gdLst/>
              <a:ahLst/>
              <a:cxnLst/>
              <a:rect l="l" t="t" r="r" b="b"/>
              <a:pathLst>
                <a:path w="4783" h="181" extrusionOk="0">
                  <a:moveTo>
                    <a:pt x="1" y="1"/>
                  </a:moveTo>
                  <a:lnTo>
                    <a:pt x="1" y="181"/>
                  </a:lnTo>
                  <a:lnTo>
                    <a:pt x="434" y="181"/>
                  </a:lnTo>
                  <a:lnTo>
                    <a:pt x="434" y="1"/>
                  </a:lnTo>
                  <a:close/>
                  <a:moveTo>
                    <a:pt x="868" y="1"/>
                  </a:moveTo>
                  <a:lnTo>
                    <a:pt x="868" y="181"/>
                  </a:lnTo>
                  <a:lnTo>
                    <a:pt x="1305" y="181"/>
                  </a:lnTo>
                  <a:lnTo>
                    <a:pt x="1305" y="1"/>
                  </a:lnTo>
                  <a:close/>
                  <a:moveTo>
                    <a:pt x="1739" y="1"/>
                  </a:moveTo>
                  <a:lnTo>
                    <a:pt x="1739" y="181"/>
                  </a:lnTo>
                  <a:lnTo>
                    <a:pt x="2172" y="181"/>
                  </a:lnTo>
                  <a:lnTo>
                    <a:pt x="2172" y="1"/>
                  </a:lnTo>
                  <a:close/>
                  <a:moveTo>
                    <a:pt x="2607" y="1"/>
                  </a:moveTo>
                  <a:lnTo>
                    <a:pt x="2607" y="181"/>
                  </a:lnTo>
                  <a:lnTo>
                    <a:pt x="3043" y="181"/>
                  </a:lnTo>
                  <a:lnTo>
                    <a:pt x="3043" y="1"/>
                  </a:lnTo>
                  <a:close/>
                  <a:moveTo>
                    <a:pt x="3477" y="1"/>
                  </a:moveTo>
                  <a:lnTo>
                    <a:pt x="3477" y="181"/>
                  </a:lnTo>
                  <a:lnTo>
                    <a:pt x="3911" y="181"/>
                  </a:lnTo>
                  <a:lnTo>
                    <a:pt x="3911" y="1"/>
                  </a:lnTo>
                  <a:close/>
                  <a:moveTo>
                    <a:pt x="4345" y="1"/>
                  </a:moveTo>
                  <a:lnTo>
                    <a:pt x="4345" y="181"/>
                  </a:lnTo>
                  <a:lnTo>
                    <a:pt x="4782" y="181"/>
                  </a:lnTo>
                  <a:lnTo>
                    <a:pt x="4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71;p54">
              <a:extLst>
                <a:ext uri="{FF2B5EF4-FFF2-40B4-BE49-F238E27FC236}">
                  <a16:creationId xmlns:a16="http://schemas.microsoft.com/office/drawing/2014/main" id="{6D58E510-D196-4E0E-820C-7A2088F4BF2C}"/>
                </a:ext>
              </a:extLst>
            </p:cNvPr>
            <p:cNvSpPr/>
            <p:nvPr/>
          </p:nvSpPr>
          <p:spPr>
            <a:xfrm>
              <a:off x="6109897" y="4895540"/>
              <a:ext cx="24184" cy="23883"/>
            </a:xfrm>
            <a:custGeom>
              <a:avLst/>
              <a:gdLst/>
              <a:ahLst/>
              <a:cxnLst/>
              <a:rect l="l" t="t" r="r" b="b"/>
              <a:pathLst>
                <a:path w="322" h="318" extrusionOk="0">
                  <a:moveTo>
                    <a:pt x="1" y="0"/>
                  </a:moveTo>
                  <a:lnTo>
                    <a:pt x="1" y="318"/>
                  </a:lnTo>
                  <a:lnTo>
                    <a:pt x="322" y="318"/>
                  </a:lnTo>
                  <a:lnTo>
                    <a:pt x="322" y="138"/>
                  </a:lnTo>
                  <a:lnTo>
                    <a:pt x="185" y="1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72;p54">
              <a:extLst>
                <a:ext uri="{FF2B5EF4-FFF2-40B4-BE49-F238E27FC236}">
                  <a16:creationId xmlns:a16="http://schemas.microsoft.com/office/drawing/2014/main" id="{A60AD28A-B1E0-4058-A0E3-DD72AF2ABE7F}"/>
                </a:ext>
              </a:extLst>
            </p:cNvPr>
            <p:cNvSpPr/>
            <p:nvPr/>
          </p:nvSpPr>
          <p:spPr>
            <a:xfrm>
              <a:off x="6109897" y="4675707"/>
              <a:ext cx="13894" cy="183331"/>
            </a:xfrm>
            <a:custGeom>
              <a:avLst/>
              <a:gdLst/>
              <a:ahLst/>
              <a:cxnLst/>
              <a:rect l="l" t="t" r="r" b="b"/>
              <a:pathLst>
                <a:path w="185" h="2441" extrusionOk="0">
                  <a:moveTo>
                    <a:pt x="1" y="0"/>
                  </a:moveTo>
                  <a:lnTo>
                    <a:pt x="1" y="487"/>
                  </a:lnTo>
                  <a:lnTo>
                    <a:pt x="185" y="487"/>
                  </a:lnTo>
                  <a:lnTo>
                    <a:pt x="185" y="0"/>
                  </a:lnTo>
                  <a:close/>
                  <a:moveTo>
                    <a:pt x="1" y="973"/>
                  </a:moveTo>
                  <a:lnTo>
                    <a:pt x="1" y="1463"/>
                  </a:lnTo>
                  <a:lnTo>
                    <a:pt x="185" y="1463"/>
                  </a:lnTo>
                  <a:lnTo>
                    <a:pt x="185" y="973"/>
                  </a:lnTo>
                  <a:close/>
                  <a:moveTo>
                    <a:pt x="1" y="1950"/>
                  </a:moveTo>
                  <a:lnTo>
                    <a:pt x="1" y="2441"/>
                  </a:lnTo>
                  <a:lnTo>
                    <a:pt x="185" y="2441"/>
                  </a:lnTo>
                  <a:lnTo>
                    <a:pt x="185" y="1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73;p54">
              <a:extLst>
                <a:ext uri="{FF2B5EF4-FFF2-40B4-BE49-F238E27FC236}">
                  <a16:creationId xmlns:a16="http://schemas.microsoft.com/office/drawing/2014/main" id="{375C06EC-9F68-4C23-9CA9-9ECFDF7EBEF0}"/>
                </a:ext>
              </a:extLst>
            </p:cNvPr>
            <p:cNvSpPr/>
            <p:nvPr/>
          </p:nvSpPr>
          <p:spPr>
            <a:xfrm>
              <a:off x="6109897" y="4615023"/>
              <a:ext cx="24184" cy="23958"/>
            </a:xfrm>
            <a:custGeom>
              <a:avLst/>
              <a:gdLst/>
              <a:ahLst/>
              <a:cxnLst/>
              <a:rect l="l" t="t" r="r" b="b"/>
              <a:pathLst>
                <a:path w="322" h="319" extrusionOk="0">
                  <a:moveTo>
                    <a:pt x="1" y="1"/>
                  </a:moveTo>
                  <a:lnTo>
                    <a:pt x="1" y="318"/>
                  </a:lnTo>
                  <a:lnTo>
                    <a:pt x="185" y="318"/>
                  </a:lnTo>
                  <a:lnTo>
                    <a:pt x="185" y="184"/>
                  </a:lnTo>
                  <a:lnTo>
                    <a:pt x="322" y="1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74;p54">
              <a:extLst>
                <a:ext uri="{FF2B5EF4-FFF2-40B4-BE49-F238E27FC236}">
                  <a16:creationId xmlns:a16="http://schemas.microsoft.com/office/drawing/2014/main" id="{4CD8F87C-05D4-4D2F-BADE-A8BAF9093CA0}"/>
                </a:ext>
              </a:extLst>
            </p:cNvPr>
            <p:cNvSpPr/>
            <p:nvPr/>
          </p:nvSpPr>
          <p:spPr>
            <a:xfrm>
              <a:off x="6166602" y="4615023"/>
              <a:ext cx="359227" cy="13894"/>
            </a:xfrm>
            <a:custGeom>
              <a:avLst/>
              <a:gdLst/>
              <a:ahLst/>
              <a:cxnLst/>
              <a:rect l="l" t="t" r="r" b="b"/>
              <a:pathLst>
                <a:path w="4783" h="185" extrusionOk="0">
                  <a:moveTo>
                    <a:pt x="1" y="1"/>
                  </a:moveTo>
                  <a:lnTo>
                    <a:pt x="1" y="184"/>
                  </a:lnTo>
                  <a:lnTo>
                    <a:pt x="434" y="184"/>
                  </a:lnTo>
                  <a:lnTo>
                    <a:pt x="434" y="1"/>
                  </a:lnTo>
                  <a:close/>
                  <a:moveTo>
                    <a:pt x="868" y="1"/>
                  </a:moveTo>
                  <a:lnTo>
                    <a:pt x="868" y="184"/>
                  </a:lnTo>
                  <a:lnTo>
                    <a:pt x="1305" y="184"/>
                  </a:lnTo>
                  <a:lnTo>
                    <a:pt x="1305" y="1"/>
                  </a:lnTo>
                  <a:close/>
                  <a:moveTo>
                    <a:pt x="1739" y="1"/>
                  </a:moveTo>
                  <a:lnTo>
                    <a:pt x="1739" y="184"/>
                  </a:lnTo>
                  <a:lnTo>
                    <a:pt x="2172" y="184"/>
                  </a:lnTo>
                  <a:lnTo>
                    <a:pt x="2172" y="1"/>
                  </a:lnTo>
                  <a:close/>
                  <a:moveTo>
                    <a:pt x="2607" y="1"/>
                  </a:moveTo>
                  <a:lnTo>
                    <a:pt x="2607" y="184"/>
                  </a:lnTo>
                  <a:lnTo>
                    <a:pt x="3043" y="184"/>
                  </a:lnTo>
                  <a:lnTo>
                    <a:pt x="3043" y="1"/>
                  </a:lnTo>
                  <a:close/>
                  <a:moveTo>
                    <a:pt x="3477" y="1"/>
                  </a:moveTo>
                  <a:lnTo>
                    <a:pt x="3477" y="184"/>
                  </a:lnTo>
                  <a:lnTo>
                    <a:pt x="3911" y="184"/>
                  </a:lnTo>
                  <a:lnTo>
                    <a:pt x="3911" y="1"/>
                  </a:lnTo>
                  <a:close/>
                  <a:moveTo>
                    <a:pt x="4345" y="1"/>
                  </a:moveTo>
                  <a:lnTo>
                    <a:pt x="4345" y="184"/>
                  </a:lnTo>
                  <a:lnTo>
                    <a:pt x="4782" y="184"/>
                  </a:lnTo>
                  <a:lnTo>
                    <a:pt x="4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75;p54">
              <a:extLst>
                <a:ext uri="{FF2B5EF4-FFF2-40B4-BE49-F238E27FC236}">
                  <a16:creationId xmlns:a16="http://schemas.microsoft.com/office/drawing/2014/main" id="{1D503BBA-783C-49E8-AB48-758576CE07C7}"/>
                </a:ext>
              </a:extLst>
            </p:cNvPr>
            <p:cNvSpPr/>
            <p:nvPr/>
          </p:nvSpPr>
          <p:spPr>
            <a:xfrm>
              <a:off x="6558276" y="4615023"/>
              <a:ext cx="23958" cy="23958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" y="1"/>
                  </a:moveTo>
                  <a:lnTo>
                    <a:pt x="1" y="184"/>
                  </a:lnTo>
                  <a:lnTo>
                    <a:pt x="134" y="184"/>
                  </a:lnTo>
                  <a:lnTo>
                    <a:pt x="134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76;p54">
              <a:extLst>
                <a:ext uri="{FF2B5EF4-FFF2-40B4-BE49-F238E27FC236}">
                  <a16:creationId xmlns:a16="http://schemas.microsoft.com/office/drawing/2014/main" id="{01F587B1-79B9-456F-9C1A-861DBFC7AAB1}"/>
                </a:ext>
              </a:extLst>
            </p:cNvPr>
            <p:cNvSpPr/>
            <p:nvPr/>
          </p:nvSpPr>
          <p:spPr>
            <a:xfrm>
              <a:off x="6568340" y="4675707"/>
              <a:ext cx="13894" cy="183331"/>
            </a:xfrm>
            <a:custGeom>
              <a:avLst/>
              <a:gdLst/>
              <a:ahLst/>
              <a:cxnLst/>
              <a:rect l="l" t="t" r="r" b="b"/>
              <a:pathLst>
                <a:path w="185" h="2441" extrusionOk="0">
                  <a:moveTo>
                    <a:pt x="0" y="0"/>
                  </a:moveTo>
                  <a:lnTo>
                    <a:pt x="0" y="487"/>
                  </a:lnTo>
                  <a:lnTo>
                    <a:pt x="184" y="487"/>
                  </a:lnTo>
                  <a:lnTo>
                    <a:pt x="184" y="0"/>
                  </a:lnTo>
                  <a:close/>
                  <a:moveTo>
                    <a:pt x="0" y="973"/>
                  </a:moveTo>
                  <a:lnTo>
                    <a:pt x="0" y="1463"/>
                  </a:lnTo>
                  <a:lnTo>
                    <a:pt x="184" y="1463"/>
                  </a:lnTo>
                  <a:lnTo>
                    <a:pt x="184" y="973"/>
                  </a:lnTo>
                  <a:close/>
                  <a:moveTo>
                    <a:pt x="0" y="1950"/>
                  </a:moveTo>
                  <a:lnTo>
                    <a:pt x="0" y="2441"/>
                  </a:lnTo>
                  <a:lnTo>
                    <a:pt x="184" y="2441"/>
                  </a:lnTo>
                  <a:lnTo>
                    <a:pt x="184" y="1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77;p54">
              <a:extLst>
                <a:ext uri="{FF2B5EF4-FFF2-40B4-BE49-F238E27FC236}">
                  <a16:creationId xmlns:a16="http://schemas.microsoft.com/office/drawing/2014/main" id="{D445F35E-6055-4299-8399-DCD321C261F2}"/>
                </a:ext>
              </a:extLst>
            </p:cNvPr>
            <p:cNvSpPr/>
            <p:nvPr/>
          </p:nvSpPr>
          <p:spPr>
            <a:xfrm>
              <a:off x="7141243" y="4895540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134" y="0"/>
                  </a:moveTo>
                  <a:lnTo>
                    <a:pt x="134" y="138"/>
                  </a:lnTo>
                  <a:lnTo>
                    <a:pt x="0" y="138"/>
                  </a:lnTo>
                  <a:lnTo>
                    <a:pt x="0" y="318"/>
                  </a:lnTo>
                  <a:lnTo>
                    <a:pt x="318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78;p54">
              <a:extLst>
                <a:ext uri="{FF2B5EF4-FFF2-40B4-BE49-F238E27FC236}">
                  <a16:creationId xmlns:a16="http://schemas.microsoft.com/office/drawing/2014/main" id="{40A436C9-D8B9-47EE-A28A-D55BF1B2FF47}"/>
                </a:ext>
              </a:extLst>
            </p:cNvPr>
            <p:cNvSpPr/>
            <p:nvPr/>
          </p:nvSpPr>
          <p:spPr>
            <a:xfrm>
              <a:off x="6749494" y="4905829"/>
              <a:ext cx="359227" cy="13594"/>
            </a:xfrm>
            <a:custGeom>
              <a:avLst/>
              <a:gdLst/>
              <a:ahLst/>
              <a:cxnLst/>
              <a:rect l="l" t="t" r="r" b="b"/>
              <a:pathLst>
                <a:path w="4783" h="181" extrusionOk="0">
                  <a:moveTo>
                    <a:pt x="0" y="1"/>
                  </a:moveTo>
                  <a:lnTo>
                    <a:pt x="0" y="181"/>
                  </a:lnTo>
                  <a:lnTo>
                    <a:pt x="435" y="181"/>
                  </a:lnTo>
                  <a:lnTo>
                    <a:pt x="435" y="1"/>
                  </a:lnTo>
                  <a:close/>
                  <a:moveTo>
                    <a:pt x="868" y="1"/>
                  </a:moveTo>
                  <a:lnTo>
                    <a:pt x="868" y="181"/>
                  </a:lnTo>
                  <a:lnTo>
                    <a:pt x="1302" y="181"/>
                  </a:lnTo>
                  <a:lnTo>
                    <a:pt x="1302" y="1"/>
                  </a:lnTo>
                  <a:close/>
                  <a:moveTo>
                    <a:pt x="1740" y="1"/>
                  </a:moveTo>
                  <a:lnTo>
                    <a:pt x="1740" y="181"/>
                  </a:lnTo>
                  <a:lnTo>
                    <a:pt x="2173" y="181"/>
                  </a:lnTo>
                  <a:lnTo>
                    <a:pt x="2173" y="1"/>
                  </a:lnTo>
                  <a:close/>
                  <a:moveTo>
                    <a:pt x="2607" y="1"/>
                  </a:moveTo>
                  <a:lnTo>
                    <a:pt x="2607" y="181"/>
                  </a:lnTo>
                  <a:lnTo>
                    <a:pt x="3040" y="181"/>
                  </a:lnTo>
                  <a:lnTo>
                    <a:pt x="3040" y="1"/>
                  </a:lnTo>
                  <a:close/>
                  <a:moveTo>
                    <a:pt x="3478" y="1"/>
                  </a:moveTo>
                  <a:lnTo>
                    <a:pt x="3478" y="181"/>
                  </a:lnTo>
                  <a:lnTo>
                    <a:pt x="3911" y="181"/>
                  </a:lnTo>
                  <a:lnTo>
                    <a:pt x="3911" y="1"/>
                  </a:lnTo>
                  <a:close/>
                  <a:moveTo>
                    <a:pt x="4345" y="1"/>
                  </a:moveTo>
                  <a:lnTo>
                    <a:pt x="4345" y="181"/>
                  </a:lnTo>
                  <a:lnTo>
                    <a:pt x="4782" y="181"/>
                  </a:lnTo>
                  <a:lnTo>
                    <a:pt x="4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79;p54">
              <a:extLst>
                <a:ext uri="{FF2B5EF4-FFF2-40B4-BE49-F238E27FC236}">
                  <a16:creationId xmlns:a16="http://schemas.microsoft.com/office/drawing/2014/main" id="{3F659D11-B33C-44BD-9572-6C69759A9320}"/>
                </a:ext>
              </a:extLst>
            </p:cNvPr>
            <p:cNvSpPr/>
            <p:nvPr/>
          </p:nvSpPr>
          <p:spPr>
            <a:xfrm>
              <a:off x="6692864" y="4895540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0" y="0"/>
                  </a:moveTo>
                  <a:lnTo>
                    <a:pt x="0" y="318"/>
                  </a:lnTo>
                  <a:lnTo>
                    <a:pt x="318" y="318"/>
                  </a:lnTo>
                  <a:lnTo>
                    <a:pt x="318" y="138"/>
                  </a:lnTo>
                  <a:lnTo>
                    <a:pt x="183" y="13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80;p54">
              <a:extLst>
                <a:ext uri="{FF2B5EF4-FFF2-40B4-BE49-F238E27FC236}">
                  <a16:creationId xmlns:a16="http://schemas.microsoft.com/office/drawing/2014/main" id="{C60672EE-7BE5-4FA4-B9F3-C2AE95AA9B73}"/>
                </a:ext>
              </a:extLst>
            </p:cNvPr>
            <p:cNvSpPr/>
            <p:nvPr/>
          </p:nvSpPr>
          <p:spPr>
            <a:xfrm>
              <a:off x="6692864" y="4675707"/>
              <a:ext cx="13819" cy="183331"/>
            </a:xfrm>
            <a:custGeom>
              <a:avLst/>
              <a:gdLst/>
              <a:ahLst/>
              <a:cxnLst/>
              <a:rect l="l" t="t" r="r" b="b"/>
              <a:pathLst>
                <a:path w="184" h="2441" extrusionOk="0">
                  <a:moveTo>
                    <a:pt x="0" y="0"/>
                  </a:moveTo>
                  <a:lnTo>
                    <a:pt x="0" y="487"/>
                  </a:lnTo>
                  <a:lnTo>
                    <a:pt x="183" y="487"/>
                  </a:lnTo>
                  <a:lnTo>
                    <a:pt x="183" y="0"/>
                  </a:lnTo>
                  <a:close/>
                  <a:moveTo>
                    <a:pt x="0" y="973"/>
                  </a:moveTo>
                  <a:lnTo>
                    <a:pt x="0" y="1463"/>
                  </a:lnTo>
                  <a:lnTo>
                    <a:pt x="183" y="1463"/>
                  </a:lnTo>
                  <a:lnTo>
                    <a:pt x="183" y="973"/>
                  </a:lnTo>
                  <a:close/>
                  <a:moveTo>
                    <a:pt x="0" y="1950"/>
                  </a:moveTo>
                  <a:lnTo>
                    <a:pt x="0" y="2441"/>
                  </a:lnTo>
                  <a:lnTo>
                    <a:pt x="183" y="2441"/>
                  </a:lnTo>
                  <a:lnTo>
                    <a:pt x="183" y="1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81;p54">
              <a:extLst>
                <a:ext uri="{FF2B5EF4-FFF2-40B4-BE49-F238E27FC236}">
                  <a16:creationId xmlns:a16="http://schemas.microsoft.com/office/drawing/2014/main" id="{D9CDC289-C834-49F6-8C84-164802CE7C56}"/>
                </a:ext>
              </a:extLst>
            </p:cNvPr>
            <p:cNvSpPr/>
            <p:nvPr/>
          </p:nvSpPr>
          <p:spPr>
            <a:xfrm>
              <a:off x="6692864" y="4615023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0" y="1"/>
                  </a:moveTo>
                  <a:lnTo>
                    <a:pt x="0" y="318"/>
                  </a:lnTo>
                  <a:lnTo>
                    <a:pt x="183" y="318"/>
                  </a:lnTo>
                  <a:lnTo>
                    <a:pt x="183" y="184"/>
                  </a:lnTo>
                  <a:lnTo>
                    <a:pt x="318" y="184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82;p54">
              <a:extLst>
                <a:ext uri="{FF2B5EF4-FFF2-40B4-BE49-F238E27FC236}">
                  <a16:creationId xmlns:a16="http://schemas.microsoft.com/office/drawing/2014/main" id="{2FBA095D-5B4B-421A-AF1E-603CA779E908}"/>
                </a:ext>
              </a:extLst>
            </p:cNvPr>
            <p:cNvSpPr/>
            <p:nvPr/>
          </p:nvSpPr>
          <p:spPr>
            <a:xfrm>
              <a:off x="6749494" y="4615023"/>
              <a:ext cx="359227" cy="13894"/>
            </a:xfrm>
            <a:custGeom>
              <a:avLst/>
              <a:gdLst/>
              <a:ahLst/>
              <a:cxnLst/>
              <a:rect l="l" t="t" r="r" b="b"/>
              <a:pathLst>
                <a:path w="4783" h="185" extrusionOk="0">
                  <a:moveTo>
                    <a:pt x="0" y="1"/>
                  </a:moveTo>
                  <a:lnTo>
                    <a:pt x="0" y="184"/>
                  </a:lnTo>
                  <a:lnTo>
                    <a:pt x="435" y="184"/>
                  </a:lnTo>
                  <a:lnTo>
                    <a:pt x="435" y="1"/>
                  </a:lnTo>
                  <a:close/>
                  <a:moveTo>
                    <a:pt x="868" y="1"/>
                  </a:moveTo>
                  <a:lnTo>
                    <a:pt x="868" y="184"/>
                  </a:lnTo>
                  <a:lnTo>
                    <a:pt x="1302" y="184"/>
                  </a:lnTo>
                  <a:lnTo>
                    <a:pt x="1302" y="1"/>
                  </a:lnTo>
                  <a:close/>
                  <a:moveTo>
                    <a:pt x="1740" y="1"/>
                  </a:moveTo>
                  <a:lnTo>
                    <a:pt x="1740" y="184"/>
                  </a:lnTo>
                  <a:lnTo>
                    <a:pt x="2173" y="184"/>
                  </a:lnTo>
                  <a:lnTo>
                    <a:pt x="2173" y="1"/>
                  </a:lnTo>
                  <a:close/>
                  <a:moveTo>
                    <a:pt x="2607" y="1"/>
                  </a:moveTo>
                  <a:lnTo>
                    <a:pt x="2607" y="184"/>
                  </a:lnTo>
                  <a:lnTo>
                    <a:pt x="3040" y="184"/>
                  </a:lnTo>
                  <a:lnTo>
                    <a:pt x="3040" y="1"/>
                  </a:lnTo>
                  <a:close/>
                  <a:moveTo>
                    <a:pt x="3478" y="1"/>
                  </a:moveTo>
                  <a:lnTo>
                    <a:pt x="3478" y="184"/>
                  </a:lnTo>
                  <a:lnTo>
                    <a:pt x="3911" y="184"/>
                  </a:lnTo>
                  <a:lnTo>
                    <a:pt x="3911" y="1"/>
                  </a:lnTo>
                  <a:close/>
                  <a:moveTo>
                    <a:pt x="4345" y="1"/>
                  </a:moveTo>
                  <a:lnTo>
                    <a:pt x="4345" y="184"/>
                  </a:lnTo>
                  <a:lnTo>
                    <a:pt x="4782" y="184"/>
                  </a:lnTo>
                  <a:lnTo>
                    <a:pt x="4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83;p54">
              <a:extLst>
                <a:ext uri="{FF2B5EF4-FFF2-40B4-BE49-F238E27FC236}">
                  <a16:creationId xmlns:a16="http://schemas.microsoft.com/office/drawing/2014/main" id="{6EA9466D-2334-4700-8482-F2617AB060B2}"/>
                </a:ext>
              </a:extLst>
            </p:cNvPr>
            <p:cNvSpPr/>
            <p:nvPr/>
          </p:nvSpPr>
          <p:spPr>
            <a:xfrm>
              <a:off x="7141243" y="4615023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0" y="1"/>
                  </a:moveTo>
                  <a:lnTo>
                    <a:pt x="0" y="184"/>
                  </a:lnTo>
                  <a:lnTo>
                    <a:pt x="134" y="184"/>
                  </a:lnTo>
                  <a:lnTo>
                    <a:pt x="134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84;p54">
              <a:extLst>
                <a:ext uri="{FF2B5EF4-FFF2-40B4-BE49-F238E27FC236}">
                  <a16:creationId xmlns:a16="http://schemas.microsoft.com/office/drawing/2014/main" id="{01C7DCEC-D3D2-4FD9-90BD-06B17F982387}"/>
                </a:ext>
              </a:extLst>
            </p:cNvPr>
            <p:cNvSpPr/>
            <p:nvPr/>
          </p:nvSpPr>
          <p:spPr>
            <a:xfrm>
              <a:off x="7151307" y="4675707"/>
              <a:ext cx="13819" cy="183331"/>
            </a:xfrm>
            <a:custGeom>
              <a:avLst/>
              <a:gdLst/>
              <a:ahLst/>
              <a:cxnLst/>
              <a:rect l="l" t="t" r="r" b="b"/>
              <a:pathLst>
                <a:path w="184" h="2441" extrusionOk="0">
                  <a:moveTo>
                    <a:pt x="0" y="0"/>
                  </a:moveTo>
                  <a:lnTo>
                    <a:pt x="0" y="487"/>
                  </a:lnTo>
                  <a:lnTo>
                    <a:pt x="184" y="487"/>
                  </a:lnTo>
                  <a:lnTo>
                    <a:pt x="184" y="0"/>
                  </a:lnTo>
                  <a:close/>
                  <a:moveTo>
                    <a:pt x="0" y="973"/>
                  </a:moveTo>
                  <a:lnTo>
                    <a:pt x="0" y="1463"/>
                  </a:lnTo>
                  <a:lnTo>
                    <a:pt x="184" y="1463"/>
                  </a:lnTo>
                  <a:lnTo>
                    <a:pt x="184" y="973"/>
                  </a:lnTo>
                  <a:close/>
                  <a:moveTo>
                    <a:pt x="0" y="1950"/>
                  </a:moveTo>
                  <a:lnTo>
                    <a:pt x="0" y="2441"/>
                  </a:lnTo>
                  <a:lnTo>
                    <a:pt x="184" y="2441"/>
                  </a:lnTo>
                  <a:lnTo>
                    <a:pt x="184" y="1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85;p54">
              <a:extLst>
                <a:ext uri="{FF2B5EF4-FFF2-40B4-BE49-F238E27FC236}">
                  <a16:creationId xmlns:a16="http://schemas.microsoft.com/office/drawing/2014/main" id="{5C625631-8884-49D3-8F22-4A7D33BDBD85}"/>
                </a:ext>
              </a:extLst>
            </p:cNvPr>
            <p:cNvSpPr/>
            <p:nvPr/>
          </p:nvSpPr>
          <p:spPr>
            <a:xfrm>
              <a:off x="7724135" y="4895540"/>
              <a:ext cx="23958" cy="23883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35" y="0"/>
                  </a:moveTo>
                  <a:lnTo>
                    <a:pt x="135" y="138"/>
                  </a:lnTo>
                  <a:lnTo>
                    <a:pt x="1" y="138"/>
                  </a:lnTo>
                  <a:lnTo>
                    <a:pt x="1" y="318"/>
                  </a:lnTo>
                  <a:lnTo>
                    <a:pt x="318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86;p54">
              <a:extLst>
                <a:ext uri="{FF2B5EF4-FFF2-40B4-BE49-F238E27FC236}">
                  <a16:creationId xmlns:a16="http://schemas.microsoft.com/office/drawing/2014/main" id="{69B2D09E-CBDE-413B-A60C-602030E95D58}"/>
                </a:ext>
              </a:extLst>
            </p:cNvPr>
            <p:cNvSpPr/>
            <p:nvPr/>
          </p:nvSpPr>
          <p:spPr>
            <a:xfrm>
              <a:off x="7332461" y="4905829"/>
              <a:ext cx="358927" cy="13594"/>
            </a:xfrm>
            <a:custGeom>
              <a:avLst/>
              <a:gdLst/>
              <a:ahLst/>
              <a:cxnLst/>
              <a:rect l="l" t="t" r="r" b="b"/>
              <a:pathLst>
                <a:path w="4779" h="181" extrusionOk="0">
                  <a:moveTo>
                    <a:pt x="0" y="1"/>
                  </a:moveTo>
                  <a:lnTo>
                    <a:pt x="0" y="181"/>
                  </a:lnTo>
                  <a:lnTo>
                    <a:pt x="434" y="181"/>
                  </a:lnTo>
                  <a:lnTo>
                    <a:pt x="434" y="1"/>
                  </a:lnTo>
                  <a:close/>
                  <a:moveTo>
                    <a:pt x="867" y="1"/>
                  </a:moveTo>
                  <a:lnTo>
                    <a:pt x="867" y="181"/>
                  </a:lnTo>
                  <a:lnTo>
                    <a:pt x="1302" y="181"/>
                  </a:lnTo>
                  <a:lnTo>
                    <a:pt x="1302" y="1"/>
                  </a:lnTo>
                  <a:close/>
                  <a:moveTo>
                    <a:pt x="1738" y="1"/>
                  </a:moveTo>
                  <a:lnTo>
                    <a:pt x="1738" y="181"/>
                  </a:lnTo>
                  <a:lnTo>
                    <a:pt x="2173" y="181"/>
                  </a:lnTo>
                  <a:lnTo>
                    <a:pt x="2173" y="1"/>
                  </a:lnTo>
                  <a:close/>
                  <a:moveTo>
                    <a:pt x="2606" y="1"/>
                  </a:moveTo>
                  <a:lnTo>
                    <a:pt x="2606" y="181"/>
                  </a:lnTo>
                  <a:lnTo>
                    <a:pt x="3040" y="181"/>
                  </a:lnTo>
                  <a:lnTo>
                    <a:pt x="3040" y="1"/>
                  </a:lnTo>
                  <a:close/>
                  <a:moveTo>
                    <a:pt x="3478" y="1"/>
                  </a:moveTo>
                  <a:lnTo>
                    <a:pt x="3478" y="181"/>
                  </a:lnTo>
                  <a:lnTo>
                    <a:pt x="3911" y="181"/>
                  </a:lnTo>
                  <a:lnTo>
                    <a:pt x="3911" y="1"/>
                  </a:lnTo>
                  <a:close/>
                  <a:moveTo>
                    <a:pt x="4345" y="1"/>
                  </a:moveTo>
                  <a:lnTo>
                    <a:pt x="4345" y="181"/>
                  </a:lnTo>
                  <a:lnTo>
                    <a:pt x="4778" y="181"/>
                  </a:lnTo>
                  <a:lnTo>
                    <a:pt x="47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87;p54">
              <a:extLst>
                <a:ext uri="{FF2B5EF4-FFF2-40B4-BE49-F238E27FC236}">
                  <a16:creationId xmlns:a16="http://schemas.microsoft.com/office/drawing/2014/main" id="{70CA9A57-3379-4E82-890E-0324DA2533E1}"/>
                </a:ext>
              </a:extLst>
            </p:cNvPr>
            <p:cNvSpPr/>
            <p:nvPr/>
          </p:nvSpPr>
          <p:spPr>
            <a:xfrm>
              <a:off x="7275756" y="4895540"/>
              <a:ext cx="23958" cy="23883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" y="0"/>
                  </a:moveTo>
                  <a:lnTo>
                    <a:pt x="1" y="318"/>
                  </a:lnTo>
                  <a:lnTo>
                    <a:pt x="318" y="318"/>
                  </a:lnTo>
                  <a:lnTo>
                    <a:pt x="318" y="138"/>
                  </a:lnTo>
                  <a:lnTo>
                    <a:pt x="184" y="138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88;p54">
              <a:extLst>
                <a:ext uri="{FF2B5EF4-FFF2-40B4-BE49-F238E27FC236}">
                  <a16:creationId xmlns:a16="http://schemas.microsoft.com/office/drawing/2014/main" id="{458CDCCE-0FE7-434F-B446-CB23D272969B}"/>
                </a:ext>
              </a:extLst>
            </p:cNvPr>
            <p:cNvSpPr/>
            <p:nvPr/>
          </p:nvSpPr>
          <p:spPr>
            <a:xfrm>
              <a:off x="7275756" y="4675707"/>
              <a:ext cx="13819" cy="183331"/>
            </a:xfrm>
            <a:custGeom>
              <a:avLst/>
              <a:gdLst/>
              <a:ahLst/>
              <a:cxnLst/>
              <a:rect l="l" t="t" r="r" b="b"/>
              <a:pathLst>
                <a:path w="184" h="2441" extrusionOk="0">
                  <a:moveTo>
                    <a:pt x="1" y="0"/>
                  </a:moveTo>
                  <a:lnTo>
                    <a:pt x="1" y="487"/>
                  </a:lnTo>
                  <a:lnTo>
                    <a:pt x="184" y="487"/>
                  </a:lnTo>
                  <a:lnTo>
                    <a:pt x="184" y="0"/>
                  </a:lnTo>
                  <a:close/>
                  <a:moveTo>
                    <a:pt x="1" y="973"/>
                  </a:moveTo>
                  <a:lnTo>
                    <a:pt x="1" y="1463"/>
                  </a:lnTo>
                  <a:lnTo>
                    <a:pt x="184" y="1463"/>
                  </a:lnTo>
                  <a:lnTo>
                    <a:pt x="184" y="973"/>
                  </a:lnTo>
                  <a:close/>
                  <a:moveTo>
                    <a:pt x="1" y="1950"/>
                  </a:moveTo>
                  <a:lnTo>
                    <a:pt x="1" y="2441"/>
                  </a:lnTo>
                  <a:lnTo>
                    <a:pt x="184" y="2441"/>
                  </a:lnTo>
                  <a:lnTo>
                    <a:pt x="184" y="1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89;p54">
              <a:extLst>
                <a:ext uri="{FF2B5EF4-FFF2-40B4-BE49-F238E27FC236}">
                  <a16:creationId xmlns:a16="http://schemas.microsoft.com/office/drawing/2014/main" id="{CCA293E8-7CAD-4747-8EB0-F9F8451E8F07}"/>
                </a:ext>
              </a:extLst>
            </p:cNvPr>
            <p:cNvSpPr/>
            <p:nvPr/>
          </p:nvSpPr>
          <p:spPr>
            <a:xfrm>
              <a:off x="7275756" y="4615023"/>
              <a:ext cx="23958" cy="23958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" y="1"/>
                  </a:moveTo>
                  <a:lnTo>
                    <a:pt x="1" y="318"/>
                  </a:lnTo>
                  <a:lnTo>
                    <a:pt x="184" y="318"/>
                  </a:lnTo>
                  <a:lnTo>
                    <a:pt x="184" y="184"/>
                  </a:lnTo>
                  <a:lnTo>
                    <a:pt x="318" y="184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90;p54">
              <a:extLst>
                <a:ext uri="{FF2B5EF4-FFF2-40B4-BE49-F238E27FC236}">
                  <a16:creationId xmlns:a16="http://schemas.microsoft.com/office/drawing/2014/main" id="{D3FCA5C6-4504-4032-A55D-79EAC3988E69}"/>
                </a:ext>
              </a:extLst>
            </p:cNvPr>
            <p:cNvSpPr/>
            <p:nvPr/>
          </p:nvSpPr>
          <p:spPr>
            <a:xfrm>
              <a:off x="7332461" y="4615023"/>
              <a:ext cx="358927" cy="13894"/>
            </a:xfrm>
            <a:custGeom>
              <a:avLst/>
              <a:gdLst/>
              <a:ahLst/>
              <a:cxnLst/>
              <a:rect l="l" t="t" r="r" b="b"/>
              <a:pathLst>
                <a:path w="4779" h="185" extrusionOk="0">
                  <a:moveTo>
                    <a:pt x="0" y="1"/>
                  </a:moveTo>
                  <a:lnTo>
                    <a:pt x="0" y="184"/>
                  </a:lnTo>
                  <a:lnTo>
                    <a:pt x="434" y="184"/>
                  </a:lnTo>
                  <a:lnTo>
                    <a:pt x="434" y="1"/>
                  </a:lnTo>
                  <a:close/>
                  <a:moveTo>
                    <a:pt x="867" y="1"/>
                  </a:moveTo>
                  <a:lnTo>
                    <a:pt x="867" y="184"/>
                  </a:lnTo>
                  <a:lnTo>
                    <a:pt x="1302" y="184"/>
                  </a:lnTo>
                  <a:lnTo>
                    <a:pt x="1302" y="1"/>
                  </a:lnTo>
                  <a:close/>
                  <a:moveTo>
                    <a:pt x="1738" y="1"/>
                  </a:moveTo>
                  <a:lnTo>
                    <a:pt x="1738" y="184"/>
                  </a:lnTo>
                  <a:lnTo>
                    <a:pt x="2173" y="184"/>
                  </a:lnTo>
                  <a:lnTo>
                    <a:pt x="2173" y="1"/>
                  </a:lnTo>
                  <a:close/>
                  <a:moveTo>
                    <a:pt x="2606" y="1"/>
                  </a:moveTo>
                  <a:lnTo>
                    <a:pt x="2606" y="184"/>
                  </a:lnTo>
                  <a:lnTo>
                    <a:pt x="3040" y="184"/>
                  </a:lnTo>
                  <a:lnTo>
                    <a:pt x="3040" y="1"/>
                  </a:lnTo>
                  <a:close/>
                  <a:moveTo>
                    <a:pt x="3478" y="1"/>
                  </a:moveTo>
                  <a:lnTo>
                    <a:pt x="3478" y="184"/>
                  </a:lnTo>
                  <a:lnTo>
                    <a:pt x="3911" y="184"/>
                  </a:lnTo>
                  <a:lnTo>
                    <a:pt x="3911" y="1"/>
                  </a:lnTo>
                  <a:close/>
                  <a:moveTo>
                    <a:pt x="4345" y="1"/>
                  </a:moveTo>
                  <a:lnTo>
                    <a:pt x="4345" y="184"/>
                  </a:lnTo>
                  <a:lnTo>
                    <a:pt x="4778" y="184"/>
                  </a:lnTo>
                  <a:lnTo>
                    <a:pt x="47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91;p54">
              <a:extLst>
                <a:ext uri="{FF2B5EF4-FFF2-40B4-BE49-F238E27FC236}">
                  <a16:creationId xmlns:a16="http://schemas.microsoft.com/office/drawing/2014/main" id="{05663944-2F83-4324-98ED-7B6ECF006D71}"/>
                </a:ext>
              </a:extLst>
            </p:cNvPr>
            <p:cNvSpPr/>
            <p:nvPr/>
          </p:nvSpPr>
          <p:spPr>
            <a:xfrm>
              <a:off x="7724135" y="4615023"/>
              <a:ext cx="23958" cy="23958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" y="1"/>
                  </a:moveTo>
                  <a:lnTo>
                    <a:pt x="1" y="184"/>
                  </a:lnTo>
                  <a:lnTo>
                    <a:pt x="135" y="184"/>
                  </a:lnTo>
                  <a:lnTo>
                    <a:pt x="135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92;p54">
              <a:extLst>
                <a:ext uri="{FF2B5EF4-FFF2-40B4-BE49-F238E27FC236}">
                  <a16:creationId xmlns:a16="http://schemas.microsoft.com/office/drawing/2014/main" id="{4DE642DD-0176-4A40-BF60-49BC525E4226}"/>
                </a:ext>
              </a:extLst>
            </p:cNvPr>
            <p:cNvSpPr/>
            <p:nvPr/>
          </p:nvSpPr>
          <p:spPr>
            <a:xfrm>
              <a:off x="7734199" y="4675707"/>
              <a:ext cx="13894" cy="183331"/>
            </a:xfrm>
            <a:custGeom>
              <a:avLst/>
              <a:gdLst/>
              <a:ahLst/>
              <a:cxnLst/>
              <a:rect l="l" t="t" r="r" b="b"/>
              <a:pathLst>
                <a:path w="185" h="2441" extrusionOk="0">
                  <a:moveTo>
                    <a:pt x="1" y="0"/>
                  </a:moveTo>
                  <a:lnTo>
                    <a:pt x="1" y="487"/>
                  </a:lnTo>
                  <a:lnTo>
                    <a:pt x="184" y="487"/>
                  </a:lnTo>
                  <a:lnTo>
                    <a:pt x="184" y="0"/>
                  </a:lnTo>
                  <a:close/>
                  <a:moveTo>
                    <a:pt x="1" y="973"/>
                  </a:moveTo>
                  <a:lnTo>
                    <a:pt x="1" y="1463"/>
                  </a:lnTo>
                  <a:lnTo>
                    <a:pt x="184" y="1463"/>
                  </a:lnTo>
                  <a:lnTo>
                    <a:pt x="184" y="973"/>
                  </a:lnTo>
                  <a:close/>
                  <a:moveTo>
                    <a:pt x="1" y="1950"/>
                  </a:moveTo>
                  <a:lnTo>
                    <a:pt x="1" y="2441"/>
                  </a:lnTo>
                  <a:lnTo>
                    <a:pt x="184" y="2441"/>
                  </a:lnTo>
                  <a:lnTo>
                    <a:pt x="184" y="1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93;p54">
              <a:extLst>
                <a:ext uri="{FF2B5EF4-FFF2-40B4-BE49-F238E27FC236}">
                  <a16:creationId xmlns:a16="http://schemas.microsoft.com/office/drawing/2014/main" id="{748D0523-35B9-4562-B722-612BEB22DBA4}"/>
                </a:ext>
              </a:extLst>
            </p:cNvPr>
            <p:cNvSpPr/>
            <p:nvPr/>
          </p:nvSpPr>
          <p:spPr>
            <a:xfrm>
              <a:off x="8307102" y="4895540"/>
              <a:ext cx="23883" cy="23883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134" y="0"/>
                  </a:moveTo>
                  <a:lnTo>
                    <a:pt x="134" y="138"/>
                  </a:lnTo>
                  <a:lnTo>
                    <a:pt x="0" y="138"/>
                  </a:lnTo>
                  <a:lnTo>
                    <a:pt x="0" y="318"/>
                  </a:lnTo>
                  <a:lnTo>
                    <a:pt x="318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94;p54">
              <a:extLst>
                <a:ext uri="{FF2B5EF4-FFF2-40B4-BE49-F238E27FC236}">
                  <a16:creationId xmlns:a16="http://schemas.microsoft.com/office/drawing/2014/main" id="{B8BC0B18-EBD6-4258-8551-10140242F5BE}"/>
                </a:ext>
              </a:extLst>
            </p:cNvPr>
            <p:cNvSpPr/>
            <p:nvPr/>
          </p:nvSpPr>
          <p:spPr>
            <a:xfrm>
              <a:off x="7915128" y="4905829"/>
              <a:ext cx="359152" cy="13594"/>
            </a:xfrm>
            <a:custGeom>
              <a:avLst/>
              <a:gdLst/>
              <a:ahLst/>
              <a:cxnLst/>
              <a:rect l="l" t="t" r="r" b="b"/>
              <a:pathLst>
                <a:path w="4782" h="181" extrusionOk="0">
                  <a:moveTo>
                    <a:pt x="0" y="1"/>
                  </a:moveTo>
                  <a:lnTo>
                    <a:pt x="0" y="181"/>
                  </a:lnTo>
                  <a:lnTo>
                    <a:pt x="438" y="181"/>
                  </a:lnTo>
                  <a:lnTo>
                    <a:pt x="438" y="1"/>
                  </a:lnTo>
                  <a:close/>
                  <a:moveTo>
                    <a:pt x="871" y="1"/>
                  </a:moveTo>
                  <a:lnTo>
                    <a:pt x="871" y="181"/>
                  </a:lnTo>
                  <a:lnTo>
                    <a:pt x="1305" y="181"/>
                  </a:lnTo>
                  <a:lnTo>
                    <a:pt x="1305" y="1"/>
                  </a:lnTo>
                  <a:close/>
                  <a:moveTo>
                    <a:pt x="1742" y="1"/>
                  </a:moveTo>
                  <a:lnTo>
                    <a:pt x="1742" y="181"/>
                  </a:lnTo>
                  <a:lnTo>
                    <a:pt x="2176" y="181"/>
                  </a:lnTo>
                  <a:lnTo>
                    <a:pt x="2176" y="1"/>
                  </a:lnTo>
                  <a:close/>
                  <a:moveTo>
                    <a:pt x="2609" y="1"/>
                  </a:moveTo>
                  <a:lnTo>
                    <a:pt x="2609" y="181"/>
                  </a:lnTo>
                  <a:lnTo>
                    <a:pt x="3044" y="181"/>
                  </a:lnTo>
                  <a:lnTo>
                    <a:pt x="3044" y="1"/>
                  </a:lnTo>
                  <a:close/>
                  <a:moveTo>
                    <a:pt x="3480" y="1"/>
                  </a:moveTo>
                  <a:lnTo>
                    <a:pt x="3480" y="181"/>
                  </a:lnTo>
                  <a:lnTo>
                    <a:pt x="3914" y="181"/>
                  </a:lnTo>
                  <a:lnTo>
                    <a:pt x="3914" y="1"/>
                  </a:lnTo>
                  <a:close/>
                  <a:moveTo>
                    <a:pt x="4348" y="1"/>
                  </a:moveTo>
                  <a:lnTo>
                    <a:pt x="4348" y="181"/>
                  </a:lnTo>
                  <a:lnTo>
                    <a:pt x="4782" y="181"/>
                  </a:lnTo>
                  <a:lnTo>
                    <a:pt x="4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95;p54">
              <a:extLst>
                <a:ext uri="{FF2B5EF4-FFF2-40B4-BE49-F238E27FC236}">
                  <a16:creationId xmlns:a16="http://schemas.microsoft.com/office/drawing/2014/main" id="{DDC9E93A-B0EC-4659-96FE-3F4C6B46DC41}"/>
                </a:ext>
              </a:extLst>
            </p:cNvPr>
            <p:cNvSpPr/>
            <p:nvPr/>
          </p:nvSpPr>
          <p:spPr>
            <a:xfrm>
              <a:off x="7858648" y="4895540"/>
              <a:ext cx="23958" cy="23883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" y="0"/>
                  </a:moveTo>
                  <a:lnTo>
                    <a:pt x="1" y="318"/>
                  </a:lnTo>
                  <a:lnTo>
                    <a:pt x="318" y="318"/>
                  </a:lnTo>
                  <a:lnTo>
                    <a:pt x="318" y="138"/>
                  </a:lnTo>
                  <a:lnTo>
                    <a:pt x="184" y="138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96;p54">
              <a:extLst>
                <a:ext uri="{FF2B5EF4-FFF2-40B4-BE49-F238E27FC236}">
                  <a16:creationId xmlns:a16="http://schemas.microsoft.com/office/drawing/2014/main" id="{6E8310FB-195A-4782-B3AB-B7C29D2915DC}"/>
                </a:ext>
              </a:extLst>
            </p:cNvPr>
            <p:cNvSpPr/>
            <p:nvPr/>
          </p:nvSpPr>
          <p:spPr>
            <a:xfrm>
              <a:off x="7858648" y="4675707"/>
              <a:ext cx="13894" cy="183331"/>
            </a:xfrm>
            <a:custGeom>
              <a:avLst/>
              <a:gdLst/>
              <a:ahLst/>
              <a:cxnLst/>
              <a:rect l="l" t="t" r="r" b="b"/>
              <a:pathLst>
                <a:path w="185" h="2441" extrusionOk="0">
                  <a:moveTo>
                    <a:pt x="1" y="0"/>
                  </a:moveTo>
                  <a:lnTo>
                    <a:pt x="1" y="487"/>
                  </a:lnTo>
                  <a:lnTo>
                    <a:pt x="184" y="487"/>
                  </a:lnTo>
                  <a:lnTo>
                    <a:pt x="184" y="0"/>
                  </a:lnTo>
                  <a:close/>
                  <a:moveTo>
                    <a:pt x="1" y="973"/>
                  </a:moveTo>
                  <a:lnTo>
                    <a:pt x="1" y="1463"/>
                  </a:lnTo>
                  <a:lnTo>
                    <a:pt x="184" y="1463"/>
                  </a:lnTo>
                  <a:lnTo>
                    <a:pt x="184" y="973"/>
                  </a:lnTo>
                  <a:close/>
                  <a:moveTo>
                    <a:pt x="1" y="1950"/>
                  </a:moveTo>
                  <a:lnTo>
                    <a:pt x="1" y="2441"/>
                  </a:lnTo>
                  <a:lnTo>
                    <a:pt x="184" y="2441"/>
                  </a:lnTo>
                  <a:lnTo>
                    <a:pt x="184" y="1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97;p54">
              <a:extLst>
                <a:ext uri="{FF2B5EF4-FFF2-40B4-BE49-F238E27FC236}">
                  <a16:creationId xmlns:a16="http://schemas.microsoft.com/office/drawing/2014/main" id="{A1307AA0-46B0-43B9-8440-424B2209FE18}"/>
                </a:ext>
              </a:extLst>
            </p:cNvPr>
            <p:cNvSpPr/>
            <p:nvPr/>
          </p:nvSpPr>
          <p:spPr>
            <a:xfrm>
              <a:off x="7858648" y="4615023"/>
              <a:ext cx="23958" cy="23958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" y="1"/>
                  </a:moveTo>
                  <a:lnTo>
                    <a:pt x="1" y="318"/>
                  </a:lnTo>
                  <a:lnTo>
                    <a:pt x="184" y="318"/>
                  </a:lnTo>
                  <a:lnTo>
                    <a:pt x="184" y="184"/>
                  </a:lnTo>
                  <a:lnTo>
                    <a:pt x="318" y="184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98;p54">
              <a:extLst>
                <a:ext uri="{FF2B5EF4-FFF2-40B4-BE49-F238E27FC236}">
                  <a16:creationId xmlns:a16="http://schemas.microsoft.com/office/drawing/2014/main" id="{9CAE401E-067D-44BB-BD6B-A5003FF5EE22}"/>
                </a:ext>
              </a:extLst>
            </p:cNvPr>
            <p:cNvSpPr/>
            <p:nvPr/>
          </p:nvSpPr>
          <p:spPr>
            <a:xfrm>
              <a:off x="7915128" y="4615023"/>
              <a:ext cx="359152" cy="13894"/>
            </a:xfrm>
            <a:custGeom>
              <a:avLst/>
              <a:gdLst/>
              <a:ahLst/>
              <a:cxnLst/>
              <a:rect l="l" t="t" r="r" b="b"/>
              <a:pathLst>
                <a:path w="4782" h="185" extrusionOk="0">
                  <a:moveTo>
                    <a:pt x="0" y="1"/>
                  </a:moveTo>
                  <a:lnTo>
                    <a:pt x="0" y="184"/>
                  </a:lnTo>
                  <a:lnTo>
                    <a:pt x="438" y="184"/>
                  </a:lnTo>
                  <a:lnTo>
                    <a:pt x="438" y="1"/>
                  </a:lnTo>
                  <a:close/>
                  <a:moveTo>
                    <a:pt x="871" y="1"/>
                  </a:moveTo>
                  <a:lnTo>
                    <a:pt x="871" y="184"/>
                  </a:lnTo>
                  <a:lnTo>
                    <a:pt x="1305" y="184"/>
                  </a:lnTo>
                  <a:lnTo>
                    <a:pt x="1305" y="1"/>
                  </a:lnTo>
                  <a:close/>
                  <a:moveTo>
                    <a:pt x="1742" y="1"/>
                  </a:moveTo>
                  <a:lnTo>
                    <a:pt x="1742" y="184"/>
                  </a:lnTo>
                  <a:lnTo>
                    <a:pt x="2176" y="184"/>
                  </a:lnTo>
                  <a:lnTo>
                    <a:pt x="2176" y="1"/>
                  </a:lnTo>
                  <a:close/>
                  <a:moveTo>
                    <a:pt x="2609" y="1"/>
                  </a:moveTo>
                  <a:lnTo>
                    <a:pt x="2609" y="184"/>
                  </a:lnTo>
                  <a:lnTo>
                    <a:pt x="3044" y="184"/>
                  </a:lnTo>
                  <a:lnTo>
                    <a:pt x="3044" y="1"/>
                  </a:lnTo>
                  <a:close/>
                  <a:moveTo>
                    <a:pt x="3480" y="1"/>
                  </a:moveTo>
                  <a:lnTo>
                    <a:pt x="3480" y="184"/>
                  </a:lnTo>
                  <a:lnTo>
                    <a:pt x="3914" y="184"/>
                  </a:lnTo>
                  <a:lnTo>
                    <a:pt x="3914" y="1"/>
                  </a:lnTo>
                  <a:close/>
                  <a:moveTo>
                    <a:pt x="4348" y="1"/>
                  </a:moveTo>
                  <a:lnTo>
                    <a:pt x="4348" y="184"/>
                  </a:lnTo>
                  <a:lnTo>
                    <a:pt x="4782" y="184"/>
                  </a:lnTo>
                  <a:lnTo>
                    <a:pt x="4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99;p54">
              <a:extLst>
                <a:ext uri="{FF2B5EF4-FFF2-40B4-BE49-F238E27FC236}">
                  <a16:creationId xmlns:a16="http://schemas.microsoft.com/office/drawing/2014/main" id="{E80C47DD-1F99-48E9-BB8F-BFDF55034DAA}"/>
                </a:ext>
              </a:extLst>
            </p:cNvPr>
            <p:cNvSpPr/>
            <p:nvPr/>
          </p:nvSpPr>
          <p:spPr>
            <a:xfrm>
              <a:off x="8307102" y="4615023"/>
              <a:ext cx="23883" cy="23958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0" y="1"/>
                  </a:moveTo>
                  <a:lnTo>
                    <a:pt x="0" y="184"/>
                  </a:lnTo>
                  <a:lnTo>
                    <a:pt x="134" y="184"/>
                  </a:lnTo>
                  <a:lnTo>
                    <a:pt x="134" y="318"/>
                  </a:lnTo>
                  <a:lnTo>
                    <a:pt x="318" y="31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00;p54">
              <a:extLst>
                <a:ext uri="{FF2B5EF4-FFF2-40B4-BE49-F238E27FC236}">
                  <a16:creationId xmlns:a16="http://schemas.microsoft.com/office/drawing/2014/main" id="{F8AAFDFC-7DD6-47D7-947A-9391178A891B}"/>
                </a:ext>
              </a:extLst>
            </p:cNvPr>
            <p:cNvSpPr/>
            <p:nvPr/>
          </p:nvSpPr>
          <p:spPr>
            <a:xfrm>
              <a:off x="8317166" y="4675707"/>
              <a:ext cx="13819" cy="183331"/>
            </a:xfrm>
            <a:custGeom>
              <a:avLst/>
              <a:gdLst/>
              <a:ahLst/>
              <a:cxnLst/>
              <a:rect l="l" t="t" r="r" b="b"/>
              <a:pathLst>
                <a:path w="184" h="2441" extrusionOk="0">
                  <a:moveTo>
                    <a:pt x="0" y="0"/>
                  </a:moveTo>
                  <a:lnTo>
                    <a:pt x="0" y="487"/>
                  </a:lnTo>
                  <a:lnTo>
                    <a:pt x="184" y="487"/>
                  </a:lnTo>
                  <a:lnTo>
                    <a:pt x="184" y="0"/>
                  </a:lnTo>
                  <a:close/>
                  <a:moveTo>
                    <a:pt x="0" y="973"/>
                  </a:moveTo>
                  <a:lnTo>
                    <a:pt x="0" y="1463"/>
                  </a:lnTo>
                  <a:lnTo>
                    <a:pt x="184" y="1463"/>
                  </a:lnTo>
                  <a:lnTo>
                    <a:pt x="184" y="973"/>
                  </a:lnTo>
                  <a:close/>
                  <a:moveTo>
                    <a:pt x="0" y="1950"/>
                  </a:moveTo>
                  <a:lnTo>
                    <a:pt x="0" y="2441"/>
                  </a:lnTo>
                  <a:lnTo>
                    <a:pt x="184" y="2441"/>
                  </a:lnTo>
                  <a:lnTo>
                    <a:pt x="184" y="19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01;p54">
              <a:extLst>
                <a:ext uri="{FF2B5EF4-FFF2-40B4-BE49-F238E27FC236}">
                  <a16:creationId xmlns:a16="http://schemas.microsoft.com/office/drawing/2014/main" id="{652A44EF-5005-48C0-B3F6-BB85BB00680C}"/>
                </a:ext>
              </a:extLst>
            </p:cNvPr>
            <p:cNvSpPr/>
            <p:nvPr/>
          </p:nvSpPr>
          <p:spPr>
            <a:xfrm>
              <a:off x="5101158" y="1537522"/>
              <a:ext cx="226742" cy="701180"/>
            </a:xfrm>
            <a:custGeom>
              <a:avLst/>
              <a:gdLst/>
              <a:ahLst/>
              <a:cxnLst/>
              <a:rect l="l" t="t" r="r" b="b"/>
              <a:pathLst>
                <a:path w="3019" h="9336" extrusionOk="0">
                  <a:moveTo>
                    <a:pt x="1577" y="897"/>
                  </a:moveTo>
                  <a:lnTo>
                    <a:pt x="2762" y="9099"/>
                  </a:lnTo>
                  <a:lnTo>
                    <a:pt x="261" y="9099"/>
                  </a:lnTo>
                  <a:lnTo>
                    <a:pt x="1577" y="897"/>
                  </a:lnTo>
                  <a:close/>
                  <a:moveTo>
                    <a:pt x="1583" y="1"/>
                  </a:moveTo>
                  <a:cubicBezTo>
                    <a:pt x="1527" y="1"/>
                    <a:pt x="1478" y="43"/>
                    <a:pt x="1467" y="100"/>
                  </a:cubicBezTo>
                  <a:lnTo>
                    <a:pt x="7" y="9198"/>
                  </a:lnTo>
                  <a:cubicBezTo>
                    <a:pt x="0" y="9233"/>
                    <a:pt x="11" y="9268"/>
                    <a:pt x="32" y="9293"/>
                  </a:cubicBezTo>
                  <a:cubicBezTo>
                    <a:pt x="57" y="9321"/>
                    <a:pt x="88" y="9335"/>
                    <a:pt x="124" y="9335"/>
                  </a:cubicBezTo>
                  <a:lnTo>
                    <a:pt x="2899" y="9335"/>
                  </a:lnTo>
                  <a:cubicBezTo>
                    <a:pt x="2934" y="9335"/>
                    <a:pt x="2966" y="9321"/>
                    <a:pt x="2987" y="9297"/>
                  </a:cubicBezTo>
                  <a:cubicBezTo>
                    <a:pt x="3008" y="9268"/>
                    <a:pt x="3019" y="9233"/>
                    <a:pt x="3015" y="9201"/>
                  </a:cubicBezTo>
                  <a:lnTo>
                    <a:pt x="1699" y="100"/>
                  </a:lnTo>
                  <a:cubicBezTo>
                    <a:pt x="1693" y="43"/>
                    <a:pt x="1644" y="1"/>
                    <a:pt x="1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02;p54">
              <a:extLst>
                <a:ext uri="{FF2B5EF4-FFF2-40B4-BE49-F238E27FC236}">
                  <a16:creationId xmlns:a16="http://schemas.microsoft.com/office/drawing/2014/main" id="{C71D2A27-A983-4B1C-8F0F-A17EBA6751D6}"/>
                </a:ext>
              </a:extLst>
            </p:cNvPr>
            <p:cNvSpPr/>
            <p:nvPr/>
          </p:nvSpPr>
          <p:spPr>
            <a:xfrm>
              <a:off x="5113325" y="2408664"/>
              <a:ext cx="198427" cy="2695143"/>
            </a:xfrm>
            <a:custGeom>
              <a:avLst/>
              <a:gdLst/>
              <a:ahLst/>
              <a:cxnLst/>
              <a:rect l="l" t="t" r="r" b="b"/>
              <a:pathLst>
                <a:path w="2642" h="35885" extrusionOk="0">
                  <a:moveTo>
                    <a:pt x="2405" y="247"/>
                  </a:moveTo>
                  <a:lnTo>
                    <a:pt x="2405" y="35637"/>
                  </a:lnTo>
                  <a:lnTo>
                    <a:pt x="237" y="35637"/>
                  </a:lnTo>
                  <a:lnTo>
                    <a:pt x="237" y="247"/>
                  </a:lnTo>
                  <a:close/>
                  <a:moveTo>
                    <a:pt x="120" y="0"/>
                  </a:moveTo>
                  <a:cubicBezTo>
                    <a:pt x="53" y="0"/>
                    <a:pt x="1" y="53"/>
                    <a:pt x="1" y="123"/>
                  </a:cubicBezTo>
                  <a:lnTo>
                    <a:pt x="1" y="35761"/>
                  </a:lnTo>
                  <a:cubicBezTo>
                    <a:pt x="1" y="35831"/>
                    <a:pt x="53" y="35884"/>
                    <a:pt x="120" y="35884"/>
                  </a:cubicBezTo>
                  <a:lnTo>
                    <a:pt x="2522" y="35884"/>
                  </a:lnTo>
                  <a:cubicBezTo>
                    <a:pt x="2589" y="35884"/>
                    <a:pt x="2642" y="35831"/>
                    <a:pt x="2642" y="35761"/>
                  </a:cubicBezTo>
                  <a:lnTo>
                    <a:pt x="2642" y="123"/>
                  </a:lnTo>
                  <a:cubicBezTo>
                    <a:pt x="2642" y="53"/>
                    <a:pt x="2589" y="0"/>
                    <a:pt x="2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03;p54">
              <a:extLst>
                <a:ext uri="{FF2B5EF4-FFF2-40B4-BE49-F238E27FC236}">
                  <a16:creationId xmlns:a16="http://schemas.microsoft.com/office/drawing/2014/main" id="{CD2EEE0B-0C7F-44F3-A943-981454B3031A}"/>
                </a:ext>
              </a:extLst>
            </p:cNvPr>
            <p:cNvSpPr/>
            <p:nvPr/>
          </p:nvSpPr>
          <p:spPr>
            <a:xfrm>
              <a:off x="5112499" y="4894037"/>
              <a:ext cx="201131" cy="209768"/>
            </a:xfrm>
            <a:custGeom>
              <a:avLst/>
              <a:gdLst/>
              <a:ahLst/>
              <a:cxnLst/>
              <a:rect l="l" t="t" r="r" b="b"/>
              <a:pathLst>
                <a:path w="2678" h="2793" extrusionOk="0">
                  <a:moveTo>
                    <a:pt x="2548" y="1"/>
                  </a:moveTo>
                  <a:cubicBezTo>
                    <a:pt x="2519" y="1"/>
                    <a:pt x="2489" y="13"/>
                    <a:pt x="2466" y="37"/>
                  </a:cubicBezTo>
                  <a:lnTo>
                    <a:pt x="46" y="2581"/>
                  </a:lnTo>
                  <a:cubicBezTo>
                    <a:pt x="1" y="2630"/>
                    <a:pt x="1" y="2707"/>
                    <a:pt x="46" y="2757"/>
                  </a:cubicBezTo>
                  <a:cubicBezTo>
                    <a:pt x="72" y="2781"/>
                    <a:pt x="100" y="2792"/>
                    <a:pt x="131" y="2792"/>
                  </a:cubicBezTo>
                  <a:cubicBezTo>
                    <a:pt x="160" y="2792"/>
                    <a:pt x="191" y="2781"/>
                    <a:pt x="212" y="2757"/>
                  </a:cubicBezTo>
                  <a:lnTo>
                    <a:pt x="2632" y="211"/>
                  </a:lnTo>
                  <a:cubicBezTo>
                    <a:pt x="2677" y="161"/>
                    <a:pt x="2677" y="84"/>
                    <a:pt x="2632" y="37"/>
                  </a:cubicBezTo>
                  <a:cubicBezTo>
                    <a:pt x="2608" y="13"/>
                    <a:pt x="2578" y="1"/>
                    <a:pt x="2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04;p54">
              <a:extLst>
                <a:ext uri="{FF2B5EF4-FFF2-40B4-BE49-F238E27FC236}">
                  <a16:creationId xmlns:a16="http://schemas.microsoft.com/office/drawing/2014/main" id="{E75B430F-6D08-43B5-B7AD-2063C9FE92C1}"/>
                </a:ext>
              </a:extLst>
            </p:cNvPr>
            <p:cNvSpPr/>
            <p:nvPr/>
          </p:nvSpPr>
          <p:spPr>
            <a:xfrm>
              <a:off x="5112499" y="4894037"/>
              <a:ext cx="201131" cy="209768"/>
            </a:xfrm>
            <a:custGeom>
              <a:avLst/>
              <a:gdLst/>
              <a:ahLst/>
              <a:cxnLst/>
              <a:rect l="l" t="t" r="r" b="b"/>
              <a:pathLst>
                <a:path w="2678" h="2793" extrusionOk="0">
                  <a:moveTo>
                    <a:pt x="129" y="1"/>
                  </a:moveTo>
                  <a:cubicBezTo>
                    <a:pt x="100" y="1"/>
                    <a:pt x="69" y="13"/>
                    <a:pt x="46" y="37"/>
                  </a:cubicBezTo>
                  <a:cubicBezTo>
                    <a:pt x="1" y="84"/>
                    <a:pt x="1" y="161"/>
                    <a:pt x="46" y="211"/>
                  </a:cubicBezTo>
                  <a:lnTo>
                    <a:pt x="2466" y="2757"/>
                  </a:lnTo>
                  <a:cubicBezTo>
                    <a:pt x="2487" y="2781"/>
                    <a:pt x="2518" y="2792"/>
                    <a:pt x="2547" y="2792"/>
                  </a:cubicBezTo>
                  <a:cubicBezTo>
                    <a:pt x="2578" y="2792"/>
                    <a:pt x="2606" y="2781"/>
                    <a:pt x="2632" y="2757"/>
                  </a:cubicBezTo>
                  <a:cubicBezTo>
                    <a:pt x="2677" y="2707"/>
                    <a:pt x="2677" y="2630"/>
                    <a:pt x="2632" y="2581"/>
                  </a:cubicBezTo>
                  <a:lnTo>
                    <a:pt x="212" y="37"/>
                  </a:lnTo>
                  <a:cubicBezTo>
                    <a:pt x="189" y="13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05;p54">
              <a:extLst>
                <a:ext uri="{FF2B5EF4-FFF2-40B4-BE49-F238E27FC236}">
                  <a16:creationId xmlns:a16="http://schemas.microsoft.com/office/drawing/2014/main" id="{172D18A2-AAE0-4EE1-9D56-84268A5B12A3}"/>
                </a:ext>
              </a:extLst>
            </p:cNvPr>
            <p:cNvSpPr/>
            <p:nvPr/>
          </p:nvSpPr>
          <p:spPr>
            <a:xfrm>
              <a:off x="5112499" y="4702820"/>
              <a:ext cx="201131" cy="209918"/>
            </a:xfrm>
            <a:custGeom>
              <a:avLst/>
              <a:gdLst/>
              <a:ahLst/>
              <a:cxnLst/>
              <a:rect l="l" t="t" r="r" b="b"/>
              <a:pathLst>
                <a:path w="2678" h="2795" extrusionOk="0">
                  <a:moveTo>
                    <a:pt x="2548" y="1"/>
                  </a:moveTo>
                  <a:cubicBezTo>
                    <a:pt x="2519" y="1"/>
                    <a:pt x="2489" y="13"/>
                    <a:pt x="2466" y="38"/>
                  </a:cubicBezTo>
                  <a:lnTo>
                    <a:pt x="46" y="2583"/>
                  </a:lnTo>
                  <a:cubicBezTo>
                    <a:pt x="1" y="2630"/>
                    <a:pt x="1" y="2707"/>
                    <a:pt x="46" y="2757"/>
                  </a:cubicBezTo>
                  <a:cubicBezTo>
                    <a:pt x="72" y="2781"/>
                    <a:pt x="100" y="2795"/>
                    <a:pt x="131" y="2795"/>
                  </a:cubicBezTo>
                  <a:cubicBezTo>
                    <a:pt x="160" y="2795"/>
                    <a:pt x="191" y="2781"/>
                    <a:pt x="212" y="2757"/>
                  </a:cubicBezTo>
                  <a:lnTo>
                    <a:pt x="2632" y="210"/>
                  </a:lnTo>
                  <a:cubicBezTo>
                    <a:pt x="2677" y="165"/>
                    <a:pt x="2677" y="83"/>
                    <a:pt x="2632" y="38"/>
                  </a:cubicBezTo>
                  <a:cubicBezTo>
                    <a:pt x="2608" y="13"/>
                    <a:pt x="2578" y="1"/>
                    <a:pt x="2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06;p54">
              <a:extLst>
                <a:ext uri="{FF2B5EF4-FFF2-40B4-BE49-F238E27FC236}">
                  <a16:creationId xmlns:a16="http://schemas.microsoft.com/office/drawing/2014/main" id="{6C2DF429-31F8-4EE3-8DB1-BCB926EB178A}"/>
                </a:ext>
              </a:extLst>
            </p:cNvPr>
            <p:cNvSpPr/>
            <p:nvPr/>
          </p:nvSpPr>
          <p:spPr>
            <a:xfrm>
              <a:off x="5112499" y="4702820"/>
              <a:ext cx="201131" cy="209918"/>
            </a:xfrm>
            <a:custGeom>
              <a:avLst/>
              <a:gdLst/>
              <a:ahLst/>
              <a:cxnLst/>
              <a:rect l="l" t="t" r="r" b="b"/>
              <a:pathLst>
                <a:path w="2678" h="2795" extrusionOk="0">
                  <a:moveTo>
                    <a:pt x="129" y="1"/>
                  </a:moveTo>
                  <a:cubicBezTo>
                    <a:pt x="100" y="1"/>
                    <a:pt x="69" y="13"/>
                    <a:pt x="46" y="38"/>
                  </a:cubicBezTo>
                  <a:cubicBezTo>
                    <a:pt x="1" y="83"/>
                    <a:pt x="1" y="165"/>
                    <a:pt x="46" y="210"/>
                  </a:cubicBezTo>
                  <a:lnTo>
                    <a:pt x="2466" y="2757"/>
                  </a:lnTo>
                  <a:cubicBezTo>
                    <a:pt x="2487" y="2781"/>
                    <a:pt x="2518" y="2795"/>
                    <a:pt x="2547" y="2795"/>
                  </a:cubicBezTo>
                  <a:cubicBezTo>
                    <a:pt x="2578" y="2795"/>
                    <a:pt x="2606" y="2781"/>
                    <a:pt x="2632" y="2757"/>
                  </a:cubicBezTo>
                  <a:cubicBezTo>
                    <a:pt x="2677" y="2707"/>
                    <a:pt x="2677" y="2630"/>
                    <a:pt x="2632" y="2583"/>
                  </a:cubicBezTo>
                  <a:lnTo>
                    <a:pt x="212" y="38"/>
                  </a:lnTo>
                  <a:cubicBezTo>
                    <a:pt x="189" y="13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07;p54">
              <a:extLst>
                <a:ext uri="{FF2B5EF4-FFF2-40B4-BE49-F238E27FC236}">
                  <a16:creationId xmlns:a16="http://schemas.microsoft.com/office/drawing/2014/main" id="{4554E45F-834D-42C2-A9D2-F9BBCA0AC68C}"/>
                </a:ext>
              </a:extLst>
            </p:cNvPr>
            <p:cNvSpPr/>
            <p:nvPr/>
          </p:nvSpPr>
          <p:spPr>
            <a:xfrm>
              <a:off x="5112499" y="4511603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2548" y="0"/>
                  </a:moveTo>
                  <a:cubicBezTo>
                    <a:pt x="2519" y="0"/>
                    <a:pt x="2489" y="13"/>
                    <a:pt x="2466" y="38"/>
                  </a:cubicBezTo>
                  <a:lnTo>
                    <a:pt x="46" y="2584"/>
                  </a:lnTo>
                  <a:cubicBezTo>
                    <a:pt x="1" y="2629"/>
                    <a:pt x="1" y="2711"/>
                    <a:pt x="46" y="2756"/>
                  </a:cubicBezTo>
                  <a:cubicBezTo>
                    <a:pt x="72" y="2781"/>
                    <a:pt x="100" y="2795"/>
                    <a:pt x="131" y="2795"/>
                  </a:cubicBezTo>
                  <a:cubicBezTo>
                    <a:pt x="160" y="2795"/>
                    <a:pt x="191" y="2781"/>
                    <a:pt x="212" y="2756"/>
                  </a:cubicBezTo>
                  <a:lnTo>
                    <a:pt x="2632" y="211"/>
                  </a:lnTo>
                  <a:cubicBezTo>
                    <a:pt x="2677" y="165"/>
                    <a:pt x="2677" y="84"/>
                    <a:pt x="2632" y="38"/>
                  </a:cubicBezTo>
                  <a:cubicBezTo>
                    <a:pt x="2608" y="13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08;p54">
              <a:extLst>
                <a:ext uri="{FF2B5EF4-FFF2-40B4-BE49-F238E27FC236}">
                  <a16:creationId xmlns:a16="http://schemas.microsoft.com/office/drawing/2014/main" id="{2807D4D2-FE87-45A1-B84B-B65D4337E510}"/>
                </a:ext>
              </a:extLst>
            </p:cNvPr>
            <p:cNvSpPr/>
            <p:nvPr/>
          </p:nvSpPr>
          <p:spPr>
            <a:xfrm>
              <a:off x="5112499" y="4511603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129" y="0"/>
                  </a:moveTo>
                  <a:cubicBezTo>
                    <a:pt x="100" y="0"/>
                    <a:pt x="69" y="13"/>
                    <a:pt x="46" y="38"/>
                  </a:cubicBezTo>
                  <a:cubicBezTo>
                    <a:pt x="1" y="84"/>
                    <a:pt x="1" y="165"/>
                    <a:pt x="46" y="211"/>
                  </a:cubicBezTo>
                  <a:lnTo>
                    <a:pt x="2466" y="2756"/>
                  </a:lnTo>
                  <a:cubicBezTo>
                    <a:pt x="2487" y="2781"/>
                    <a:pt x="2518" y="2795"/>
                    <a:pt x="2547" y="2795"/>
                  </a:cubicBezTo>
                  <a:cubicBezTo>
                    <a:pt x="2578" y="2795"/>
                    <a:pt x="2606" y="2781"/>
                    <a:pt x="2632" y="2756"/>
                  </a:cubicBezTo>
                  <a:cubicBezTo>
                    <a:pt x="2677" y="2711"/>
                    <a:pt x="2677" y="2629"/>
                    <a:pt x="2632" y="2584"/>
                  </a:cubicBezTo>
                  <a:lnTo>
                    <a:pt x="212" y="38"/>
                  </a:lnTo>
                  <a:cubicBezTo>
                    <a:pt x="189" y="1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09;p54">
              <a:extLst>
                <a:ext uri="{FF2B5EF4-FFF2-40B4-BE49-F238E27FC236}">
                  <a16:creationId xmlns:a16="http://schemas.microsoft.com/office/drawing/2014/main" id="{9C8FF8E2-50B2-4FEA-B8C5-01DC8FA172B1}"/>
                </a:ext>
              </a:extLst>
            </p:cNvPr>
            <p:cNvSpPr/>
            <p:nvPr/>
          </p:nvSpPr>
          <p:spPr>
            <a:xfrm>
              <a:off x="5112499" y="4320386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2548" y="1"/>
                  </a:moveTo>
                  <a:cubicBezTo>
                    <a:pt x="2519" y="1"/>
                    <a:pt x="2489" y="13"/>
                    <a:pt x="2466" y="37"/>
                  </a:cubicBezTo>
                  <a:lnTo>
                    <a:pt x="46" y="2584"/>
                  </a:lnTo>
                  <a:cubicBezTo>
                    <a:pt x="1" y="2630"/>
                    <a:pt x="1" y="2711"/>
                    <a:pt x="46" y="2757"/>
                  </a:cubicBezTo>
                  <a:cubicBezTo>
                    <a:pt x="72" y="2781"/>
                    <a:pt x="100" y="2796"/>
                    <a:pt x="131" y="2796"/>
                  </a:cubicBezTo>
                  <a:cubicBezTo>
                    <a:pt x="160" y="2796"/>
                    <a:pt x="191" y="2781"/>
                    <a:pt x="212" y="2757"/>
                  </a:cubicBezTo>
                  <a:lnTo>
                    <a:pt x="2632" y="214"/>
                  </a:lnTo>
                  <a:cubicBezTo>
                    <a:pt x="2677" y="164"/>
                    <a:pt x="2677" y="87"/>
                    <a:pt x="2632" y="37"/>
                  </a:cubicBezTo>
                  <a:cubicBezTo>
                    <a:pt x="2608" y="13"/>
                    <a:pt x="2578" y="1"/>
                    <a:pt x="2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10;p54">
              <a:extLst>
                <a:ext uri="{FF2B5EF4-FFF2-40B4-BE49-F238E27FC236}">
                  <a16:creationId xmlns:a16="http://schemas.microsoft.com/office/drawing/2014/main" id="{EDE44DAA-FE0A-46F1-ACDF-B6D5A0211E36}"/>
                </a:ext>
              </a:extLst>
            </p:cNvPr>
            <p:cNvSpPr/>
            <p:nvPr/>
          </p:nvSpPr>
          <p:spPr>
            <a:xfrm>
              <a:off x="5112499" y="4320386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129" y="1"/>
                  </a:moveTo>
                  <a:cubicBezTo>
                    <a:pt x="100" y="1"/>
                    <a:pt x="69" y="13"/>
                    <a:pt x="46" y="37"/>
                  </a:cubicBezTo>
                  <a:cubicBezTo>
                    <a:pt x="1" y="87"/>
                    <a:pt x="1" y="164"/>
                    <a:pt x="46" y="214"/>
                  </a:cubicBezTo>
                  <a:lnTo>
                    <a:pt x="2466" y="2757"/>
                  </a:lnTo>
                  <a:cubicBezTo>
                    <a:pt x="2487" y="2781"/>
                    <a:pt x="2518" y="2796"/>
                    <a:pt x="2547" y="2796"/>
                  </a:cubicBezTo>
                  <a:cubicBezTo>
                    <a:pt x="2578" y="2796"/>
                    <a:pt x="2606" y="2781"/>
                    <a:pt x="2632" y="2757"/>
                  </a:cubicBezTo>
                  <a:cubicBezTo>
                    <a:pt x="2677" y="2711"/>
                    <a:pt x="2677" y="2630"/>
                    <a:pt x="2632" y="2584"/>
                  </a:cubicBezTo>
                  <a:lnTo>
                    <a:pt x="212" y="37"/>
                  </a:lnTo>
                  <a:cubicBezTo>
                    <a:pt x="189" y="13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11;p54">
              <a:extLst>
                <a:ext uri="{FF2B5EF4-FFF2-40B4-BE49-F238E27FC236}">
                  <a16:creationId xmlns:a16="http://schemas.microsoft.com/office/drawing/2014/main" id="{D1CB8B1C-5E00-4EF8-980B-57369E1881CF}"/>
                </a:ext>
              </a:extLst>
            </p:cNvPr>
            <p:cNvSpPr/>
            <p:nvPr/>
          </p:nvSpPr>
          <p:spPr>
            <a:xfrm>
              <a:off x="5112499" y="4129169"/>
              <a:ext cx="201131" cy="209918"/>
            </a:xfrm>
            <a:custGeom>
              <a:avLst/>
              <a:gdLst/>
              <a:ahLst/>
              <a:cxnLst/>
              <a:rect l="l" t="t" r="r" b="b"/>
              <a:pathLst>
                <a:path w="2678" h="2795" extrusionOk="0">
                  <a:moveTo>
                    <a:pt x="2548" y="1"/>
                  </a:moveTo>
                  <a:cubicBezTo>
                    <a:pt x="2519" y="1"/>
                    <a:pt x="2489" y="13"/>
                    <a:pt x="2466" y="38"/>
                  </a:cubicBezTo>
                  <a:lnTo>
                    <a:pt x="46" y="2583"/>
                  </a:lnTo>
                  <a:cubicBezTo>
                    <a:pt x="1" y="2633"/>
                    <a:pt x="1" y="2710"/>
                    <a:pt x="46" y="2760"/>
                  </a:cubicBezTo>
                  <a:cubicBezTo>
                    <a:pt x="72" y="2781"/>
                    <a:pt x="100" y="2795"/>
                    <a:pt x="131" y="2795"/>
                  </a:cubicBezTo>
                  <a:cubicBezTo>
                    <a:pt x="160" y="2795"/>
                    <a:pt x="191" y="2781"/>
                    <a:pt x="212" y="2760"/>
                  </a:cubicBezTo>
                  <a:lnTo>
                    <a:pt x="2632" y="214"/>
                  </a:lnTo>
                  <a:cubicBezTo>
                    <a:pt x="2677" y="165"/>
                    <a:pt x="2677" y="87"/>
                    <a:pt x="2632" y="38"/>
                  </a:cubicBezTo>
                  <a:cubicBezTo>
                    <a:pt x="2608" y="13"/>
                    <a:pt x="2578" y="1"/>
                    <a:pt x="2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12;p54">
              <a:extLst>
                <a:ext uri="{FF2B5EF4-FFF2-40B4-BE49-F238E27FC236}">
                  <a16:creationId xmlns:a16="http://schemas.microsoft.com/office/drawing/2014/main" id="{5F4C38D3-C485-4006-A964-0D4830B7F62A}"/>
                </a:ext>
              </a:extLst>
            </p:cNvPr>
            <p:cNvSpPr/>
            <p:nvPr/>
          </p:nvSpPr>
          <p:spPr>
            <a:xfrm>
              <a:off x="5112499" y="4129169"/>
              <a:ext cx="201131" cy="209918"/>
            </a:xfrm>
            <a:custGeom>
              <a:avLst/>
              <a:gdLst/>
              <a:ahLst/>
              <a:cxnLst/>
              <a:rect l="l" t="t" r="r" b="b"/>
              <a:pathLst>
                <a:path w="2678" h="2795" extrusionOk="0">
                  <a:moveTo>
                    <a:pt x="129" y="1"/>
                  </a:moveTo>
                  <a:cubicBezTo>
                    <a:pt x="100" y="1"/>
                    <a:pt x="69" y="13"/>
                    <a:pt x="46" y="38"/>
                  </a:cubicBezTo>
                  <a:cubicBezTo>
                    <a:pt x="1" y="87"/>
                    <a:pt x="1" y="165"/>
                    <a:pt x="46" y="214"/>
                  </a:cubicBezTo>
                  <a:lnTo>
                    <a:pt x="2466" y="2760"/>
                  </a:lnTo>
                  <a:cubicBezTo>
                    <a:pt x="2487" y="2781"/>
                    <a:pt x="2518" y="2795"/>
                    <a:pt x="2547" y="2795"/>
                  </a:cubicBezTo>
                  <a:cubicBezTo>
                    <a:pt x="2578" y="2795"/>
                    <a:pt x="2606" y="2781"/>
                    <a:pt x="2632" y="2760"/>
                  </a:cubicBezTo>
                  <a:cubicBezTo>
                    <a:pt x="2677" y="2710"/>
                    <a:pt x="2677" y="2633"/>
                    <a:pt x="2632" y="2583"/>
                  </a:cubicBezTo>
                  <a:lnTo>
                    <a:pt x="212" y="38"/>
                  </a:lnTo>
                  <a:cubicBezTo>
                    <a:pt x="189" y="13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13;p54">
              <a:extLst>
                <a:ext uri="{FF2B5EF4-FFF2-40B4-BE49-F238E27FC236}">
                  <a16:creationId xmlns:a16="http://schemas.microsoft.com/office/drawing/2014/main" id="{FC858826-45AC-48D7-91B8-F0615C7DBE3C}"/>
                </a:ext>
              </a:extLst>
            </p:cNvPr>
            <p:cNvSpPr/>
            <p:nvPr/>
          </p:nvSpPr>
          <p:spPr>
            <a:xfrm>
              <a:off x="5112499" y="3937951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2548" y="0"/>
                  </a:moveTo>
                  <a:cubicBezTo>
                    <a:pt x="2519" y="0"/>
                    <a:pt x="2489" y="13"/>
                    <a:pt x="2466" y="38"/>
                  </a:cubicBezTo>
                  <a:lnTo>
                    <a:pt x="46" y="2584"/>
                  </a:lnTo>
                  <a:cubicBezTo>
                    <a:pt x="1" y="2633"/>
                    <a:pt x="1" y="2711"/>
                    <a:pt x="46" y="2760"/>
                  </a:cubicBezTo>
                  <a:cubicBezTo>
                    <a:pt x="72" y="2785"/>
                    <a:pt x="100" y="2795"/>
                    <a:pt x="131" y="2795"/>
                  </a:cubicBezTo>
                  <a:cubicBezTo>
                    <a:pt x="160" y="2795"/>
                    <a:pt x="191" y="2785"/>
                    <a:pt x="212" y="2760"/>
                  </a:cubicBezTo>
                  <a:lnTo>
                    <a:pt x="2632" y="214"/>
                  </a:lnTo>
                  <a:cubicBezTo>
                    <a:pt x="2677" y="165"/>
                    <a:pt x="2677" y="87"/>
                    <a:pt x="2632" y="38"/>
                  </a:cubicBezTo>
                  <a:cubicBezTo>
                    <a:pt x="2608" y="13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14;p54">
              <a:extLst>
                <a:ext uri="{FF2B5EF4-FFF2-40B4-BE49-F238E27FC236}">
                  <a16:creationId xmlns:a16="http://schemas.microsoft.com/office/drawing/2014/main" id="{4A039FF9-B1B2-426A-ABF1-3A56DAC6ED3D}"/>
                </a:ext>
              </a:extLst>
            </p:cNvPr>
            <p:cNvSpPr/>
            <p:nvPr/>
          </p:nvSpPr>
          <p:spPr>
            <a:xfrm>
              <a:off x="5112499" y="3937951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129" y="0"/>
                  </a:moveTo>
                  <a:cubicBezTo>
                    <a:pt x="100" y="0"/>
                    <a:pt x="69" y="13"/>
                    <a:pt x="46" y="38"/>
                  </a:cubicBezTo>
                  <a:cubicBezTo>
                    <a:pt x="1" y="87"/>
                    <a:pt x="1" y="165"/>
                    <a:pt x="46" y="214"/>
                  </a:cubicBezTo>
                  <a:lnTo>
                    <a:pt x="2466" y="2760"/>
                  </a:lnTo>
                  <a:cubicBezTo>
                    <a:pt x="2487" y="2785"/>
                    <a:pt x="2518" y="2795"/>
                    <a:pt x="2547" y="2795"/>
                  </a:cubicBezTo>
                  <a:cubicBezTo>
                    <a:pt x="2578" y="2795"/>
                    <a:pt x="2606" y="2785"/>
                    <a:pt x="2632" y="2760"/>
                  </a:cubicBezTo>
                  <a:cubicBezTo>
                    <a:pt x="2677" y="2711"/>
                    <a:pt x="2677" y="2633"/>
                    <a:pt x="2632" y="2584"/>
                  </a:cubicBezTo>
                  <a:lnTo>
                    <a:pt x="212" y="38"/>
                  </a:lnTo>
                  <a:cubicBezTo>
                    <a:pt x="189" y="1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15;p54">
              <a:extLst>
                <a:ext uri="{FF2B5EF4-FFF2-40B4-BE49-F238E27FC236}">
                  <a16:creationId xmlns:a16="http://schemas.microsoft.com/office/drawing/2014/main" id="{65FC9680-E7A1-4DC4-8FBD-15D87F8F3275}"/>
                </a:ext>
              </a:extLst>
            </p:cNvPr>
            <p:cNvSpPr/>
            <p:nvPr/>
          </p:nvSpPr>
          <p:spPr>
            <a:xfrm>
              <a:off x="5112499" y="3746734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2548" y="1"/>
                  </a:moveTo>
                  <a:cubicBezTo>
                    <a:pt x="2519" y="1"/>
                    <a:pt x="2489" y="13"/>
                    <a:pt x="2466" y="37"/>
                  </a:cubicBezTo>
                  <a:lnTo>
                    <a:pt x="46" y="2584"/>
                  </a:lnTo>
                  <a:cubicBezTo>
                    <a:pt x="1" y="2633"/>
                    <a:pt x="1" y="2711"/>
                    <a:pt x="46" y="2760"/>
                  </a:cubicBezTo>
                  <a:cubicBezTo>
                    <a:pt x="72" y="2785"/>
                    <a:pt x="100" y="2796"/>
                    <a:pt x="131" y="2796"/>
                  </a:cubicBezTo>
                  <a:cubicBezTo>
                    <a:pt x="160" y="2796"/>
                    <a:pt x="191" y="2785"/>
                    <a:pt x="212" y="2760"/>
                  </a:cubicBezTo>
                  <a:lnTo>
                    <a:pt x="2632" y="214"/>
                  </a:lnTo>
                  <a:cubicBezTo>
                    <a:pt x="2677" y="164"/>
                    <a:pt x="2677" y="87"/>
                    <a:pt x="2632" y="37"/>
                  </a:cubicBezTo>
                  <a:cubicBezTo>
                    <a:pt x="2608" y="13"/>
                    <a:pt x="2578" y="1"/>
                    <a:pt x="2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16;p54">
              <a:extLst>
                <a:ext uri="{FF2B5EF4-FFF2-40B4-BE49-F238E27FC236}">
                  <a16:creationId xmlns:a16="http://schemas.microsoft.com/office/drawing/2014/main" id="{7158F4D6-BC8C-422F-AE02-F4C5EA1B0A1B}"/>
                </a:ext>
              </a:extLst>
            </p:cNvPr>
            <p:cNvSpPr/>
            <p:nvPr/>
          </p:nvSpPr>
          <p:spPr>
            <a:xfrm>
              <a:off x="5112499" y="3746734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129" y="1"/>
                  </a:moveTo>
                  <a:cubicBezTo>
                    <a:pt x="100" y="1"/>
                    <a:pt x="69" y="13"/>
                    <a:pt x="46" y="37"/>
                  </a:cubicBezTo>
                  <a:cubicBezTo>
                    <a:pt x="1" y="87"/>
                    <a:pt x="1" y="164"/>
                    <a:pt x="46" y="214"/>
                  </a:cubicBezTo>
                  <a:lnTo>
                    <a:pt x="2466" y="2760"/>
                  </a:lnTo>
                  <a:cubicBezTo>
                    <a:pt x="2487" y="2785"/>
                    <a:pt x="2518" y="2796"/>
                    <a:pt x="2547" y="2796"/>
                  </a:cubicBezTo>
                  <a:cubicBezTo>
                    <a:pt x="2578" y="2796"/>
                    <a:pt x="2606" y="2785"/>
                    <a:pt x="2632" y="2760"/>
                  </a:cubicBezTo>
                  <a:cubicBezTo>
                    <a:pt x="2677" y="2711"/>
                    <a:pt x="2677" y="2633"/>
                    <a:pt x="2632" y="2584"/>
                  </a:cubicBezTo>
                  <a:lnTo>
                    <a:pt x="212" y="37"/>
                  </a:lnTo>
                  <a:cubicBezTo>
                    <a:pt x="189" y="13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17;p54">
              <a:extLst>
                <a:ext uri="{FF2B5EF4-FFF2-40B4-BE49-F238E27FC236}">
                  <a16:creationId xmlns:a16="http://schemas.microsoft.com/office/drawing/2014/main" id="{7A17BB36-6A75-4544-AF2A-306BAAEA838B}"/>
                </a:ext>
              </a:extLst>
            </p:cNvPr>
            <p:cNvSpPr/>
            <p:nvPr/>
          </p:nvSpPr>
          <p:spPr>
            <a:xfrm>
              <a:off x="5112499" y="3555742"/>
              <a:ext cx="201131" cy="209693"/>
            </a:xfrm>
            <a:custGeom>
              <a:avLst/>
              <a:gdLst/>
              <a:ahLst/>
              <a:cxnLst/>
              <a:rect l="l" t="t" r="r" b="b"/>
              <a:pathLst>
                <a:path w="2678" h="2792" extrusionOk="0">
                  <a:moveTo>
                    <a:pt x="2548" y="0"/>
                  </a:moveTo>
                  <a:cubicBezTo>
                    <a:pt x="2519" y="0"/>
                    <a:pt x="2489" y="12"/>
                    <a:pt x="2466" y="35"/>
                  </a:cubicBezTo>
                  <a:lnTo>
                    <a:pt x="46" y="2580"/>
                  </a:lnTo>
                  <a:cubicBezTo>
                    <a:pt x="1" y="2630"/>
                    <a:pt x="1" y="2707"/>
                    <a:pt x="46" y="2757"/>
                  </a:cubicBezTo>
                  <a:cubicBezTo>
                    <a:pt x="72" y="2782"/>
                    <a:pt x="100" y="2792"/>
                    <a:pt x="131" y="2792"/>
                  </a:cubicBezTo>
                  <a:cubicBezTo>
                    <a:pt x="160" y="2792"/>
                    <a:pt x="191" y="2782"/>
                    <a:pt x="212" y="2757"/>
                  </a:cubicBezTo>
                  <a:lnTo>
                    <a:pt x="2632" y="211"/>
                  </a:lnTo>
                  <a:cubicBezTo>
                    <a:pt x="2677" y="162"/>
                    <a:pt x="2677" y="84"/>
                    <a:pt x="2632" y="35"/>
                  </a:cubicBezTo>
                  <a:cubicBezTo>
                    <a:pt x="2608" y="12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18;p54">
              <a:extLst>
                <a:ext uri="{FF2B5EF4-FFF2-40B4-BE49-F238E27FC236}">
                  <a16:creationId xmlns:a16="http://schemas.microsoft.com/office/drawing/2014/main" id="{F9A99DBA-A48C-463E-9F0E-418FDBC59DD9}"/>
                </a:ext>
              </a:extLst>
            </p:cNvPr>
            <p:cNvSpPr/>
            <p:nvPr/>
          </p:nvSpPr>
          <p:spPr>
            <a:xfrm>
              <a:off x="5112499" y="3555742"/>
              <a:ext cx="201131" cy="209693"/>
            </a:xfrm>
            <a:custGeom>
              <a:avLst/>
              <a:gdLst/>
              <a:ahLst/>
              <a:cxnLst/>
              <a:rect l="l" t="t" r="r" b="b"/>
              <a:pathLst>
                <a:path w="2678" h="2792" extrusionOk="0">
                  <a:moveTo>
                    <a:pt x="129" y="0"/>
                  </a:moveTo>
                  <a:cubicBezTo>
                    <a:pt x="100" y="0"/>
                    <a:pt x="69" y="12"/>
                    <a:pt x="46" y="35"/>
                  </a:cubicBezTo>
                  <a:cubicBezTo>
                    <a:pt x="1" y="84"/>
                    <a:pt x="1" y="162"/>
                    <a:pt x="46" y="211"/>
                  </a:cubicBezTo>
                  <a:lnTo>
                    <a:pt x="2466" y="2757"/>
                  </a:lnTo>
                  <a:cubicBezTo>
                    <a:pt x="2487" y="2782"/>
                    <a:pt x="2518" y="2792"/>
                    <a:pt x="2547" y="2792"/>
                  </a:cubicBezTo>
                  <a:cubicBezTo>
                    <a:pt x="2578" y="2792"/>
                    <a:pt x="2606" y="2782"/>
                    <a:pt x="2632" y="2757"/>
                  </a:cubicBezTo>
                  <a:cubicBezTo>
                    <a:pt x="2677" y="2707"/>
                    <a:pt x="2677" y="2630"/>
                    <a:pt x="2632" y="2580"/>
                  </a:cubicBezTo>
                  <a:lnTo>
                    <a:pt x="212" y="35"/>
                  </a:lnTo>
                  <a:cubicBezTo>
                    <a:pt x="189" y="12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19;p54">
              <a:extLst>
                <a:ext uri="{FF2B5EF4-FFF2-40B4-BE49-F238E27FC236}">
                  <a16:creationId xmlns:a16="http://schemas.microsoft.com/office/drawing/2014/main" id="{56BF8870-6C16-4EAF-BDFB-8F84865E7DC4}"/>
                </a:ext>
              </a:extLst>
            </p:cNvPr>
            <p:cNvSpPr/>
            <p:nvPr/>
          </p:nvSpPr>
          <p:spPr>
            <a:xfrm>
              <a:off x="5112499" y="3364525"/>
              <a:ext cx="201131" cy="209768"/>
            </a:xfrm>
            <a:custGeom>
              <a:avLst/>
              <a:gdLst/>
              <a:ahLst/>
              <a:cxnLst/>
              <a:rect l="l" t="t" r="r" b="b"/>
              <a:pathLst>
                <a:path w="2678" h="2793" extrusionOk="0">
                  <a:moveTo>
                    <a:pt x="2548" y="1"/>
                  </a:moveTo>
                  <a:cubicBezTo>
                    <a:pt x="2519" y="1"/>
                    <a:pt x="2489" y="12"/>
                    <a:pt x="2466" y="35"/>
                  </a:cubicBezTo>
                  <a:lnTo>
                    <a:pt x="46" y="2581"/>
                  </a:lnTo>
                  <a:cubicBezTo>
                    <a:pt x="1" y="2630"/>
                    <a:pt x="1" y="2708"/>
                    <a:pt x="46" y="2757"/>
                  </a:cubicBezTo>
                  <a:cubicBezTo>
                    <a:pt x="72" y="2782"/>
                    <a:pt x="100" y="2792"/>
                    <a:pt x="131" y="2792"/>
                  </a:cubicBezTo>
                  <a:cubicBezTo>
                    <a:pt x="160" y="2792"/>
                    <a:pt x="191" y="2782"/>
                    <a:pt x="212" y="2757"/>
                  </a:cubicBezTo>
                  <a:lnTo>
                    <a:pt x="2632" y="211"/>
                  </a:lnTo>
                  <a:cubicBezTo>
                    <a:pt x="2677" y="162"/>
                    <a:pt x="2677" y="84"/>
                    <a:pt x="2632" y="35"/>
                  </a:cubicBezTo>
                  <a:cubicBezTo>
                    <a:pt x="2608" y="12"/>
                    <a:pt x="2578" y="1"/>
                    <a:pt x="2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20;p54">
              <a:extLst>
                <a:ext uri="{FF2B5EF4-FFF2-40B4-BE49-F238E27FC236}">
                  <a16:creationId xmlns:a16="http://schemas.microsoft.com/office/drawing/2014/main" id="{EFAEA3E9-0D1B-41D6-8787-C707C3E429AC}"/>
                </a:ext>
              </a:extLst>
            </p:cNvPr>
            <p:cNvSpPr/>
            <p:nvPr/>
          </p:nvSpPr>
          <p:spPr>
            <a:xfrm>
              <a:off x="5112499" y="3364525"/>
              <a:ext cx="201131" cy="209768"/>
            </a:xfrm>
            <a:custGeom>
              <a:avLst/>
              <a:gdLst/>
              <a:ahLst/>
              <a:cxnLst/>
              <a:rect l="l" t="t" r="r" b="b"/>
              <a:pathLst>
                <a:path w="2678" h="2793" extrusionOk="0">
                  <a:moveTo>
                    <a:pt x="129" y="1"/>
                  </a:moveTo>
                  <a:cubicBezTo>
                    <a:pt x="100" y="1"/>
                    <a:pt x="69" y="12"/>
                    <a:pt x="46" y="35"/>
                  </a:cubicBezTo>
                  <a:cubicBezTo>
                    <a:pt x="1" y="84"/>
                    <a:pt x="1" y="162"/>
                    <a:pt x="46" y="211"/>
                  </a:cubicBezTo>
                  <a:lnTo>
                    <a:pt x="2466" y="2757"/>
                  </a:lnTo>
                  <a:cubicBezTo>
                    <a:pt x="2487" y="2782"/>
                    <a:pt x="2518" y="2792"/>
                    <a:pt x="2547" y="2792"/>
                  </a:cubicBezTo>
                  <a:cubicBezTo>
                    <a:pt x="2578" y="2792"/>
                    <a:pt x="2606" y="2782"/>
                    <a:pt x="2632" y="2757"/>
                  </a:cubicBezTo>
                  <a:cubicBezTo>
                    <a:pt x="2677" y="2708"/>
                    <a:pt x="2677" y="2630"/>
                    <a:pt x="2632" y="2581"/>
                  </a:cubicBezTo>
                  <a:lnTo>
                    <a:pt x="212" y="35"/>
                  </a:lnTo>
                  <a:cubicBezTo>
                    <a:pt x="189" y="12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21;p54">
              <a:extLst>
                <a:ext uri="{FF2B5EF4-FFF2-40B4-BE49-F238E27FC236}">
                  <a16:creationId xmlns:a16="http://schemas.microsoft.com/office/drawing/2014/main" id="{1B52FC82-F0FF-41F8-86B8-66F10C9BC425}"/>
                </a:ext>
              </a:extLst>
            </p:cNvPr>
            <p:cNvSpPr/>
            <p:nvPr/>
          </p:nvSpPr>
          <p:spPr>
            <a:xfrm>
              <a:off x="5112499" y="3173383"/>
              <a:ext cx="201131" cy="209693"/>
            </a:xfrm>
            <a:custGeom>
              <a:avLst/>
              <a:gdLst/>
              <a:ahLst/>
              <a:cxnLst/>
              <a:rect l="l" t="t" r="r" b="b"/>
              <a:pathLst>
                <a:path w="2678" h="2792" extrusionOk="0">
                  <a:moveTo>
                    <a:pt x="2548" y="0"/>
                  </a:moveTo>
                  <a:cubicBezTo>
                    <a:pt x="2519" y="0"/>
                    <a:pt x="2489" y="13"/>
                    <a:pt x="2466" y="38"/>
                  </a:cubicBezTo>
                  <a:lnTo>
                    <a:pt x="46" y="2580"/>
                  </a:lnTo>
                  <a:cubicBezTo>
                    <a:pt x="1" y="2629"/>
                    <a:pt x="1" y="2707"/>
                    <a:pt x="46" y="2756"/>
                  </a:cubicBezTo>
                  <a:cubicBezTo>
                    <a:pt x="72" y="2781"/>
                    <a:pt x="100" y="2792"/>
                    <a:pt x="131" y="2792"/>
                  </a:cubicBezTo>
                  <a:cubicBezTo>
                    <a:pt x="160" y="2792"/>
                    <a:pt x="191" y="2781"/>
                    <a:pt x="212" y="2756"/>
                  </a:cubicBezTo>
                  <a:lnTo>
                    <a:pt x="2632" y="210"/>
                  </a:lnTo>
                  <a:cubicBezTo>
                    <a:pt x="2677" y="160"/>
                    <a:pt x="2677" y="83"/>
                    <a:pt x="2632" y="38"/>
                  </a:cubicBezTo>
                  <a:cubicBezTo>
                    <a:pt x="2608" y="13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22;p54">
              <a:extLst>
                <a:ext uri="{FF2B5EF4-FFF2-40B4-BE49-F238E27FC236}">
                  <a16:creationId xmlns:a16="http://schemas.microsoft.com/office/drawing/2014/main" id="{6BC6850A-98CA-4F5E-ACD9-60D46063512B}"/>
                </a:ext>
              </a:extLst>
            </p:cNvPr>
            <p:cNvSpPr/>
            <p:nvPr/>
          </p:nvSpPr>
          <p:spPr>
            <a:xfrm>
              <a:off x="5112499" y="3173383"/>
              <a:ext cx="201131" cy="209693"/>
            </a:xfrm>
            <a:custGeom>
              <a:avLst/>
              <a:gdLst/>
              <a:ahLst/>
              <a:cxnLst/>
              <a:rect l="l" t="t" r="r" b="b"/>
              <a:pathLst>
                <a:path w="2678" h="2792" extrusionOk="0">
                  <a:moveTo>
                    <a:pt x="129" y="0"/>
                  </a:moveTo>
                  <a:cubicBezTo>
                    <a:pt x="100" y="0"/>
                    <a:pt x="69" y="13"/>
                    <a:pt x="46" y="38"/>
                  </a:cubicBezTo>
                  <a:cubicBezTo>
                    <a:pt x="1" y="83"/>
                    <a:pt x="1" y="160"/>
                    <a:pt x="46" y="210"/>
                  </a:cubicBezTo>
                  <a:lnTo>
                    <a:pt x="2466" y="2756"/>
                  </a:lnTo>
                  <a:cubicBezTo>
                    <a:pt x="2487" y="2781"/>
                    <a:pt x="2518" y="2792"/>
                    <a:pt x="2547" y="2792"/>
                  </a:cubicBezTo>
                  <a:cubicBezTo>
                    <a:pt x="2578" y="2792"/>
                    <a:pt x="2606" y="2781"/>
                    <a:pt x="2632" y="2756"/>
                  </a:cubicBezTo>
                  <a:cubicBezTo>
                    <a:pt x="2677" y="2707"/>
                    <a:pt x="2677" y="2629"/>
                    <a:pt x="2632" y="2580"/>
                  </a:cubicBezTo>
                  <a:lnTo>
                    <a:pt x="212" y="38"/>
                  </a:lnTo>
                  <a:cubicBezTo>
                    <a:pt x="189" y="1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23;p54">
              <a:extLst>
                <a:ext uri="{FF2B5EF4-FFF2-40B4-BE49-F238E27FC236}">
                  <a16:creationId xmlns:a16="http://schemas.microsoft.com/office/drawing/2014/main" id="{8A159135-8E43-4618-8C8F-4DF082E5A615}"/>
                </a:ext>
              </a:extLst>
            </p:cNvPr>
            <p:cNvSpPr/>
            <p:nvPr/>
          </p:nvSpPr>
          <p:spPr>
            <a:xfrm>
              <a:off x="5112499" y="2982166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2548" y="0"/>
                  </a:moveTo>
                  <a:cubicBezTo>
                    <a:pt x="2519" y="0"/>
                    <a:pt x="2489" y="13"/>
                    <a:pt x="2466" y="37"/>
                  </a:cubicBezTo>
                  <a:lnTo>
                    <a:pt x="46" y="2584"/>
                  </a:lnTo>
                  <a:cubicBezTo>
                    <a:pt x="1" y="2629"/>
                    <a:pt x="1" y="2706"/>
                    <a:pt x="46" y="2756"/>
                  </a:cubicBezTo>
                  <a:cubicBezTo>
                    <a:pt x="72" y="2781"/>
                    <a:pt x="100" y="2795"/>
                    <a:pt x="131" y="2795"/>
                  </a:cubicBezTo>
                  <a:cubicBezTo>
                    <a:pt x="160" y="2795"/>
                    <a:pt x="191" y="2781"/>
                    <a:pt x="212" y="2756"/>
                  </a:cubicBezTo>
                  <a:lnTo>
                    <a:pt x="2632" y="210"/>
                  </a:lnTo>
                  <a:cubicBezTo>
                    <a:pt x="2677" y="164"/>
                    <a:pt x="2677" y="83"/>
                    <a:pt x="2632" y="37"/>
                  </a:cubicBezTo>
                  <a:cubicBezTo>
                    <a:pt x="2608" y="13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24;p54">
              <a:extLst>
                <a:ext uri="{FF2B5EF4-FFF2-40B4-BE49-F238E27FC236}">
                  <a16:creationId xmlns:a16="http://schemas.microsoft.com/office/drawing/2014/main" id="{56E2A7D7-4828-4DA4-B1A6-ED5844EBC902}"/>
                </a:ext>
              </a:extLst>
            </p:cNvPr>
            <p:cNvSpPr/>
            <p:nvPr/>
          </p:nvSpPr>
          <p:spPr>
            <a:xfrm>
              <a:off x="5112499" y="2982166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129" y="0"/>
                  </a:moveTo>
                  <a:cubicBezTo>
                    <a:pt x="100" y="0"/>
                    <a:pt x="69" y="13"/>
                    <a:pt x="46" y="37"/>
                  </a:cubicBezTo>
                  <a:cubicBezTo>
                    <a:pt x="1" y="83"/>
                    <a:pt x="1" y="164"/>
                    <a:pt x="46" y="210"/>
                  </a:cubicBezTo>
                  <a:lnTo>
                    <a:pt x="2466" y="2756"/>
                  </a:lnTo>
                  <a:cubicBezTo>
                    <a:pt x="2487" y="2781"/>
                    <a:pt x="2518" y="2795"/>
                    <a:pt x="2547" y="2795"/>
                  </a:cubicBezTo>
                  <a:cubicBezTo>
                    <a:pt x="2578" y="2795"/>
                    <a:pt x="2606" y="2781"/>
                    <a:pt x="2632" y="2756"/>
                  </a:cubicBezTo>
                  <a:cubicBezTo>
                    <a:pt x="2677" y="2706"/>
                    <a:pt x="2677" y="2629"/>
                    <a:pt x="2632" y="2584"/>
                  </a:cubicBezTo>
                  <a:lnTo>
                    <a:pt x="212" y="37"/>
                  </a:lnTo>
                  <a:cubicBezTo>
                    <a:pt x="189" y="1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25;p54">
              <a:extLst>
                <a:ext uri="{FF2B5EF4-FFF2-40B4-BE49-F238E27FC236}">
                  <a16:creationId xmlns:a16="http://schemas.microsoft.com/office/drawing/2014/main" id="{1E54F925-33E1-40C5-BC70-B85AC7C0D483}"/>
                </a:ext>
              </a:extLst>
            </p:cNvPr>
            <p:cNvSpPr/>
            <p:nvPr/>
          </p:nvSpPr>
          <p:spPr>
            <a:xfrm>
              <a:off x="5112499" y="2790949"/>
              <a:ext cx="201131" cy="209918"/>
            </a:xfrm>
            <a:custGeom>
              <a:avLst/>
              <a:gdLst/>
              <a:ahLst/>
              <a:cxnLst/>
              <a:rect l="l" t="t" r="r" b="b"/>
              <a:pathLst>
                <a:path w="2678" h="2795" extrusionOk="0">
                  <a:moveTo>
                    <a:pt x="2548" y="1"/>
                  </a:moveTo>
                  <a:cubicBezTo>
                    <a:pt x="2519" y="1"/>
                    <a:pt x="2489" y="13"/>
                    <a:pt x="2466" y="37"/>
                  </a:cubicBezTo>
                  <a:lnTo>
                    <a:pt x="46" y="2583"/>
                  </a:lnTo>
                  <a:cubicBezTo>
                    <a:pt x="1" y="2629"/>
                    <a:pt x="1" y="2710"/>
                    <a:pt x="46" y="2756"/>
                  </a:cubicBezTo>
                  <a:cubicBezTo>
                    <a:pt x="72" y="2781"/>
                    <a:pt x="100" y="2795"/>
                    <a:pt x="131" y="2795"/>
                  </a:cubicBezTo>
                  <a:cubicBezTo>
                    <a:pt x="160" y="2795"/>
                    <a:pt x="191" y="2781"/>
                    <a:pt x="212" y="2756"/>
                  </a:cubicBezTo>
                  <a:lnTo>
                    <a:pt x="2632" y="210"/>
                  </a:lnTo>
                  <a:cubicBezTo>
                    <a:pt x="2677" y="164"/>
                    <a:pt x="2677" y="83"/>
                    <a:pt x="2632" y="37"/>
                  </a:cubicBezTo>
                  <a:cubicBezTo>
                    <a:pt x="2608" y="13"/>
                    <a:pt x="2578" y="1"/>
                    <a:pt x="2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26;p54">
              <a:extLst>
                <a:ext uri="{FF2B5EF4-FFF2-40B4-BE49-F238E27FC236}">
                  <a16:creationId xmlns:a16="http://schemas.microsoft.com/office/drawing/2014/main" id="{A41236AE-0C43-41D1-8AD2-A44C5025B265}"/>
                </a:ext>
              </a:extLst>
            </p:cNvPr>
            <p:cNvSpPr/>
            <p:nvPr/>
          </p:nvSpPr>
          <p:spPr>
            <a:xfrm>
              <a:off x="5112499" y="2790949"/>
              <a:ext cx="201131" cy="209918"/>
            </a:xfrm>
            <a:custGeom>
              <a:avLst/>
              <a:gdLst/>
              <a:ahLst/>
              <a:cxnLst/>
              <a:rect l="l" t="t" r="r" b="b"/>
              <a:pathLst>
                <a:path w="2678" h="2795" extrusionOk="0">
                  <a:moveTo>
                    <a:pt x="129" y="1"/>
                  </a:moveTo>
                  <a:cubicBezTo>
                    <a:pt x="100" y="1"/>
                    <a:pt x="69" y="13"/>
                    <a:pt x="46" y="37"/>
                  </a:cubicBezTo>
                  <a:cubicBezTo>
                    <a:pt x="1" y="83"/>
                    <a:pt x="1" y="164"/>
                    <a:pt x="46" y="210"/>
                  </a:cubicBezTo>
                  <a:lnTo>
                    <a:pt x="2466" y="2756"/>
                  </a:lnTo>
                  <a:cubicBezTo>
                    <a:pt x="2487" y="2781"/>
                    <a:pt x="2518" y="2795"/>
                    <a:pt x="2547" y="2795"/>
                  </a:cubicBezTo>
                  <a:cubicBezTo>
                    <a:pt x="2578" y="2795"/>
                    <a:pt x="2606" y="2781"/>
                    <a:pt x="2632" y="2756"/>
                  </a:cubicBezTo>
                  <a:cubicBezTo>
                    <a:pt x="2677" y="2710"/>
                    <a:pt x="2677" y="2629"/>
                    <a:pt x="2632" y="2583"/>
                  </a:cubicBezTo>
                  <a:lnTo>
                    <a:pt x="212" y="37"/>
                  </a:lnTo>
                  <a:cubicBezTo>
                    <a:pt x="189" y="13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27;p54">
              <a:extLst>
                <a:ext uri="{FF2B5EF4-FFF2-40B4-BE49-F238E27FC236}">
                  <a16:creationId xmlns:a16="http://schemas.microsoft.com/office/drawing/2014/main" id="{EA03E5B4-67D4-454F-8078-0D0BBCF2EA25}"/>
                </a:ext>
              </a:extLst>
            </p:cNvPr>
            <p:cNvSpPr/>
            <p:nvPr/>
          </p:nvSpPr>
          <p:spPr>
            <a:xfrm>
              <a:off x="5112499" y="2599731"/>
              <a:ext cx="201131" cy="209918"/>
            </a:xfrm>
            <a:custGeom>
              <a:avLst/>
              <a:gdLst/>
              <a:ahLst/>
              <a:cxnLst/>
              <a:rect l="l" t="t" r="r" b="b"/>
              <a:pathLst>
                <a:path w="2678" h="2795" extrusionOk="0">
                  <a:moveTo>
                    <a:pt x="2548" y="0"/>
                  </a:moveTo>
                  <a:cubicBezTo>
                    <a:pt x="2519" y="0"/>
                    <a:pt x="2489" y="13"/>
                    <a:pt x="2466" y="38"/>
                  </a:cubicBezTo>
                  <a:lnTo>
                    <a:pt x="46" y="2583"/>
                  </a:lnTo>
                  <a:cubicBezTo>
                    <a:pt x="1" y="2629"/>
                    <a:pt x="1" y="2710"/>
                    <a:pt x="46" y="2756"/>
                  </a:cubicBezTo>
                  <a:cubicBezTo>
                    <a:pt x="72" y="2781"/>
                    <a:pt x="100" y="2795"/>
                    <a:pt x="131" y="2795"/>
                  </a:cubicBezTo>
                  <a:cubicBezTo>
                    <a:pt x="160" y="2795"/>
                    <a:pt x="191" y="2781"/>
                    <a:pt x="212" y="2756"/>
                  </a:cubicBezTo>
                  <a:lnTo>
                    <a:pt x="2632" y="214"/>
                  </a:lnTo>
                  <a:cubicBezTo>
                    <a:pt x="2677" y="165"/>
                    <a:pt x="2677" y="87"/>
                    <a:pt x="2632" y="38"/>
                  </a:cubicBezTo>
                  <a:cubicBezTo>
                    <a:pt x="2608" y="13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28;p54">
              <a:extLst>
                <a:ext uri="{FF2B5EF4-FFF2-40B4-BE49-F238E27FC236}">
                  <a16:creationId xmlns:a16="http://schemas.microsoft.com/office/drawing/2014/main" id="{F50BFC86-7787-4A40-A3A9-D222AA9D86A1}"/>
                </a:ext>
              </a:extLst>
            </p:cNvPr>
            <p:cNvSpPr/>
            <p:nvPr/>
          </p:nvSpPr>
          <p:spPr>
            <a:xfrm>
              <a:off x="5112499" y="2599731"/>
              <a:ext cx="201131" cy="209918"/>
            </a:xfrm>
            <a:custGeom>
              <a:avLst/>
              <a:gdLst/>
              <a:ahLst/>
              <a:cxnLst/>
              <a:rect l="l" t="t" r="r" b="b"/>
              <a:pathLst>
                <a:path w="2678" h="2795" extrusionOk="0">
                  <a:moveTo>
                    <a:pt x="129" y="0"/>
                  </a:moveTo>
                  <a:cubicBezTo>
                    <a:pt x="100" y="0"/>
                    <a:pt x="69" y="13"/>
                    <a:pt x="46" y="38"/>
                  </a:cubicBezTo>
                  <a:cubicBezTo>
                    <a:pt x="1" y="87"/>
                    <a:pt x="1" y="165"/>
                    <a:pt x="46" y="214"/>
                  </a:cubicBezTo>
                  <a:lnTo>
                    <a:pt x="2466" y="2756"/>
                  </a:lnTo>
                  <a:cubicBezTo>
                    <a:pt x="2487" y="2781"/>
                    <a:pt x="2518" y="2795"/>
                    <a:pt x="2547" y="2795"/>
                  </a:cubicBezTo>
                  <a:cubicBezTo>
                    <a:pt x="2578" y="2795"/>
                    <a:pt x="2606" y="2781"/>
                    <a:pt x="2632" y="2756"/>
                  </a:cubicBezTo>
                  <a:cubicBezTo>
                    <a:pt x="2677" y="2710"/>
                    <a:pt x="2677" y="2629"/>
                    <a:pt x="2632" y="2583"/>
                  </a:cubicBezTo>
                  <a:lnTo>
                    <a:pt x="212" y="38"/>
                  </a:lnTo>
                  <a:cubicBezTo>
                    <a:pt x="189" y="1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29;p54">
              <a:extLst>
                <a:ext uri="{FF2B5EF4-FFF2-40B4-BE49-F238E27FC236}">
                  <a16:creationId xmlns:a16="http://schemas.microsoft.com/office/drawing/2014/main" id="{12188555-E1D3-43CA-9F66-BEAA791621B4}"/>
                </a:ext>
              </a:extLst>
            </p:cNvPr>
            <p:cNvSpPr/>
            <p:nvPr/>
          </p:nvSpPr>
          <p:spPr>
            <a:xfrm>
              <a:off x="5112499" y="2408514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2548" y="0"/>
                  </a:moveTo>
                  <a:cubicBezTo>
                    <a:pt x="2519" y="0"/>
                    <a:pt x="2489" y="13"/>
                    <a:pt x="2466" y="37"/>
                  </a:cubicBezTo>
                  <a:lnTo>
                    <a:pt x="46" y="2584"/>
                  </a:lnTo>
                  <a:cubicBezTo>
                    <a:pt x="1" y="2633"/>
                    <a:pt x="1" y="2711"/>
                    <a:pt x="46" y="2760"/>
                  </a:cubicBezTo>
                  <a:cubicBezTo>
                    <a:pt x="72" y="2781"/>
                    <a:pt x="100" y="2795"/>
                    <a:pt x="131" y="2795"/>
                  </a:cubicBezTo>
                  <a:cubicBezTo>
                    <a:pt x="160" y="2795"/>
                    <a:pt x="191" y="2781"/>
                    <a:pt x="212" y="2760"/>
                  </a:cubicBezTo>
                  <a:lnTo>
                    <a:pt x="2632" y="214"/>
                  </a:lnTo>
                  <a:cubicBezTo>
                    <a:pt x="2677" y="164"/>
                    <a:pt x="2677" y="87"/>
                    <a:pt x="2632" y="37"/>
                  </a:cubicBezTo>
                  <a:cubicBezTo>
                    <a:pt x="2608" y="13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30;p54">
              <a:extLst>
                <a:ext uri="{FF2B5EF4-FFF2-40B4-BE49-F238E27FC236}">
                  <a16:creationId xmlns:a16="http://schemas.microsoft.com/office/drawing/2014/main" id="{3D780FB2-7CB4-49B5-A290-4C74E18B01FE}"/>
                </a:ext>
              </a:extLst>
            </p:cNvPr>
            <p:cNvSpPr/>
            <p:nvPr/>
          </p:nvSpPr>
          <p:spPr>
            <a:xfrm>
              <a:off x="5112499" y="2408514"/>
              <a:ext cx="201131" cy="209994"/>
            </a:xfrm>
            <a:custGeom>
              <a:avLst/>
              <a:gdLst/>
              <a:ahLst/>
              <a:cxnLst/>
              <a:rect l="l" t="t" r="r" b="b"/>
              <a:pathLst>
                <a:path w="2678" h="2796" extrusionOk="0">
                  <a:moveTo>
                    <a:pt x="129" y="0"/>
                  </a:moveTo>
                  <a:cubicBezTo>
                    <a:pt x="100" y="0"/>
                    <a:pt x="69" y="13"/>
                    <a:pt x="46" y="37"/>
                  </a:cubicBezTo>
                  <a:cubicBezTo>
                    <a:pt x="1" y="87"/>
                    <a:pt x="1" y="164"/>
                    <a:pt x="46" y="214"/>
                  </a:cubicBezTo>
                  <a:lnTo>
                    <a:pt x="2466" y="2760"/>
                  </a:lnTo>
                  <a:cubicBezTo>
                    <a:pt x="2487" y="2781"/>
                    <a:pt x="2518" y="2795"/>
                    <a:pt x="2547" y="2795"/>
                  </a:cubicBezTo>
                  <a:cubicBezTo>
                    <a:pt x="2578" y="2795"/>
                    <a:pt x="2606" y="2781"/>
                    <a:pt x="2632" y="2760"/>
                  </a:cubicBezTo>
                  <a:cubicBezTo>
                    <a:pt x="2677" y="2711"/>
                    <a:pt x="2677" y="2633"/>
                    <a:pt x="2632" y="2584"/>
                  </a:cubicBezTo>
                  <a:lnTo>
                    <a:pt x="212" y="37"/>
                  </a:lnTo>
                  <a:cubicBezTo>
                    <a:pt x="189" y="1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31;p54">
              <a:extLst>
                <a:ext uri="{FF2B5EF4-FFF2-40B4-BE49-F238E27FC236}">
                  <a16:creationId xmlns:a16="http://schemas.microsoft.com/office/drawing/2014/main" id="{D72A5CDE-4650-4439-BBA0-CA6F4CF625A9}"/>
                </a:ext>
              </a:extLst>
            </p:cNvPr>
            <p:cNvSpPr/>
            <p:nvPr/>
          </p:nvSpPr>
          <p:spPr>
            <a:xfrm>
              <a:off x="4157761" y="2226910"/>
              <a:ext cx="3460538" cy="198503"/>
            </a:xfrm>
            <a:custGeom>
              <a:avLst/>
              <a:gdLst/>
              <a:ahLst/>
              <a:cxnLst/>
              <a:rect l="l" t="t" r="r" b="b"/>
              <a:pathLst>
                <a:path w="46076" h="2643" extrusionOk="0">
                  <a:moveTo>
                    <a:pt x="43251" y="237"/>
                  </a:moveTo>
                  <a:lnTo>
                    <a:pt x="45642" y="2406"/>
                  </a:lnTo>
                  <a:lnTo>
                    <a:pt x="237" y="2406"/>
                  </a:lnTo>
                  <a:lnTo>
                    <a:pt x="237" y="237"/>
                  </a:lnTo>
                  <a:close/>
                  <a:moveTo>
                    <a:pt x="120" y="1"/>
                  </a:moveTo>
                  <a:cubicBezTo>
                    <a:pt x="53" y="1"/>
                    <a:pt x="0" y="54"/>
                    <a:pt x="0" y="121"/>
                  </a:cubicBezTo>
                  <a:lnTo>
                    <a:pt x="0" y="2522"/>
                  </a:lnTo>
                  <a:cubicBezTo>
                    <a:pt x="0" y="2590"/>
                    <a:pt x="53" y="2642"/>
                    <a:pt x="120" y="2642"/>
                  </a:cubicBezTo>
                  <a:lnTo>
                    <a:pt x="45948" y="2642"/>
                  </a:lnTo>
                  <a:cubicBezTo>
                    <a:pt x="45997" y="2642"/>
                    <a:pt x="46040" y="2611"/>
                    <a:pt x="46057" y="2564"/>
                  </a:cubicBezTo>
                  <a:cubicBezTo>
                    <a:pt x="46075" y="2519"/>
                    <a:pt x="46065" y="2469"/>
                    <a:pt x="46026" y="2437"/>
                  </a:cubicBezTo>
                  <a:lnTo>
                    <a:pt x="43374" y="33"/>
                  </a:lnTo>
                  <a:cubicBezTo>
                    <a:pt x="43352" y="12"/>
                    <a:pt x="43325" y="1"/>
                    <a:pt x="43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32;p54">
              <a:extLst>
                <a:ext uri="{FF2B5EF4-FFF2-40B4-BE49-F238E27FC236}">
                  <a16:creationId xmlns:a16="http://schemas.microsoft.com/office/drawing/2014/main" id="{0E3685AA-1146-4BF2-B574-E8CE0DEE43CE}"/>
                </a:ext>
              </a:extLst>
            </p:cNvPr>
            <p:cNvSpPr/>
            <p:nvPr/>
          </p:nvSpPr>
          <p:spPr>
            <a:xfrm>
              <a:off x="4157461" y="1537522"/>
              <a:ext cx="2525706" cy="888717"/>
            </a:xfrm>
            <a:custGeom>
              <a:avLst/>
              <a:gdLst/>
              <a:ahLst/>
              <a:cxnLst/>
              <a:rect l="l" t="t" r="r" b="b"/>
              <a:pathLst>
                <a:path w="33629" h="11833" extrusionOk="0">
                  <a:moveTo>
                    <a:pt x="14150" y="0"/>
                  </a:moveTo>
                  <a:cubicBezTo>
                    <a:pt x="14127" y="0"/>
                    <a:pt x="14105" y="6"/>
                    <a:pt x="14085" y="18"/>
                  </a:cubicBezTo>
                  <a:lnTo>
                    <a:pt x="57" y="9201"/>
                  </a:lnTo>
                  <a:cubicBezTo>
                    <a:pt x="29" y="9219"/>
                    <a:pt x="8" y="9251"/>
                    <a:pt x="4" y="9286"/>
                  </a:cubicBezTo>
                  <a:cubicBezTo>
                    <a:pt x="1" y="9321"/>
                    <a:pt x="15" y="9357"/>
                    <a:pt x="40" y="9381"/>
                  </a:cubicBezTo>
                  <a:lnTo>
                    <a:pt x="2455" y="11800"/>
                  </a:lnTo>
                  <a:cubicBezTo>
                    <a:pt x="2480" y="11821"/>
                    <a:pt x="2512" y="11832"/>
                    <a:pt x="2540" y="11832"/>
                  </a:cubicBezTo>
                  <a:cubicBezTo>
                    <a:pt x="2572" y="11832"/>
                    <a:pt x="2600" y="11821"/>
                    <a:pt x="2624" y="11800"/>
                  </a:cubicBezTo>
                  <a:cubicBezTo>
                    <a:pt x="2670" y="11754"/>
                    <a:pt x="2670" y="11676"/>
                    <a:pt x="2624" y="11631"/>
                  </a:cubicBezTo>
                  <a:lnTo>
                    <a:pt x="308" y="9318"/>
                  </a:lnTo>
                  <a:lnTo>
                    <a:pt x="14159" y="251"/>
                  </a:lnTo>
                  <a:lnTo>
                    <a:pt x="33441" y="9406"/>
                  </a:lnTo>
                  <a:cubicBezTo>
                    <a:pt x="33458" y="9414"/>
                    <a:pt x="33475" y="9417"/>
                    <a:pt x="33493" y="9417"/>
                  </a:cubicBezTo>
                  <a:cubicBezTo>
                    <a:pt x="33537" y="9417"/>
                    <a:pt x="33579" y="9392"/>
                    <a:pt x="33599" y="9349"/>
                  </a:cubicBezTo>
                  <a:cubicBezTo>
                    <a:pt x="33628" y="9289"/>
                    <a:pt x="33599" y="9219"/>
                    <a:pt x="33543" y="9191"/>
                  </a:cubicBezTo>
                  <a:lnTo>
                    <a:pt x="14201" y="12"/>
                  </a:lnTo>
                  <a:cubicBezTo>
                    <a:pt x="14184" y="4"/>
                    <a:pt x="14167" y="0"/>
                    <a:pt x="14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33;p54">
              <a:extLst>
                <a:ext uri="{FF2B5EF4-FFF2-40B4-BE49-F238E27FC236}">
                  <a16:creationId xmlns:a16="http://schemas.microsoft.com/office/drawing/2014/main" id="{C88203FA-4F23-4E8A-AB5F-842B0BF857CC}"/>
                </a:ext>
              </a:extLst>
            </p:cNvPr>
            <p:cNvSpPr/>
            <p:nvPr/>
          </p:nvSpPr>
          <p:spPr>
            <a:xfrm>
              <a:off x="4156935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2547" y="0"/>
                  </a:moveTo>
                  <a:cubicBezTo>
                    <a:pt x="2516" y="0"/>
                    <a:pt x="2485" y="11"/>
                    <a:pt x="2462" y="34"/>
                  </a:cubicBezTo>
                  <a:lnTo>
                    <a:pt x="47" y="2450"/>
                  </a:lnTo>
                  <a:cubicBezTo>
                    <a:pt x="1" y="2495"/>
                    <a:pt x="1" y="2573"/>
                    <a:pt x="47" y="2619"/>
                  </a:cubicBezTo>
                  <a:cubicBezTo>
                    <a:pt x="71" y="2640"/>
                    <a:pt x="100" y="2651"/>
                    <a:pt x="131" y="2651"/>
                  </a:cubicBezTo>
                  <a:cubicBezTo>
                    <a:pt x="159" y="2651"/>
                    <a:pt x="191" y="2640"/>
                    <a:pt x="212" y="2619"/>
                  </a:cubicBezTo>
                  <a:lnTo>
                    <a:pt x="2631" y="200"/>
                  </a:lnTo>
                  <a:cubicBezTo>
                    <a:pt x="2677" y="154"/>
                    <a:pt x="2677" y="80"/>
                    <a:pt x="2631" y="34"/>
                  </a:cubicBezTo>
                  <a:cubicBezTo>
                    <a:pt x="2608" y="11"/>
                    <a:pt x="2577" y="0"/>
                    <a:pt x="2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34;p54">
              <a:extLst>
                <a:ext uri="{FF2B5EF4-FFF2-40B4-BE49-F238E27FC236}">
                  <a16:creationId xmlns:a16="http://schemas.microsoft.com/office/drawing/2014/main" id="{9FAA357B-0F6B-4054-8041-145F22F8EC00}"/>
                </a:ext>
              </a:extLst>
            </p:cNvPr>
            <p:cNvSpPr/>
            <p:nvPr/>
          </p:nvSpPr>
          <p:spPr>
            <a:xfrm>
              <a:off x="4338389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131" y="0"/>
                  </a:moveTo>
                  <a:cubicBezTo>
                    <a:pt x="100" y="0"/>
                    <a:pt x="69" y="11"/>
                    <a:pt x="46" y="34"/>
                  </a:cubicBezTo>
                  <a:cubicBezTo>
                    <a:pt x="0" y="80"/>
                    <a:pt x="0" y="154"/>
                    <a:pt x="46" y="200"/>
                  </a:cubicBezTo>
                  <a:lnTo>
                    <a:pt x="2466" y="2619"/>
                  </a:lnTo>
                  <a:cubicBezTo>
                    <a:pt x="2487" y="2640"/>
                    <a:pt x="2518" y="2651"/>
                    <a:pt x="2550" y="2651"/>
                  </a:cubicBezTo>
                  <a:cubicBezTo>
                    <a:pt x="2578" y="2651"/>
                    <a:pt x="2609" y="2640"/>
                    <a:pt x="2631" y="2619"/>
                  </a:cubicBezTo>
                  <a:cubicBezTo>
                    <a:pt x="2677" y="2573"/>
                    <a:pt x="2677" y="2495"/>
                    <a:pt x="2631" y="2450"/>
                  </a:cubicBezTo>
                  <a:lnTo>
                    <a:pt x="215" y="34"/>
                  </a:lnTo>
                  <a:cubicBezTo>
                    <a:pt x="192" y="11"/>
                    <a:pt x="161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5;p54">
              <a:extLst>
                <a:ext uri="{FF2B5EF4-FFF2-40B4-BE49-F238E27FC236}">
                  <a16:creationId xmlns:a16="http://schemas.microsoft.com/office/drawing/2014/main" id="{19EF0782-F449-4955-B211-8A6C789902F2}"/>
                </a:ext>
              </a:extLst>
            </p:cNvPr>
            <p:cNvSpPr/>
            <p:nvPr/>
          </p:nvSpPr>
          <p:spPr>
            <a:xfrm>
              <a:off x="4338389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2548" y="0"/>
                  </a:moveTo>
                  <a:cubicBezTo>
                    <a:pt x="2518" y="0"/>
                    <a:pt x="2488" y="11"/>
                    <a:pt x="2466" y="34"/>
                  </a:cubicBezTo>
                  <a:lnTo>
                    <a:pt x="46" y="2450"/>
                  </a:lnTo>
                  <a:cubicBezTo>
                    <a:pt x="0" y="2495"/>
                    <a:pt x="0" y="2573"/>
                    <a:pt x="46" y="2619"/>
                  </a:cubicBezTo>
                  <a:cubicBezTo>
                    <a:pt x="71" y="2640"/>
                    <a:pt x="103" y="2651"/>
                    <a:pt x="131" y="2651"/>
                  </a:cubicBezTo>
                  <a:cubicBezTo>
                    <a:pt x="163" y="2651"/>
                    <a:pt x="191" y="2640"/>
                    <a:pt x="215" y="2619"/>
                  </a:cubicBezTo>
                  <a:lnTo>
                    <a:pt x="2631" y="200"/>
                  </a:lnTo>
                  <a:cubicBezTo>
                    <a:pt x="2677" y="154"/>
                    <a:pt x="2677" y="80"/>
                    <a:pt x="2631" y="34"/>
                  </a:cubicBezTo>
                  <a:cubicBezTo>
                    <a:pt x="2608" y="11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36;p54">
              <a:extLst>
                <a:ext uri="{FF2B5EF4-FFF2-40B4-BE49-F238E27FC236}">
                  <a16:creationId xmlns:a16="http://schemas.microsoft.com/office/drawing/2014/main" id="{7D42BE8A-78CA-4A07-BFC0-6DF59FB829E7}"/>
                </a:ext>
              </a:extLst>
            </p:cNvPr>
            <p:cNvSpPr/>
            <p:nvPr/>
          </p:nvSpPr>
          <p:spPr>
            <a:xfrm>
              <a:off x="4520069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129" y="0"/>
                  </a:moveTo>
                  <a:cubicBezTo>
                    <a:pt x="99" y="0"/>
                    <a:pt x="69" y="11"/>
                    <a:pt x="47" y="34"/>
                  </a:cubicBezTo>
                  <a:cubicBezTo>
                    <a:pt x="0" y="80"/>
                    <a:pt x="0" y="154"/>
                    <a:pt x="47" y="200"/>
                  </a:cubicBezTo>
                  <a:lnTo>
                    <a:pt x="2462" y="2619"/>
                  </a:lnTo>
                  <a:cubicBezTo>
                    <a:pt x="2487" y="2640"/>
                    <a:pt x="2514" y="2651"/>
                    <a:pt x="2547" y="2651"/>
                  </a:cubicBezTo>
                  <a:cubicBezTo>
                    <a:pt x="2575" y="2651"/>
                    <a:pt x="2607" y="2640"/>
                    <a:pt x="2631" y="2619"/>
                  </a:cubicBezTo>
                  <a:cubicBezTo>
                    <a:pt x="2677" y="2573"/>
                    <a:pt x="2677" y="2495"/>
                    <a:pt x="2631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37;p54">
              <a:extLst>
                <a:ext uri="{FF2B5EF4-FFF2-40B4-BE49-F238E27FC236}">
                  <a16:creationId xmlns:a16="http://schemas.microsoft.com/office/drawing/2014/main" id="{ADCFB1D4-3706-4E8C-83A8-AC5E3C6F55DD}"/>
                </a:ext>
              </a:extLst>
            </p:cNvPr>
            <p:cNvSpPr/>
            <p:nvPr/>
          </p:nvSpPr>
          <p:spPr>
            <a:xfrm>
              <a:off x="4520069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2547" y="0"/>
                  </a:moveTo>
                  <a:cubicBezTo>
                    <a:pt x="2516" y="0"/>
                    <a:pt x="2485" y="11"/>
                    <a:pt x="2462" y="34"/>
                  </a:cubicBezTo>
                  <a:lnTo>
                    <a:pt x="47" y="2450"/>
                  </a:lnTo>
                  <a:cubicBezTo>
                    <a:pt x="0" y="2495"/>
                    <a:pt x="0" y="2573"/>
                    <a:pt x="47" y="2619"/>
                  </a:cubicBezTo>
                  <a:cubicBezTo>
                    <a:pt x="68" y="2640"/>
                    <a:pt x="99" y="2651"/>
                    <a:pt x="131" y="2651"/>
                  </a:cubicBezTo>
                  <a:cubicBezTo>
                    <a:pt x="159" y="2651"/>
                    <a:pt x="190" y="2640"/>
                    <a:pt x="212" y="2619"/>
                  </a:cubicBezTo>
                  <a:lnTo>
                    <a:pt x="2631" y="200"/>
                  </a:lnTo>
                  <a:cubicBezTo>
                    <a:pt x="2677" y="154"/>
                    <a:pt x="2677" y="80"/>
                    <a:pt x="2631" y="34"/>
                  </a:cubicBezTo>
                  <a:cubicBezTo>
                    <a:pt x="2608" y="11"/>
                    <a:pt x="2577" y="0"/>
                    <a:pt x="2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38;p54">
              <a:extLst>
                <a:ext uri="{FF2B5EF4-FFF2-40B4-BE49-F238E27FC236}">
                  <a16:creationId xmlns:a16="http://schemas.microsoft.com/office/drawing/2014/main" id="{3E9F477C-D916-402E-8CE3-C3B4740C74E5}"/>
                </a:ext>
              </a:extLst>
            </p:cNvPr>
            <p:cNvSpPr/>
            <p:nvPr/>
          </p:nvSpPr>
          <p:spPr>
            <a:xfrm>
              <a:off x="4701523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131" y="0"/>
                  </a:moveTo>
                  <a:cubicBezTo>
                    <a:pt x="100" y="0"/>
                    <a:pt x="69" y="11"/>
                    <a:pt x="46" y="34"/>
                  </a:cubicBezTo>
                  <a:cubicBezTo>
                    <a:pt x="0" y="80"/>
                    <a:pt x="0" y="154"/>
                    <a:pt x="46" y="200"/>
                  </a:cubicBezTo>
                  <a:lnTo>
                    <a:pt x="2465" y="2619"/>
                  </a:lnTo>
                  <a:cubicBezTo>
                    <a:pt x="2486" y="2640"/>
                    <a:pt x="2518" y="2651"/>
                    <a:pt x="2546" y="2651"/>
                  </a:cubicBezTo>
                  <a:cubicBezTo>
                    <a:pt x="2577" y="2651"/>
                    <a:pt x="2606" y="2640"/>
                    <a:pt x="2631" y="2619"/>
                  </a:cubicBezTo>
                  <a:cubicBezTo>
                    <a:pt x="2676" y="2573"/>
                    <a:pt x="2676" y="2495"/>
                    <a:pt x="2631" y="2450"/>
                  </a:cubicBezTo>
                  <a:lnTo>
                    <a:pt x="215" y="34"/>
                  </a:lnTo>
                  <a:cubicBezTo>
                    <a:pt x="192" y="11"/>
                    <a:pt x="161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39;p54">
              <a:extLst>
                <a:ext uri="{FF2B5EF4-FFF2-40B4-BE49-F238E27FC236}">
                  <a16:creationId xmlns:a16="http://schemas.microsoft.com/office/drawing/2014/main" id="{1C5CEED4-7085-461A-B143-601E4449E0E1}"/>
                </a:ext>
              </a:extLst>
            </p:cNvPr>
            <p:cNvSpPr/>
            <p:nvPr/>
          </p:nvSpPr>
          <p:spPr>
            <a:xfrm>
              <a:off x="4701523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2548" y="0"/>
                  </a:moveTo>
                  <a:cubicBezTo>
                    <a:pt x="2518" y="0"/>
                    <a:pt x="2488" y="11"/>
                    <a:pt x="2465" y="34"/>
                  </a:cubicBezTo>
                  <a:lnTo>
                    <a:pt x="46" y="2450"/>
                  </a:lnTo>
                  <a:cubicBezTo>
                    <a:pt x="0" y="2495"/>
                    <a:pt x="0" y="2573"/>
                    <a:pt x="46" y="2619"/>
                  </a:cubicBezTo>
                  <a:cubicBezTo>
                    <a:pt x="71" y="2640"/>
                    <a:pt x="98" y="2651"/>
                    <a:pt x="131" y="2651"/>
                  </a:cubicBezTo>
                  <a:cubicBezTo>
                    <a:pt x="159" y="2651"/>
                    <a:pt x="191" y="2640"/>
                    <a:pt x="215" y="2619"/>
                  </a:cubicBezTo>
                  <a:lnTo>
                    <a:pt x="2631" y="200"/>
                  </a:lnTo>
                  <a:cubicBezTo>
                    <a:pt x="2676" y="154"/>
                    <a:pt x="2676" y="80"/>
                    <a:pt x="2631" y="34"/>
                  </a:cubicBezTo>
                  <a:cubicBezTo>
                    <a:pt x="2608" y="11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40;p54">
              <a:extLst>
                <a:ext uri="{FF2B5EF4-FFF2-40B4-BE49-F238E27FC236}">
                  <a16:creationId xmlns:a16="http://schemas.microsoft.com/office/drawing/2014/main" id="{6D4ED7A2-4451-4C9F-9C03-A825B4F2C2DC}"/>
                </a:ext>
              </a:extLst>
            </p:cNvPr>
            <p:cNvSpPr/>
            <p:nvPr/>
          </p:nvSpPr>
          <p:spPr>
            <a:xfrm>
              <a:off x="4883203" y="2227061"/>
              <a:ext cx="200756" cy="199178"/>
            </a:xfrm>
            <a:custGeom>
              <a:avLst/>
              <a:gdLst/>
              <a:ahLst/>
              <a:cxnLst/>
              <a:rect l="l" t="t" r="r" b="b"/>
              <a:pathLst>
                <a:path w="2673" h="2652" extrusionOk="0">
                  <a:moveTo>
                    <a:pt x="129" y="0"/>
                  </a:moveTo>
                  <a:cubicBezTo>
                    <a:pt x="99" y="0"/>
                    <a:pt x="69" y="11"/>
                    <a:pt x="46" y="34"/>
                  </a:cubicBezTo>
                  <a:cubicBezTo>
                    <a:pt x="0" y="80"/>
                    <a:pt x="0" y="154"/>
                    <a:pt x="46" y="200"/>
                  </a:cubicBezTo>
                  <a:lnTo>
                    <a:pt x="2461" y="2619"/>
                  </a:lnTo>
                  <a:cubicBezTo>
                    <a:pt x="2486" y="2640"/>
                    <a:pt x="2514" y="2651"/>
                    <a:pt x="2546" y="2651"/>
                  </a:cubicBezTo>
                  <a:cubicBezTo>
                    <a:pt x="2575" y="2651"/>
                    <a:pt x="2606" y="2640"/>
                    <a:pt x="2627" y="2619"/>
                  </a:cubicBezTo>
                  <a:cubicBezTo>
                    <a:pt x="2673" y="2573"/>
                    <a:pt x="2673" y="2495"/>
                    <a:pt x="2627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41;p54">
              <a:extLst>
                <a:ext uri="{FF2B5EF4-FFF2-40B4-BE49-F238E27FC236}">
                  <a16:creationId xmlns:a16="http://schemas.microsoft.com/office/drawing/2014/main" id="{B1870CD5-BCAD-4331-B560-4148C0AACB81}"/>
                </a:ext>
              </a:extLst>
            </p:cNvPr>
            <p:cNvSpPr/>
            <p:nvPr/>
          </p:nvSpPr>
          <p:spPr>
            <a:xfrm>
              <a:off x="4883203" y="2227061"/>
              <a:ext cx="200756" cy="199178"/>
            </a:xfrm>
            <a:custGeom>
              <a:avLst/>
              <a:gdLst/>
              <a:ahLst/>
              <a:cxnLst/>
              <a:rect l="l" t="t" r="r" b="b"/>
              <a:pathLst>
                <a:path w="2673" h="2652" extrusionOk="0">
                  <a:moveTo>
                    <a:pt x="2544" y="0"/>
                  </a:moveTo>
                  <a:cubicBezTo>
                    <a:pt x="2514" y="0"/>
                    <a:pt x="2484" y="11"/>
                    <a:pt x="2461" y="34"/>
                  </a:cubicBezTo>
                  <a:lnTo>
                    <a:pt x="46" y="2450"/>
                  </a:lnTo>
                  <a:cubicBezTo>
                    <a:pt x="0" y="2495"/>
                    <a:pt x="0" y="2573"/>
                    <a:pt x="46" y="2619"/>
                  </a:cubicBezTo>
                  <a:cubicBezTo>
                    <a:pt x="67" y="2640"/>
                    <a:pt x="99" y="2651"/>
                    <a:pt x="127" y="2651"/>
                  </a:cubicBezTo>
                  <a:cubicBezTo>
                    <a:pt x="158" y="2651"/>
                    <a:pt x="187" y="2640"/>
                    <a:pt x="212" y="2619"/>
                  </a:cubicBezTo>
                  <a:lnTo>
                    <a:pt x="2627" y="200"/>
                  </a:lnTo>
                  <a:cubicBezTo>
                    <a:pt x="2673" y="154"/>
                    <a:pt x="2673" y="80"/>
                    <a:pt x="2627" y="34"/>
                  </a:cubicBezTo>
                  <a:cubicBezTo>
                    <a:pt x="2604" y="11"/>
                    <a:pt x="2574" y="0"/>
                    <a:pt x="2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42;p54">
              <a:extLst>
                <a:ext uri="{FF2B5EF4-FFF2-40B4-BE49-F238E27FC236}">
                  <a16:creationId xmlns:a16="http://schemas.microsoft.com/office/drawing/2014/main" id="{AC5D693D-F056-4DE5-AC08-C3CC4EE73931}"/>
                </a:ext>
              </a:extLst>
            </p:cNvPr>
            <p:cNvSpPr/>
            <p:nvPr/>
          </p:nvSpPr>
          <p:spPr>
            <a:xfrm>
              <a:off x="5064582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129" y="0"/>
                  </a:moveTo>
                  <a:cubicBezTo>
                    <a:pt x="99" y="0"/>
                    <a:pt x="69" y="11"/>
                    <a:pt x="46" y="34"/>
                  </a:cubicBezTo>
                  <a:cubicBezTo>
                    <a:pt x="0" y="80"/>
                    <a:pt x="0" y="154"/>
                    <a:pt x="46" y="200"/>
                  </a:cubicBezTo>
                  <a:lnTo>
                    <a:pt x="2466" y="2619"/>
                  </a:lnTo>
                  <a:cubicBezTo>
                    <a:pt x="2487" y="2640"/>
                    <a:pt x="2518" y="2651"/>
                    <a:pt x="2546" y="2651"/>
                  </a:cubicBezTo>
                  <a:cubicBezTo>
                    <a:pt x="2578" y="2651"/>
                    <a:pt x="2606" y="2640"/>
                    <a:pt x="2631" y="2619"/>
                  </a:cubicBezTo>
                  <a:cubicBezTo>
                    <a:pt x="2677" y="2573"/>
                    <a:pt x="2677" y="2495"/>
                    <a:pt x="2631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43;p54">
              <a:extLst>
                <a:ext uri="{FF2B5EF4-FFF2-40B4-BE49-F238E27FC236}">
                  <a16:creationId xmlns:a16="http://schemas.microsoft.com/office/drawing/2014/main" id="{6B4E3516-C910-489B-890D-615F936B52C2}"/>
                </a:ext>
              </a:extLst>
            </p:cNvPr>
            <p:cNvSpPr/>
            <p:nvPr/>
          </p:nvSpPr>
          <p:spPr>
            <a:xfrm>
              <a:off x="5064582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2548" y="0"/>
                  </a:moveTo>
                  <a:cubicBezTo>
                    <a:pt x="2518" y="0"/>
                    <a:pt x="2489" y="11"/>
                    <a:pt x="2466" y="34"/>
                  </a:cubicBezTo>
                  <a:lnTo>
                    <a:pt x="46" y="2450"/>
                  </a:lnTo>
                  <a:cubicBezTo>
                    <a:pt x="0" y="2495"/>
                    <a:pt x="0" y="2573"/>
                    <a:pt x="46" y="2619"/>
                  </a:cubicBezTo>
                  <a:cubicBezTo>
                    <a:pt x="71" y="2640"/>
                    <a:pt x="99" y="2651"/>
                    <a:pt x="131" y="2651"/>
                  </a:cubicBezTo>
                  <a:cubicBezTo>
                    <a:pt x="160" y="2651"/>
                    <a:pt x="191" y="2640"/>
                    <a:pt x="212" y="2619"/>
                  </a:cubicBezTo>
                  <a:lnTo>
                    <a:pt x="2631" y="200"/>
                  </a:lnTo>
                  <a:cubicBezTo>
                    <a:pt x="2677" y="154"/>
                    <a:pt x="2677" y="80"/>
                    <a:pt x="2631" y="34"/>
                  </a:cubicBezTo>
                  <a:cubicBezTo>
                    <a:pt x="2608" y="11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44;p54">
              <a:extLst>
                <a:ext uri="{FF2B5EF4-FFF2-40B4-BE49-F238E27FC236}">
                  <a16:creationId xmlns:a16="http://schemas.microsoft.com/office/drawing/2014/main" id="{62A652E4-8B25-47FC-A6FD-2017F875CBE0}"/>
                </a:ext>
              </a:extLst>
            </p:cNvPr>
            <p:cNvSpPr/>
            <p:nvPr/>
          </p:nvSpPr>
          <p:spPr>
            <a:xfrm>
              <a:off x="5246262" y="2227061"/>
              <a:ext cx="200831" cy="199178"/>
            </a:xfrm>
            <a:custGeom>
              <a:avLst/>
              <a:gdLst/>
              <a:ahLst/>
              <a:cxnLst/>
              <a:rect l="l" t="t" r="r" b="b"/>
              <a:pathLst>
                <a:path w="2674" h="2652" extrusionOk="0">
                  <a:moveTo>
                    <a:pt x="129" y="0"/>
                  </a:moveTo>
                  <a:cubicBezTo>
                    <a:pt x="99" y="0"/>
                    <a:pt x="70" y="11"/>
                    <a:pt x="47" y="34"/>
                  </a:cubicBezTo>
                  <a:cubicBezTo>
                    <a:pt x="0" y="80"/>
                    <a:pt x="0" y="154"/>
                    <a:pt x="47" y="200"/>
                  </a:cubicBezTo>
                  <a:lnTo>
                    <a:pt x="2462" y="2619"/>
                  </a:lnTo>
                  <a:cubicBezTo>
                    <a:pt x="2487" y="2640"/>
                    <a:pt x="2515" y="2651"/>
                    <a:pt x="2547" y="2651"/>
                  </a:cubicBezTo>
                  <a:cubicBezTo>
                    <a:pt x="2575" y="2651"/>
                    <a:pt x="2607" y="2640"/>
                    <a:pt x="2628" y="2619"/>
                  </a:cubicBezTo>
                  <a:cubicBezTo>
                    <a:pt x="2674" y="2573"/>
                    <a:pt x="2674" y="2495"/>
                    <a:pt x="2628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45;p54">
              <a:extLst>
                <a:ext uri="{FF2B5EF4-FFF2-40B4-BE49-F238E27FC236}">
                  <a16:creationId xmlns:a16="http://schemas.microsoft.com/office/drawing/2014/main" id="{3FA2DCCC-B84A-4995-8C90-D98C52295C88}"/>
                </a:ext>
              </a:extLst>
            </p:cNvPr>
            <p:cNvSpPr/>
            <p:nvPr/>
          </p:nvSpPr>
          <p:spPr>
            <a:xfrm>
              <a:off x="5246262" y="2227061"/>
              <a:ext cx="200831" cy="199178"/>
            </a:xfrm>
            <a:custGeom>
              <a:avLst/>
              <a:gdLst/>
              <a:ahLst/>
              <a:cxnLst/>
              <a:rect l="l" t="t" r="r" b="b"/>
              <a:pathLst>
                <a:path w="2674" h="2652" extrusionOk="0">
                  <a:moveTo>
                    <a:pt x="2545" y="0"/>
                  </a:moveTo>
                  <a:cubicBezTo>
                    <a:pt x="2515" y="0"/>
                    <a:pt x="2485" y="11"/>
                    <a:pt x="2462" y="34"/>
                  </a:cubicBezTo>
                  <a:lnTo>
                    <a:pt x="47" y="2450"/>
                  </a:lnTo>
                  <a:cubicBezTo>
                    <a:pt x="0" y="2495"/>
                    <a:pt x="0" y="2573"/>
                    <a:pt x="47" y="2619"/>
                  </a:cubicBezTo>
                  <a:cubicBezTo>
                    <a:pt x="68" y="2640"/>
                    <a:pt x="99" y="2651"/>
                    <a:pt x="127" y="2651"/>
                  </a:cubicBezTo>
                  <a:cubicBezTo>
                    <a:pt x="159" y="2651"/>
                    <a:pt x="187" y="2640"/>
                    <a:pt x="212" y="2619"/>
                  </a:cubicBezTo>
                  <a:lnTo>
                    <a:pt x="2628" y="200"/>
                  </a:lnTo>
                  <a:cubicBezTo>
                    <a:pt x="2674" y="154"/>
                    <a:pt x="2674" y="80"/>
                    <a:pt x="2628" y="34"/>
                  </a:cubicBezTo>
                  <a:cubicBezTo>
                    <a:pt x="2605" y="11"/>
                    <a:pt x="2575" y="0"/>
                    <a:pt x="2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46;p54">
              <a:extLst>
                <a:ext uri="{FF2B5EF4-FFF2-40B4-BE49-F238E27FC236}">
                  <a16:creationId xmlns:a16="http://schemas.microsoft.com/office/drawing/2014/main" id="{0DE27635-ADA4-4422-8DE5-581617108A55}"/>
                </a:ext>
              </a:extLst>
            </p:cNvPr>
            <p:cNvSpPr/>
            <p:nvPr/>
          </p:nvSpPr>
          <p:spPr>
            <a:xfrm>
              <a:off x="5427716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129" y="0"/>
                  </a:moveTo>
                  <a:cubicBezTo>
                    <a:pt x="99" y="0"/>
                    <a:pt x="69" y="11"/>
                    <a:pt x="46" y="34"/>
                  </a:cubicBezTo>
                  <a:cubicBezTo>
                    <a:pt x="0" y="80"/>
                    <a:pt x="0" y="154"/>
                    <a:pt x="46" y="200"/>
                  </a:cubicBezTo>
                  <a:lnTo>
                    <a:pt x="2465" y="2619"/>
                  </a:lnTo>
                  <a:cubicBezTo>
                    <a:pt x="2486" y="2640"/>
                    <a:pt x="2518" y="2651"/>
                    <a:pt x="2546" y="2651"/>
                  </a:cubicBezTo>
                  <a:cubicBezTo>
                    <a:pt x="2577" y="2651"/>
                    <a:pt x="2606" y="2640"/>
                    <a:pt x="2631" y="2619"/>
                  </a:cubicBezTo>
                  <a:cubicBezTo>
                    <a:pt x="2676" y="2573"/>
                    <a:pt x="2676" y="2495"/>
                    <a:pt x="2631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47;p54">
              <a:extLst>
                <a:ext uri="{FF2B5EF4-FFF2-40B4-BE49-F238E27FC236}">
                  <a16:creationId xmlns:a16="http://schemas.microsoft.com/office/drawing/2014/main" id="{328F2357-187C-49FF-8701-2C84C493E1A4}"/>
                </a:ext>
              </a:extLst>
            </p:cNvPr>
            <p:cNvSpPr/>
            <p:nvPr/>
          </p:nvSpPr>
          <p:spPr>
            <a:xfrm>
              <a:off x="5427716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2548" y="0"/>
                  </a:moveTo>
                  <a:cubicBezTo>
                    <a:pt x="2518" y="0"/>
                    <a:pt x="2488" y="11"/>
                    <a:pt x="2465" y="34"/>
                  </a:cubicBezTo>
                  <a:lnTo>
                    <a:pt x="46" y="2450"/>
                  </a:lnTo>
                  <a:cubicBezTo>
                    <a:pt x="0" y="2495"/>
                    <a:pt x="0" y="2573"/>
                    <a:pt x="46" y="2619"/>
                  </a:cubicBezTo>
                  <a:cubicBezTo>
                    <a:pt x="71" y="2640"/>
                    <a:pt x="99" y="2651"/>
                    <a:pt x="131" y="2651"/>
                  </a:cubicBezTo>
                  <a:cubicBezTo>
                    <a:pt x="159" y="2651"/>
                    <a:pt x="191" y="2640"/>
                    <a:pt x="212" y="2619"/>
                  </a:cubicBezTo>
                  <a:lnTo>
                    <a:pt x="2631" y="200"/>
                  </a:lnTo>
                  <a:cubicBezTo>
                    <a:pt x="2676" y="154"/>
                    <a:pt x="2676" y="80"/>
                    <a:pt x="2631" y="34"/>
                  </a:cubicBezTo>
                  <a:cubicBezTo>
                    <a:pt x="2608" y="11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48;p54">
              <a:extLst>
                <a:ext uri="{FF2B5EF4-FFF2-40B4-BE49-F238E27FC236}">
                  <a16:creationId xmlns:a16="http://schemas.microsoft.com/office/drawing/2014/main" id="{1E6F12D7-8EF2-4464-8E19-0AA8A88F7B4B}"/>
                </a:ext>
              </a:extLst>
            </p:cNvPr>
            <p:cNvSpPr/>
            <p:nvPr/>
          </p:nvSpPr>
          <p:spPr>
            <a:xfrm>
              <a:off x="5609095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133" y="0"/>
                  </a:moveTo>
                  <a:cubicBezTo>
                    <a:pt x="103" y="0"/>
                    <a:pt x="73" y="11"/>
                    <a:pt x="50" y="34"/>
                  </a:cubicBezTo>
                  <a:cubicBezTo>
                    <a:pt x="1" y="80"/>
                    <a:pt x="1" y="154"/>
                    <a:pt x="50" y="200"/>
                  </a:cubicBezTo>
                  <a:lnTo>
                    <a:pt x="2465" y="2619"/>
                  </a:lnTo>
                  <a:cubicBezTo>
                    <a:pt x="2486" y="2640"/>
                    <a:pt x="2519" y="2651"/>
                    <a:pt x="2550" y="2651"/>
                  </a:cubicBezTo>
                  <a:cubicBezTo>
                    <a:pt x="2579" y="2651"/>
                    <a:pt x="2610" y="2640"/>
                    <a:pt x="2631" y="2619"/>
                  </a:cubicBezTo>
                  <a:cubicBezTo>
                    <a:pt x="2677" y="2573"/>
                    <a:pt x="2677" y="2495"/>
                    <a:pt x="2631" y="2450"/>
                  </a:cubicBezTo>
                  <a:lnTo>
                    <a:pt x="216" y="34"/>
                  </a:lnTo>
                  <a:cubicBezTo>
                    <a:pt x="193" y="11"/>
                    <a:pt x="163" y="0"/>
                    <a:pt x="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49;p54">
              <a:extLst>
                <a:ext uri="{FF2B5EF4-FFF2-40B4-BE49-F238E27FC236}">
                  <a16:creationId xmlns:a16="http://schemas.microsoft.com/office/drawing/2014/main" id="{D650C91B-3D68-4054-BE32-32B3B1A7C802}"/>
                </a:ext>
              </a:extLst>
            </p:cNvPr>
            <p:cNvSpPr/>
            <p:nvPr/>
          </p:nvSpPr>
          <p:spPr>
            <a:xfrm>
              <a:off x="5609095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2548" y="0"/>
                  </a:moveTo>
                  <a:cubicBezTo>
                    <a:pt x="2518" y="0"/>
                    <a:pt x="2488" y="11"/>
                    <a:pt x="2465" y="34"/>
                  </a:cubicBezTo>
                  <a:lnTo>
                    <a:pt x="50" y="2450"/>
                  </a:lnTo>
                  <a:cubicBezTo>
                    <a:pt x="1" y="2495"/>
                    <a:pt x="1" y="2573"/>
                    <a:pt x="50" y="2619"/>
                  </a:cubicBezTo>
                  <a:cubicBezTo>
                    <a:pt x="71" y="2640"/>
                    <a:pt x="103" y="2651"/>
                    <a:pt x="131" y="2651"/>
                  </a:cubicBezTo>
                  <a:cubicBezTo>
                    <a:pt x="162" y="2651"/>
                    <a:pt x="191" y="2640"/>
                    <a:pt x="216" y="2619"/>
                  </a:cubicBezTo>
                  <a:lnTo>
                    <a:pt x="2631" y="200"/>
                  </a:lnTo>
                  <a:cubicBezTo>
                    <a:pt x="2677" y="154"/>
                    <a:pt x="2677" y="80"/>
                    <a:pt x="2631" y="34"/>
                  </a:cubicBezTo>
                  <a:cubicBezTo>
                    <a:pt x="2608" y="11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50;p54">
              <a:extLst>
                <a:ext uri="{FF2B5EF4-FFF2-40B4-BE49-F238E27FC236}">
                  <a16:creationId xmlns:a16="http://schemas.microsoft.com/office/drawing/2014/main" id="{F44A60A2-9D8E-4830-B3E1-8F1D6410E4A2}"/>
                </a:ext>
              </a:extLst>
            </p:cNvPr>
            <p:cNvSpPr/>
            <p:nvPr/>
          </p:nvSpPr>
          <p:spPr>
            <a:xfrm>
              <a:off x="5790775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129" y="0"/>
                  </a:moveTo>
                  <a:cubicBezTo>
                    <a:pt x="99" y="0"/>
                    <a:pt x="69" y="11"/>
                    <a:pt x="46" y="34"/>
                  </a:cubicBezTo>
                  <a:cubicBezTo>
                    <a:pt x="1" y="80"/>
                    <a:pt x="1" y="154"/>
                    <a:pt x="46" y="200"/>
                  </a:cubicBezTo>
                  <a:lnTo>
                    <a:pt x="2462" y="2619"/>
                  </a:lnTo>
                  <a:cubicBezTo>
                    <a:pt x="2487" y="2640"/>
                    <a:pt x="2515" y="2651"/>
                    <a:pt x="2546" y="2651"/>
                  </a:cubicBezTo>
                  <a:cubicBezTo>
                    <a:pt x="2575" y="2651"/>
                    <a:pt x="2606" y="2640"/>
                    <a:pt x="2631" y="2619"/>
                  </a:cubicBezTo>
                  <a:cubicBezTo>
                    <a:pt x="2677" y="2573"/>
                    <a:pt x="2677" y="2495"/>
                    <a:pt x="2631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51;p54">
              <a:extLst>
                <a:ext uri="{FF2B5EF4-FFF2-40B4-BE49-F238E27FC236}">
                  <a16:creationId xmlns:a16="http://schemas.microsoft.com/office/drawing/2014/main" id="{DBEF28C5-D6A4-4844-A03B-4BB4089B4E55}"/>
                </a:ext>
              </a:extLst>
            </p:cNvPr>
            <p:cNvSpPr/>
            <p:nvPr/>
          </p:nvSpPr>
          <p:spPr>
            <a:xfrm>
              <a:off x="5790775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2547" y="0"/>
                  </a:moveTo>
                  <a:cubicBezTo>
                    <a:pt x="2516" y="0"/>
                    <a:pt x="2485" y="11"/>
                    <a:pt x="2462" y="34"/>
                  </a:cubicBezTo>
                  <a:lnTo>
                    <a:pt x="46" y="2450"/>
                  </a:lnTo>
                  <a:cubicBezTo>
                    <a:pt x="1" y="2495"/>
                    <a:pt x="1" y="2573"/>
                    <a:pt x="46" y="2619"/>
                  </a:cubicBezTo>
                  <a:cubicBezTo>
                    <a:pt x="67" y="2640"/>
                    <a:pt x="100" y="2651"/>
                    <a:pt x="131" y="2651"/>
                  </a:cubicBezTo>
                  <a:cubicBezTo>
                    <a:pt x="160" y="2651"/>
                    <a:pt x="191" y="2640"/>
                    <a:pt x="212" y="2619"/>
                  </a:cubicBezTo>
                  <a:lnTo>
                    <a:pt x="2631" y="200"/>
                  </a:lnTo>
                  <a:cubicBezTo>
                    <a:pt x="2677" y="154"/>
                    <a:pt x="2677" y="80"/>
                    <a:pt x="2631" y="34"/>
                  </a:cubicBezTo>
                  <a:cubicBezTo>
                    <a:pt x="2608" y="11"/>
                    <a:pt x="2577" y="0"/>
                    <a:pt x="2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52;p54">
              <a:extLst>
                <a:ext uri="{FF2B5EF4-FFF2-40B4-BE49-F238E27FC236}">
                  <a16:creationId xmlns:a16="http://schemas.microsoft.com/office/drawing/2014/main" id="{24ECCB08-CF76-4B2F-9A71-83B42A3293C8}"/>
                </a:ext>
              </a:extLst>
            </p:cNvPr>
            <p:cNvSpPr/>
            <p:nvPr/>
          </p:nvSpPr>
          <p:spPr>
            <a:xfrm>
              <a:off x="5972154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132" y="0"/>
                  </a:moveTo>
                  <a:cubicBezTo>
                    <a:pt x="101" y="0"/>
                    <a:pt x="70" y="11"/>
                    <a:pt x="47" y="34"/>
                  </a:cubicBezTo>
                  <a:cubicBezTo>
                    <a:pt x="1" y="80"/>
                    <a:pt x="1" y="154"/>
                    <a:pt x="47" y="200"/>
                  </a:cubicBezTo>
                  <a:lnTo>
                    <a:pt x="2466" y="2619"/>
                  </a:lnTo>
                  <a:cubicBezTo>
                    <a:pt x="2487" y="2640"/>
                    <a:pt x="2519" y="2651"/>
                    <a:pt x="2547" y="2651"/>
                  </a:cubicBezTo>
                  <a:cubicBezTo>
                    <a:pt x="2579" y="2651"/>
                    <a:pt x="2607" y="2640"/>
                    <a:pt x="2632" y="2619"/>
                  </a:cubicBezTo>
                  <a:cubicBezTo>
                    <a:pt x="2678" y="2573"/>
                    <a:pt x="2678" y="2495"/>
                    <a:pt x="2632" y="2450"/>
                  </a:cubicBezTo>
                  <a:lnTo>
                    <a:pt x="216" y="34"/>
                  </a:lnTo>
                  <a:cubicBezTo>
                    <a:pt x="193" y="11"/>
                    <a:pt x="162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53;p54">
              <a:extLst>
                <a:ext uri="{FF2B5EF4-FFF2-40B4-BE49-F238E27FC236}">
                  <a16:creationId xmlns:a16="http://schemas.microsoft.com/office/drawing/2014/main" id="{7731E647-5CCF-4FA5-803A-F420A117C050}"/>
                </a:ext>
              </a:extLst>
            </p:cNvPr>
            <p:cNvSpPr/>
            <p:nvPr/>
          </p:nvSpPr>
          <p:spPr>
            <a:xfrm>
              <a:off x="5972154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2549" y="0"/>
                  </a:moveTo>
                  <a:cubicBezTo>
                    <a:pt x="2519" y="0"/>
                    <a:pt x="2489" y="11"/>
                    <a:pt x="2466" y="34"/>
                  </a:cubicBezTo>
                  <a:lnTo>
                    <a:pt x="47" y="2450"/>
                  </a:lnTo>
                  <a:cubicBezTo>
                    <a:pt x="1" y="2495"/>
                    <a:pt x="1" y="2573"/>
                    <a:pt x="47" y="2619"/>
                  </a:cubicBezTo>
                  <a:cubicBezTo>
                    <a:pt x="72" y="2640"/>
                    <a:pt x="100" y="2651"/>
                    <a:pt x="131" y="2651"/>
                  </a:cubicBezTo>
                  <a:cubicBezTo>
                    <a:pt x="160" y="2651"/>
                    <a:pt x="191" y="2640"/>
                    <a:pt x="216" y="2619"/>
                  </a:cubicBezTo>
                  <a:lnTo>
                    <a:pt x="2632" y="200"/>
                  </a:lnTo>
                  <a:cubicBezTo>
                    <a:pt x="2678" y="154"/>
                    <a:pt x="2678" y="80"/>
                    <a:pt x="2632" y="34"/>
                  </a:cubicBezTo>
                  <a:cubicBezTo>
                    <a:pt x="2609" y="11"/>
                    <a:pt x="2579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54;p54">
              <a:extLst>
                <a:ext uri="{FF2B5EF4-FFF2-40B4-BE49-F238E27FC236}">
                  <a16:creationId xmlns:a16="http://schemas.microsoft.com/office/drawing/2014/main" id="{FC83E0C1-A669-4C49-A543-37A9744D914E}"/>
                </a:ext>
              </a:extLst>
            </p:cNvPr>
            <p:cNvSpPr/>
            <p:nvPr/>
          </p:nvSpPr>
          <p:spPr>
            <a:xfrm>
              <a:off x="6153909" y="2227061"/>
              <a:ext cx="200831" cy="199178"/>
            </a:xfrm>
            <a:custGeom>
              <a:avLst/>
              <a:gdLst/>
              <a:ahLst/>
              <a:cxnLst/>
              <a:rect l="l" t="t" r="r" b="b"/>
              <a:pathLst>
                <a:path w="2674" h="2652" extrusionOk="0">
                  <a:moveTo>
                    <a:pt x="129" y="0"/>
                  </a:moveTo>
                  <a:cubicBezTo>
                    <a:pt x="99" y="0"/>
                    <a:pt x="69" y="11"/>
                    <a:pt x="46" y="34"/>
                  </a:cubicBezTo>
                  <a:cubicBezTo>
                    <a:pt x="1" y="80"/>
                    <a:pt x="1" y="154"/>
                    <a:pt x="46" y="200"/>
                  </a:cubicBezTo>
                  <a:lnTo>
                    <a:pt x="2462" y="2619"/>
                  </a:lnTo>
                  <a:cubicBezTo>
                    <a:pt x="2486" y="2640"/>
                    <a:pt x="2514" y="2651"/>
                    <a:pt x="2546" y="2651"/>
                  </a:cubicBezTo>
                  <a:cubicBezTo>
                    <a:pt x="2574" y="2651"/>
                    <a:pt x="2606" y="2640"/>
                    <a:pt x="2627" y="2619"/>
                  </a:cubicBezTo>
                  <a:cubicBezTo>
                    <a:pt x="2673" y="2573"/>
                    <a:pt x="2673" y="2495"/>
                    <a:pt x="2627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55;p54">
              <a:extLst>
                <a:ext uri="{FF2B5EF4-FFF2-40B4-BE49-F238E27FC236}">
                  <a16:creationId xmlns:a16="http://schemas.microsoft.com/office/drawing/2014/main" id="{54400FBF-0755-41B5-BBC1-F6D04AB736B9}"/>
                </a:ext>
              </a:extLst>
            </p:cNvPr>
            <p:cNvSpPr/>
            <p:nvPr/>
          </p:nvSpPr>
          <p:spPr>
            <a:xfrm>
              <a:off x="6153909" y="2227061"/>
              <a:ext cx="200831" cy="199178"/>
            </a:xfrm>
            <a:custGeom>
              <a:avLst/>
              <a:gdLst/>
              <a:ahLst/>
              <a:cxnLst/>
              <a:rect l="l" t="t" r="r" b="b"/>
              <a:pathLst>
                <a:path w="2674" h="2652" extrusionOk="0">
                  <a:moveTo>
                    <a:pt x="2545" y="0"/>
                  </a:moveTo>
                  <a:cubicBezTo>
                    <a:pt x="2515" y="0"/>
                    <a:pt x="2484" y="11"/>
                    <a:pt x="2462" y="34"/>
                  </a:cubicBezTo>
                  <a:lnTo>
                    <a:pt x="46" y="2450"/>
                  </a:lnTo>
                  <a:cubicBezTo>
                    <a:pt x="1" y="2495"/>
                    <a:pt x="1" y="2573"/>
                    <a:pt x="46" y="2619"/>
                  </a:cubicBezTo>
                  <a:cubicBezTo>
                    <a:pt x="67" y="2640"/>
                    <a:pt x="99" y="2651"/>
                    <a:pt x="127" y="2651"/>
                  </a:cubicBezTo>
                  <a:cubicBezTo>
                    <a:pt x="159" y="2651"/>
                    <a:pt x="187" y="2640"/>
                    <a:pt x="212" y="2619"/>
                  </a:cubicBezTo>
                  <a:lnTo>
                    <a:pt x="2627" y="200"/>
                  </a:lnTo>
                  <a:cubicBezTo>
                    <a:pt x="2673" y="154"/>
                    <a:pt x="2673" y="80"/>
                    <a:pt x="2627" y="34"/>
                  </a:cubicBezTo>
                  <a:cubicBezTo>
                    <a:pt x="2605" y="11"/>
                    <a:pt x="2575" y="0"/>
                    <a:pt x="2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56;p54">
              <a:extLst>
                <a:ext uri="{FF2B5EF4-FFF2-40B4-BE49-F238E27FC236}">
                  <a16:creationId xmlns:a16="http://schemas.microsoft.com/office/drawing/2014/main" id="{8E9906D3-3181-40BA-8A0C-2139FB3BB925}"/>
                </a:ext>
              </a:extLst>
            </p:cNvPr>
            <p:cNvSpPr/>
            <p:nvPr/>
          </p:nvSpPr>
          <p:spPr>
            <a:xfrm>
              <a:off x="6335288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130" y="0"/>
                  </a:moveTo>
                  <a:cubicBezTo>
                    <a:pt x="100" y="0"/>
                    <a:pt x="69" y="11"/>
                    <a:pt x="47" y="34"/>
                  </a:cubicBezTo>
                  <a:cubicBezTo>
                    <a:pt x="1" y="80"/>
                    <a:pt x="1" y="154"/>
                    <a:pt x="47" y="200"/>
                  </a:cubicBezTo>
                  <a:lnTo>
                    <a:pt x="2465" y="2619"/>
                  </a:lnTo>
                  <a:cubicBezTo>
                    <a:pt x="2487" y="2640"/>
                    <a:pt x="2519" y="2651"/>
                    <a:pt x="2547" y="2651"/>
                  </a:cubicBezTo>
                  <a:cubicBezTo>
                    <a:pt x="2579" y="2651"/>
                    <a:pt x="2607" y="2640"/>
                    <a:pt x="2631" y="2619"/>
                  </a:cubicBezTo>
                  <a:cubicBezTo>
                    <a:pt x="2677" y="2573"/>
                    <a:pt x="2677" y="2495"/>
                    <a:pt x="2631" y="2450"/>
                  </a:cubicBezTo>
                  <a:lnTo>
                    <a:pt x="212" y="34"/>
                  </a:lnTo>
                  <a:cubicBezTo>
                    <a:pt x="190" y="11"/>
                    <a:pt x="160" y="0"/>
                    <a:pt x="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57;p54">
              <a:extLst>
                <a:ext uri="{FF2B5EF4-FFF2-40B4-BE49-F238E27FC236}">
                  <a16:creationId xmlns:a16="http://schemas.microsoft.com/office/drawing/2014/main" id="{401640F7-D8F7-4800-88E2-8FF86F72EC0A}"/>
                </a:ext>
              </a:extLst>
            </p:cNvPr>
            <p:cNvSpPr/>
            <p:nvPr/>
          </p:nvSpPr>
          <p:spPr>
            <a:xfrm>
              <a:off x="6516968" y="2227061"/>
              <a:ext cx="200831" cy="199178"/>
            </a:xfrm>
            <a:custGeom>
              <a:avLst/>
              <a:gdLst/>
              <a:ahLst/>
              <a:cxnLst/>
              <a:rect l="l" t="t" r="r" b="b"/>
              <a:pathLst>
                <a:path w="2674" h="2652" extrusionOk="0">
                  <a:moveTo>
                    <a:pt x="129" y="0"/>
                  </a:moveTo>
                  <a:cubicBezTo>
                    <a:pt x="99" y="0"/>
                    <a:pt x="69" y="11"/>
                    <a:pt x="46" y="34"/>
                  </a:cubicBezTo>
                  <a:cubicBezTo>
                    <a:pt x="1" y="80"/>
                    <a:pt x="1" y="154"/>
                    <a:pt x="46" y="200"/>
                  </a:cubicBezTo>
                  <a:lnTo>
                    <a:pt x="2462" y="2619"/>
                  </a:lnTo>
                  <a:cubicBezTo>
                    <a:pt x="2487" y="2640"/>
                    <a:pt x="2515" y="2651"/>
                    <a:pt x="2546" y="2651"/>
                  </a:cubicBezTo>
                  <a:cubicBezTo>
                    <a:pt x="2575" y="2651"/>
                    <a:pt x="2606" y="2640"/>
                    <a:pt x="2628" y="2619"/>
                  </a:cubicBezTo>
                  <a:cubicBezTo>
                    <a:pt x="2673" y="2573"/>
                    <a:pt x="2673" y="2495"/>
                    <a:pt x="2628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58;p54">
              <a:extLst>
                <a:ext uri="{FF2B5EF4-FFF2-40B4-BE49-F238E27FC236}">
                  <a16:creationId xmlns:a16="http://schemas.microsoft.com/office/drawing/2014/main" id="{63C90FD1-8E42-4A0A-B9AA-40562840643C}"/>
                </a:ext>
              </a:extLst>
            </p:cNvPr>
            <p:cNvSpPr/>
            <p:nvPr/>
          </p:nvSpPr>
          <p:spPr>
            <a:xfrm>
              <a:off x="6516968" y="2227061"/>
              <a:ext cx="200831" cy="199178"/>
            </a:xfrm>
            <a:custGeom>
              <a:avLst/>
              <a:gdLst/>
              <a:ahLst/>
              <a:cxnLst/>
              <a:rect l="l" t="t" r="r" b="b"/>
              <a:pathLst>
                <a:path w="2674" h="2652" extrusionOk="0">
                  <a:moveTo>
                    <a:pt x="2545" y="0"/>
                  </a:moveTo>
                  <a:cubicBezTo>
                    <a:pt x="2515" y="0"/>
                    <a:pt x="2485" y="11"/>
                    <a:pt x="2462" y="34"/>
                  </a:cubicBezTo>
                  <a:lnTo>
                    <a:pt x="46" y="2450"/>
                  </a:lnTo>
                  <a:cubicBezTo>
                    <a:pt x="1" y="2495"/>
                    <a:pt x="1" y="2573"/>
                    <a:pt x="46" y="2619"/>
                  </a:cubicBezTo>
                  <a:cubicBezTo>
                    <a:pt x="68" y="2640"/>
                    <a:pt x="100" y="2651"/>
                    <a:pt x="128" y="2651"/>
                  </a:cubicBezTo>
                  <a:cubicBezTo>
                    <a:pt x="160" y="2651"/>
                    <a:pt x="188" y="2640"/>
                    <a:pt x="212" y="2619"/>
                  </a:cubicBezTo>
                  <a:lnTo>
                    <a:pt x="2628" y="200"/>
                  </a:lnTo>
                  <a:cubicBezTo>
                    <a:pt x="2673" y="154"/>
                    <a:pt x="2673" y="80"/>
                    <a:pt x="2628" y="34"/>
                  </a:cubicBezTo>
                  <a:cubicBezTo>
                    <a:pt x="2605" y="11"/>
                    <a:pt x="2575" y="0"/>
                    <a:pt x="2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59;p54">
              <a:extLst>
                <a:ext uri="{FF2B5EF4-FFF2-40B4-BE49-F238E27FC236}">
                  <a16:creationId xmlns:a16="http://schemas.microsoft.com/office/drawing/2014/main" id="{907328E6-BC0A-436D-BF2B-5DC05D6C19EA}"/>
                </a:ext>
              </a:extLst>
            </p:cNvPr>
            <p:cNvSpPr/>
            <p:nvPr/>
          </p:nvSpPr>
          <p:spPr>
            <a:xfrm>
              <a:off x="6698422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129" y="0"/>
                  </a:moveTo>
                  <a:cubicBezTo>
                    <a:pt x="99" y="0"/>
                    <a:pt x="69" y="11"/>
                    <a:pt x="46" y="34"/>
                  </a:cubicBezTo>
                  <a:cubicBezTo>
                    <a:pt x="0" y="80"/>
                    <a:pt x="0" y="154"/>
                    <a:pt x="46" y="200"/>
                  </a:cubicBezTo>
                  <a:lnTo>
                    <a:pt x="2465" y="2619"/>
                  </a:lnTo>
                  <a:cubicBezTo>
                    <a:pt x="2487" y="2640"/>
                    <a:pt x="2518" y="2651"/>
                    <a:pt x="2547" y="2651"/>
                  </a:cubicBezTo>
                  <a:cubicBezTo>
                    <a:pt x="2578" y="2651"/>
                    <a:pt x="2606" y="2640"/>
                    <a:pt x="2631" y="2619"/>
                  </a:cubicBezTo>
                  <a:cubicBezTo>
                    <a:pt x="2677" y="2573"/>
                    <a:pt x="2677" y="2495"/>
                    <a:pt x="2631" y="2450"/>
                  </a:cubicBezTo>
                  <a:lnTo>
                    <a:pt x="212" y="34"/>
                  </a:lnTo>
                  <a:cubicBezTo>
                    <a:pt x="189" y="11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60;p54">
              <a:extLst>
                <a:ext uri="{FF2B5EF4-FFF2-40B4-BE49-F238E27FC236}">
                  <a16:creationId xmlns:a16="http://schemas.microsoft.com/office/drawing/2014/main" id="{75BF27EF-D18E-4C95-B39D-76260D81E521}"/>
                </a:ext>
              </a:extLst>
            </p:cNvPr>
            <p:cNvSpPr/>
            <p:nvPr/>
          </p:nvSpPr>
          <p:spPr>
            <a:xfrm>
              <a:off x="6698422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2548" y="0"/>
                  </a:moveTo>
                  <a:cubicBezTo>
                    <a:pt x="2518" y="0"/>
                    <a:pt x="2488" y="11"/>
                    <a:pt x="2465" y="34"/>
                  </a:cubicBezTo>
                  <a:lnTo>
                    <a:pt x="46" y="2450"/>
                  </a:lnTo>
                  <a:cubicBezTo>
                    <a:pt x="0" y="2495"/>
                    <a:pt x="0" y="2573"/>
                    <a:pt x="46" y="2619"/>
                  </a:cubicBezTo>
                  <a:cubicBezTo>
                    <a:pt x="71" y="2640"/>
                    <a:pt x="99" y="2651"/>
                    <a:pt x="130" y="2651"/>
                  </a:cubicBezTo>
                  <a:cubicBezTo>
                    <a:pt x="159" y="2651"/>
                    <a:pt x="190" y="2640"/>
                    <a:pt x="212" y="2619"/>
                  </a:cubicBezTo>
                  <a:lnTo>
                    <a:pt x="2631" y="200"/>
                  </a:lnTo>
                  <a:cubicBezTo>
                    <a:pt x="2677" y="154"/>
                    <a:pt x="2677" y="80"/>
                    <a:pt x="2631" y="34"/>
                  </a:cubicBezTo>
                  <a:cubicBezTo>
                    <a:pt x="2608" y="11"/>
                    <a:pt x="2578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61;p54">
              <a:extLst>
                <a:ext uri="{FF2B5EF4-FFF2-40B4-BE49-F238E27FC236}">
                  <a16:creationId xmlns:a16="http://schemas.microsoft.com/office/drawing/2014/main" id="{7231788B-EBDF-4FF3-B689-25563F691240}"/>
                </a:ext>
              </a:extLst>
            </p:cNvPr>
            <p:cNvSpPr/>
            <p:nvPr/>
          </p:nvSpPr>
          <p:spPr>
            <a:xfrm>
              <a:off x="6879801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133" y="0"/>
                  </a:moveTo>
                  <a:cubicBezTo>
                    <a:pt x="103" y="0"/>
                    <a:pt x="73" y="11"/>
                    <a:pt x="50" y="34"/>
                  </a:cubicBezTo>
                  <a:cubicBezTo>
                    <a:pt x="0" y="80"/>
                    <a:pt x="0" y="154"/>
                    <a:pt x="50" y="200"/>
                  </a:cubicBezTo>
                  <a:lnTo>
                    <a:pt x="2466" y="2619"/>
                  </a:lnTo>
                  <a:cubicBezTo>
                    <a:pt x="2487" y="2640"/>
                    <a:pt x="2518" y="2651"/>
                    <a:pt x="2550" y="2651"/>
                  </a:cubicBezTo>
                  <a:cubicBezTo>
                    <a:pt x="2578" y="2651"/>
                    <a:pt x="2610" y="2640"/>
                    <a:pt x="2632" y="2619"/>
                  </a:cubicBezTo>
                  <a:cubicBezTo>
                    <a:pt x="2677" y="2573"/>
                    <a:pt x="2677" y="2495"/>
                    <a:pt x="2632" y="2450"/>
                  </a:cubicBezTo>
                  <a:lnTo>
                    <a:pt x="216" y="34"/>
                  </a:lnTo>
                  <a:cubicBezTo>
                    <a:pt x="193" y="11"/>
                    <a:pt x="163" y="0"/>
                    <a:pt x="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62;p54">
              <a:extLst>
                <a:ext uri="{FF2B5EF4-FFF2-40B4-BE49-F238E27FC236}">
                  <a16:creationId xmlns:a16="http://schemas.microsoft.com/office/drawing/2014/main" id="{67097146-1EF2-4841-9B3E-B46388DE7E75}"/>
                </a:ext>
              </a:extLst>
            </p:cNvPr>
            <p:cNvSpPr/>
            <p:nvPr/>
          </p:nvSpPr>
          <p:spPr>
            <a:xfrm>
              <a:off x="6879801" y="2227061"/>
              <a:ext cx="201131" cy="199178"/>
            </a:xfrm>
            <a:custGeom>
              <a:avLst/>
              <a:gdLst/>
              <a:ahLst/>
              <a:cxnLst/>
              <a:rect l="l" t="t" r="r" b="b"/>
              <a:pathLst>
                <a:path w="2678" h="2652" extrusionOk="0">
                  <a:moveTo>
                    <a:pt x="2549" y="0"/>
                  </a:moveTo>
                  <a:cubicBezTo>
                    <a:pt x="2519" y="0"/>
                    <a:pt x="2489" y="11"/>
                    <a:pt x="2466" y="34"/>
                  </a:cubicBezTo>
                  <a:lnTo>
                    <a:pt x="50" y="2450"/>
                  </a:lnTo>
                  <a:cubicBezTo>
                    <a:pt x="0" y="2495"/>
                    <a:pt x="0" y="2573"/>
                    <a:pt x="50" y="2619"/>
                  </a:cubicBezTo>
                  <a:cubicBezTo>
                    <a:pt x="72" y="2640"/>
                    <a:pt x="103" y="2651"/>
                    <a:pt x="132" y="2651"/>
                  </a:cubicBezTo>
                  <a:cubicBezTo>
                    <a:pt x="163" y="2651"/>
                    <a:pt x="191" y="2640"/>
                    <a:pt x="216" y="2619"/>
                  </a:cubicBezTo>
                  <a:lnTo>
                    <a:pt x="2632" y="200"/>
                  </a:lnTo>
                  <a:cubicBezTo>
                    <a:pt x="2677" y="154"/>
                    <a:pt x="2677" y="80"/>
                    <a:pt x="2632" y="34"/>
                  </a:cubicBezTo>
                  <a:cubicBezTo>
                    <a:pt x="2609" y="11"/>
                    <a:pt x="2579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63;p54">
              <a:extLst>
                <a:ext uri="{FF2B5EF4-FFF2-40B4-BE49-F238E27FC236}">
                  <a16:creationId xmlns:a16="http://schemas.microsoft.com/office/drawing/2014/main" id="{4D23071C-EAAA-436C-A344-1952E76D9EE5}"/>
                </a:ext>
              </a:extLst>
            </p:cNvPr>
            <p:cNvSpPr/>
            <p:nvPr/>
          </p:nvSpPr>
          <p:spPr>
            <a:xfrm>
              <a:off x="7061556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2546" y="0"/>
                  </a:moveTo>
                  <a:cubicBezTo>
                    <a:pt x="2515" y="0"/>
                    <a:pt x="2484" y="11"/>
                    <a:pt x="2461" y="34"/>
                  </a:cubicBezTo>
                  <a:lnTo>
                    <a:pt x="46" y="2450"/>
                  </a:lnTo>
                  <a:cubicBezTo>
                    <a:pt x="0" y="2495"/>
                    <a:pt x="0" y="2573"/>
                    <a:pt x="46" y="2619"/>
                  </a:cubicBezTo>
                  <a:cubicBezTo>
                    <a:pt x="67" y="2640"/>
                    <a:pt x="98" y="2651"/>
                    <a:pt x="130" y="2651"/>
                  </a:cubicBezTo>
                  <a:cubicBezTo>
                    <a:pt x="158" y="2651"/>
                    <a:pt x="190" y="2640"/>
                    <a:pt x="212" y="2619"/>
                  </a:cubicBezTo>
                  <a:lnTo>
                    <a:pt x="2630" y="200"/>
                  </a:lnTo>
                  <a:cubicBezTo>
                    <a:pt x="2676" y="154"/>
                    <a:pt x="2676" y="80"/>
                    <a:pt x="2630" y="34"/>
                  </a:cubicBezTo>
                  <a:cubicBezTo>
                    <a:pt x="2608" y="11"/>
                    <a:pt x="2577" y="0"/>
                    <a:pt x="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64;p54">
              <a:extLst>
                <a:ext uri="{FF2B5EF4-FFF2-40B4-BE49-F238E27FC236}">
                  <a16:creationId xmlns:a16="http://schemas.microsoft.com/office/drawing/2014/main" id="{3FA3F1D0-3E5B-4B6C-AF41-F7503E818522}"/>
                </a:ext>
              </a:extLst>
            </p:cNvPr>
            <p:cNvSpPr/>
            <p:nvPr/>
          </p:nvSpPr>
          <p:spPr>
            <a:xfrm>
              <a:off x="7242935" y="2227061"/>
              <a:ext cx="201056" cy="199178"/>
            </a:xfrm>
            <a:custGeom>
              <a:avLst/>
              <a:gdLst/>
              <a:ahLst/>
              <a:cxnLst/>
              <a:rect l="l" t="t" r="r" b="b"/>
              <a:pathLst>
                <a:path w="2677" h="2652" extrusionOk="0">
                  <a:moveTo>
                    <a:pt x="131" y="0"/>
                  </a:moveTo>
                  <a:cubicBezTo>
                    <a:pt x="100" y="0"/>
                    <a:pt x="69" y="11"/>
                    <a:pt x="46" y="34"/>
                  </a:cubicBezTo>
                  <a:cubicBezTo>
                    <a:pt x="0" y="80"/>
                    <a:pt x="0" y="154"/>
                    <a:pt x="46" y="200"/>
                  </a:cubicBezTo>
                  <a:lnTo>
                    <a:pt x="2465" y="2619"/>
                  </a:lnTo>
                  <a:cubicBezTo>
                    <a:pt x="2486" y="2640"/>
                    <a:pt x="2518" y="2651"/>
                    <a:pt x="2546" y="2651"/>
                  </a:cubicBezTo>
                  <a:cubicBezTo>
                    <a:pt x="2578" y="2651"/>
                    <a:pt x="2606" y="2640"/>
                    <a:pt x="2631" y="2619"/>
                  </a:cubicBezTo>
                  <a:cubicBezTo>
                    <a:pt x="2676" y="2573"/>
                    <a:pt x="2676" y="2495"/>
                    <a:pt x="2631" y="2450"/>
                  </a:cubicBezTo>
                  <a:lnTo>
                    <a:pt x="215" y="34"/>
                  </a:lnTo>
                  <a:cubicBezTo>
                    <a:pt x="193" y="11"/>
                    <a:pt x="162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65;p54">
              <a:extLst>
                <a:ext uri="{FF2B5EF4-FFF2-40B4-BE49-F238E27FC236}">
                  <a16:creationId xmlns:a16="http://schemas.microsoft.com/office/drawing/2014/main" id="{405CF169-7A5D-43FF-AE70-1FA914CF68AB}"/>
                </a:ext>
              </a:extLst>
            </p:cNvPr>
            <p:cNvSpPr/>
            <p:nvPr/>
          </p:nvSpPr>
          <p:spPr>
            <a:xfrm>
              <a:off x="5136909" y="1730692"/>
              <a:ext cx="191743" cy="508010"/>
            </a:xfrm>
            <a:custGeom>
              <a:avLst/>
              <a:gdLst/>
              <a:ahLst/>
              <a:cxnLst/>
              <a:rect l="l" t="t" r="r" b="b"/>
              <a:pathLst>
                <a:path w="2553" h="6764" extrusionOk="0">
                  <a:moveTo>
                    <a:pt x="704" y="0"/>
                  </a:moveTo>
                  <a:cubicBezTo>
                    <a:pt x="674" y="0"/>
                    <a:pt x="644" y="12"/>
                    <a:pt x="621" y="35"/>
                  </a:cubicBezTo>
                  <a:cubicBezTo>
                    <a:pt x="575" y="81"/>
                    <a:pt x="575" y="155"/>
                    <a:pt x="621" y="200"/>
                  </a:cubicBezTo>
                  <a:lnTo>
                    <a:pt x="1361" y="941"/>
                  </a:lnTo>
                  <a:lnTo>
                    <a:pt x="480" y="1826"/>
                  </a:lnTo>
                  <a:cubicBezTo>
                    <a:pt x="434" y="1872"/>
                    <a:pt x="434" y="1946"/>
                    <a:pt x="480" y="1992"/>
                  </a:cubicBezTo>
                  <a:lnTo>
                    <a:pt x="1622" y="3138"/>
                  </a:lnTo>
                  <a:lnTo>
                    <a:pt x="35" y="4725"/>
                  </a:lnTo>
                  <a:cubicBezTo>
                    <a:pt x="14" y="4749"/>
                    <a:pt x="1" y="4781"/>
                    <a:pt x="4" y="4813"/>
                  </a:cubicBezTo>
                  <a:cubicBezTo>
                    <a:pt x="4" y="4848"/>
                    <a:pt x="22" y="4880"/>
                    <a:pt x="46" y="4902"/>
                  </a:cubicBezTo>
                  <a:lnTo>
                    <a:pt x="2349" y="6738"/>
                  </a:lnTo>
                  <a:cubicBezTo>
                    <a:pt x="2370" y="6756"/>
                    <a:pt x="2398" y="6763"/>
                    <a:pt x="2423" y="6763"/>
                  </a:cubicBezTo>
                  <a:cubicBezTo>
                    <a:pt x="2458" y="6763"/>
                    <a:pt x="2490" y="6749"/>
                    <a:pt x="2514" y="6717"/>
                  </a:cubicBezTo>
                  <a:cubicBezTo>
                    <a:pt x="2553" y="6668"/>
                    <a:pt x="2546" y="6594"/>
                    <a:pt x="2497" y="6555"/>
                  </a:cubicBezTo>
                  <a:lnTo>
                    <a:pt x="297" y="4799"/>
                  </a:lnTo>
                  <a:lnTo>
                    <a:pt x="1873" y="3223"/>
                  </a:lnTo>
                  <a:cubicBezTo>
                    <a:pt x="1918" y="3177"/>
                    <a:pt x="1918" y="3099"/>
                    <a:pt x="1873" y="3053"/>
                  </a:cubicBezTo>
                  <a:lnTo>
                    <a:pt x="727" y="1911"/>
                  </a:lnTo>
                  <a:lnTo>
                    <a:pt x="1612" y="1025"/>
                  </a:lnTo>
                  <a:cubicBezTo>
                    <a:pt x="1658" y="980"/>
                    <a:pt x="1658" y="906"/>
                    <a:pt x="1612" y="860"/>
                  </a:cubicBezTo>
                  <a:lnTo>
                    <a:pt x="787" y="35"/>
                  </a:lnTo>
                  <a:cubicBezTo>
                    <a:pt x="764" y="12"/>
                    <a:pt x="734" y="0"/>
                    <a:pt x="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66;p54">
              <a:extLst>
                <a:ext uri="{FF2B5EF4-FFF2-40B4-BE49-F238E27FC236}">
                  <a16:creationId xmlns:a16="http://schemas.microsoft.com/office/drawing/2014/main" id="{04ECD242-CF79-44F6-B448-FD7410BF5A61}"/>
                </a:ext>
              </a:extLst>
            </p:cNvPr>
            <p:cNvSpPr/>
            <p:nvPr/>
          </p:nvSpPr>
          <p:spPr>
            <a:xfrm>
              <a:off x="5100332" y="1738954"/>
              <a:ext cx="193170" cy="499749"/>
            </a:xfrm>
            <a:custGeom>
              <a:avLst/>
              <a:gdLst/>
              <a:ahLst/>
              <a:cxnLst/>
              <a:rect l="l" t="t" r="r" b="b"/>
              <a:pathLst>
                <a:path w="2572" h="6654" extrusionOk="0">
                  <a:moveTo>
                    <a:pt x="1963" y="0"/>
                  </a:moveTo>
                  <a:cubicBezTo>
                    <a:pt x="1933" y="0"/>
                    <a:pt x="1903" y="12"/>
                    <a:pt x="1880" y="34"/>
                  </a:cubicBezTo>
                  <a:cubicBezTo>
                    <a:pt x="1062" y="842"/>
                    <a:pt x="1062" y="842"/>
                    <a:pt x="1093" y="923"/>
                  </a:cubicBezTo>
                  <a:cubicBezTo>
                    <a:pt x="1101" y="941"/>
                    <a:pt x="1115" y="958"/>
                    <a:pt x="1132" y="969"/>
                  </a:cubicBezTo>
                  <a:cubicBezTo>
                    <a:pt x="1181" y="1018"/>
                    <a:pt x="1622" y="1459"/>
                    <a:pt x="1954" y="1794"/>
                  </a:cubicBezTo>
                  <a:lnTo>
                    <a:pt x="784" y="2961"/>
                  </a:lnTo>
                  <a:cubicBezTo>
                    <a:pt x="763" y="2986"/>
                    <a:pt x="748" y="3014"/>
                    <a:pt x="748" y="3046"/>
                  </a:cubicBezTo>
                  <a:cubicBezTo>
                    <a:pt x="748" y="3078"/>
                    <a:pt x="763" y="3106"/>
                    <a:pt x="784" y="3130"/>
                  </a:cubicBezTo>
                  <a:lnTo>
                    <a:pt x="2275" y="4622"/>
                  </a:lnTo>
                  <a:lnTo>
                    <a:pt x="60" y="6445"/>
                  </a:lnTo>
                  <a:cubicBezTo>
                    <a:pt x="8" y="6488"/>
                    <a:pt x="1" y="6561"/>
                    <a:pt x="43" y="6611"/>
                  </a:cubicBezTo>
                  <a:cubicBezTo>
                    <a:pt x="68" y="6639"/>
                    <a:pt x="99" y="6653"/>
                    <a:pt x="135" y="6653"/>
                  </a:cubicBezTo>
                  <a:cubicBezTo>
                    <a:pt x="159" y="6653"/>
                    <a:pt x="187" y="6646"/>
                    <a:pt x="208" y="6625"/>
                  </a:cubicBezTo>
                  <a:lnTo>
                    <a:pt x="2525" y="4721"/>
                  </a:lnTo>
                  <a:cubicBezTo>
                    <a:pt x="2550" y="4699"/>
                    <a:pt x="2568" y="4671"/>
                    <a:pt x="2568" y="4636"/>
                  </a:cubicBezTo>
                  <a:cubicBezTo>
                    <a:pt x="2571" y="4605"/>
                    <a:pt x="2557" y="4572"/>
                    <a:pt x="2536" y="4548"/>
                  </a:cubicBezTo>
                  <a:lnTo>
                    <a:pt x="1033" y="3046"/>
                  </a:lnTo>
                  <a:lnTo>
                    <a:pt x="2201" y="1875"/>
                  </a:lnTo>
                  <a:cubicBezTo>
                    <a:pt x="2247" y="1830"/>
                    <a:pt x="2247" y="1755"/>
                    <a:pt x="2205" y="1709"/>
                  </a:cubicBezTo>
                  <a:cubicBezTo>
                    <a:pt x="1728" y="1229"/>
                    <a:pt x="1492" y="993"/>
                    <a:pt x="1369" y="873"/>
                  </a:cubicBezTo>
                  <a:cubicBezTo>
                    <a:pt x="1513" y="729"/>
                    <a:pt x="1831" y="412"/>
                    <a:pt x="2046" y="200"/>
                  </a:cubicBezTo>
                  <a:cubicBezTo>
                    <a:pt x="2091" y="154"/>
                    <a:pt x="2091" y="80"/>
                    <a:pt x="2046" y="34"/>
                  </a:cubicBezTo>
                  <a:cubicBezTo>
                    <a:pt x="2023" y="12"/>
                    <a:pt x="1993" y="0"/>
                    <a:pt x="1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67;p54">
              <a:extLst>
                <a:ext uri="{FF2B5EF4-FFF2-40B4-BE49-F238E27FC236}">
                  <a16:creationId xmlns:a16="http://schemas.microsoft.com/office/drawing/2014/main" id="{F8ED73AE-C8A2-42A8-BA08-FB1A24520342}"/>
                </a:ext>
              </a:extLst>
            </p:cNvPr>
            <p:cNvSpPr/>
            <p:nvPr/>
          </p:nvSpPr>
          <p:spPr>
            <a:xfrm>
              <a:off x="5209986" y="1537447"/>
              <a:ext cx="1067918" cy="707264"/>
            </a:xfrm>
            <a:custGeom>
              <a:avLst/>
              <a:gdLst/>
              <a:ahLst/>
              <a:cxnLst/>
              <a:rect l="l" t="t" r="r" b="b"/>
              <a:pathLst>
                <a:path w="14219" h="9417" extrusionOk="0">
                  <a:moveTo>
                    <a:pt x="135" y="0"/>
                  </a:moveTo>
                  <a:cubicBezTo>
                    <a:pt x="96" y="0"/>
                    <a:pt x="58" y="19"/>
                    <a:pt x="35" y="55"/>
                  </a:cubicBezTo>
                  <a:cubicBezTo>
                    <a:pt x="1" y="107"/>
                    <a:pt x="18" y="182"/>
                    <a:pt x="71" y="217"/>
                  </a:cubicBezTo>
                  <a:lnTo>
                    <a:pt x="14017" y="9400"/>
                  </a:lnTo>
                  <a:cubicBezTo>
                    <a:pt x="14039" y="9410"/>
                    <a:pt x="14060" y="9417"/>
                    <a:pt x="14084" y="9417"/>
                  </a:cubicBezTo>
                  <a:cubicBezTo>
                    <a:pt x="14123" y="9417"/>
                    <a:pt x="14159" y="9400"/>
                    <a:pt x="14183" y="9364"/>
                  </a:cubicBezTo>
                  <a:cubicBezTo>
                    <a:pt x="14219" y="9311"/>
                    <a:pt x="14204" y="9237"/>
                    <a:pt x="14148" y="9202"/>
                  </a:cubicBezTo>
                  <a:lnTo>
                    <a:pt x="201" y="19"/>
                  </a:lnTo>
                  <a:cubicBezTo>
                    <a:pt x="181" y="7"/>
                    <a:pt x="157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68;p54">
              <a:extLst>
                <a:ext uri="{FF2B5EF4-FFF2-40B4-BE49-F238E27FC236}">
                  <a16:creationId xmlns:a16="http://schemas.microsoft.com/office/drawing/2014/main" id="{7BD2BC93-5839-4C7C-B5F7-A3C190E8757D}"/>
                </a:ext>
              </a:extLst>
            </p:cNvPr>
            <p:cNvSpPr/>
            <p:nvPr/>
          </p:nvSpPr>
          <p:spPr>
            <a:xfrm>
              <a:off x="5899077" y="2405735"/>
              <a:ext cx="821649" cy="914554"/>
            </a:xfrm>
            <a:custGeom>
              <a:avLst/>
              <a:gdLst/>
              <a:ahLst/>
              <a:cxnLst/>
              <a:rect l="l" t="t" r="r" b="b"/>
              <a:pathLst>
                <a:path w="10940" h="12177" extrusionOk="0">
                  <a:moveTo>
                    <a:pt x="5840" y="0"/>
                  </a:moveTo>
                  <a:lnTo>
                    <a:pt x="1" y="11986"/>
                  </a:lnTo>
                  <a:lnTo>
                    <a:pt x="181" y="12071"/>
                  </a:lnTo>
                  <a:lnTo>
                    <a:pt x="5827" y="476"/>
                  </a:lnTo>
                  <a:lnTo>
                    <a:pt x="10760" y="12176"/>
                  </a:lnTo>
                  <a:lnTo>
                    <a:pt x="10939" y="12103"/>
                  </a:lnTo>
                  <a:lnTo>
                    <a:pt x="5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69;p54">
              <a:extLst>
                <a:ext uri="{FF2B5EF4-FFF2-40B4-BE49-F238E27FC236}">
                  <a16:creationId xmlns:a16="http://schemas.microsoft.com/office/drawing/2014/main" id="{17CEC3C5-6C85-4855-84C5-3B74918C5416}"/>
                </a:ext>
              </a:extLst>
            </p:cNvPr>
            <p:cNvSpPr/>
            <p:nvPr/>
          </p:nvSpPr>
          <p:spPr>
            <a:xfrm>
              <a:off x="5833660" y="3268015"/>
              <a:ext cx="996193" cy="514920"/>
            </a:xfrm>
            <a:custGeom>
              <a:avLst/>
              <a:gdLst/>
              <a:ahLst/>
              <a:cxnLst/>
              <a:rect l="l" t="t" r="r" b="b"/>
              <a:pathLst>
                <a:path w="13264" h="6856" extrusionOk="0">
                  <a:moveTo>
                    <a:pt x="1" y="1"/>
                  </a:moveTo>
                  <a:lnTo>
                    <a:pt x="1" y="6856"/>
                  </a:lnTo>
                  <a:lnTo>
                    <a:pt x="13263" y="6856"/>
                  </a:lnTo>
                  <a:lnTo>
                    <a:pt x="13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70;p54">
              <a:extLst>
                <a:ext uri="{FF2B5EF4-FFF2-40B4-BE49-F238E27FC236}">
                  <a16:creationId xmlns:a16="http://schemas.microsoft.com/office/drawing/2014/main" id="{2D41790F-3A8F-4C5E-A645-D26606665798}"/>
                </a:ext>
              </a:extLst>
            </p:cNvPr>
            <p:cNvSpPr/>
            <p:nvPr/>
          </p:nvSpPr>
          <p:spPr>
            <a:xfrm>
              <a:off x="5833660" y="3268015"/>
              <a:ext cx="996193" cy="514920"/>
            </a:xfrm>
            <a:custGeom>
              <a:avLst/>
              <a:gdLst/>
              <a:ahLst/>
              <a:cxnLst/>
              <a:rect l="l" t="t" r="r" b="b"/>
              <a:pathLst>
                <a:path w="13264" h="6856" extrusionOk="0">
                  <a:moveTo>
                    <a:pt x="1" y="1"/>
                  </a:moveTo>
                  <a:lnTo>
                    <a:pt x="13263" y="6856"/>
                  </a:lnTo>
                  <a:lnTo>
                    <a:pt x="13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73;p54">
              <a:extLst>
                <a:ext uri="{FF2B5EF4-FFF2-40B4-BE49-F238E27FC236}">
                  <a16:creationId xmlns:a16="http://schemas.microsoft.com/office/drawing/2014/main" id="{EC983395-7DFA-4F20-95B7-5B379D7F1D0E}"/>
                </a:ext>
              </a:extLst>
            </p:cNvPr>
            <p:cNvSpPr/>
            <p:nvPr/>
          </p:nvSpPr>
          <p:spPr>
            <a:xfrm>
              <a:off x="4620477" y="5085100"/>
              <a:ext cx="4523586" cy="69174"/>
            </a:xfrm>
            <a:custGeom>
              <a:avLst/>
              <a:gdLst/>
              <a:ahLst/>
              <a:cxnLst/>
              <a:rect l="l" t="t" r="r" b="b"/>
              <a:pathLst>
                <a:path w="75252" h="921" extrusionOk="0">
                  <a:moveTo>
                    <a:pt x="0" y="1"/>
                  </a:moveTo>
                  <a:lnTo>
                    <a:pt x="0" y="921"/>
                  </a:lnTo>
                  <a:lnTo>
                    <a:pt x="75251" y="921"/>
                  </a:lnTo>
                  <a:lnTo>
                    <a:pt x="75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214;p54">
            <a:extLst>
              <a:ext uri="{FF2B5EF4-FFF2-40B4-BE49-F238E27FC236}">
                <a16:creationId xmlns:a16="http://schemas.microsoft.com/office/drawing/2014/main" id="{C098532A-024D-48ED-BC44-66E02AB5F099}"/>
              </a:ext>
            </a:extLst>
          </p:cNvPr>
          <p:cNvSpPr txBox="1">
            <a:spLocks/>
          </p:cNvSpPr>
          <p:nvPr/>
        </p:nvSpPr>
        <p:spPr>
          <a:xfrm>
            <a:off x="711109" y="1501638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lt2"/>
                </a:solidFill>
                <a:latin typeface="Roboto Light"/>
                <a:ea typeface="Roboto Light"/>
                <a:sym typeface="Roboto Light"/>
              </a:rPr>
              <a:t>Do you have any question?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C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>
            <a:spLocks noGrp="1"/>
          </p:cNvSpPr>
          <p:nvPr>
            <p:ph type="ctrTitle"/>
          </p:nvPr>
        </p:nvSpPr>
        <p:spPr>
          <a:xfrm>
            <a:off x="350290" y="370407"/>
            <a:ext cx="4201325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E2138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  <a:endParaRPr dirty="0">
              <a:solidFill>
                <a:srgbClr val="0E2138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0" name="Google Shape;430;p35"/>
          <p:cNvSpPr txBox="1">
            <a:spLocks noGrp="1"/>
          </p:cNvSpPr>
          <p:nvPr>
            <p:ph type="ctrTitle" idx="4294967295"/>
          </p:nvPr>
        </p:nvSpPr>
        <p:spPr>
          <a:xfrm>
            <a:off x="1472768" y="2980939"/>
            <a:ext cx="1126828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E2138"/>
                </a:solidFill>
                <a:latin typeface="Anton"/>
                <a:ea typeface="Anton"/>
                <a:cs typeface="Anton"/>
                <a:sym typeface="Anton"/>
              </a:rPr>
              <a:t>Products</a:t>
            </a:r>
            <a:endParaRPr sz="2000" dirty="0">
              <a:solidFill>
                <a:srgbClr val="0E2138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2" name="Google Shape;432;p35"/>
          <p:cNvSpPr txBox="1">
            <a:spLocks noGrp="1"/>
          </p:cNvSpPr>
          <p:nvPr>
            <p:ph type="ctrTitle" idx="4294967295"/>
          </p:nvPr>
        </p:nvSpPr>
        <p:spPr>
          <a:xfrm>
            <a:off x="6300800" y="3009850"/>
            <a:ext cx="18813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E2138"/>
                </a:solidFill>
                <a:latin typeface="Anton"/>
                <a:ea typeface="Anton"/>
                <a:cs typeface="Anton"/>
                <a:sym typeface="Anton"/>
              </a:rPr>
              <a:t>Load Units</a:t>
            </a:r>
            <a:endParaRPr sz="2000" dirty="0">
              <a:solidFill>
                <a:srgbClr val="0E2138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3" name="Google Shape;433;p35"/>
          <p:cNvSpPr txBox="1">
            <a:spLocks noGrp="1"/>
          </p:cNvSpPr>
          <p:nvPr>
            <p:ph type="subTitle" idx="4294967295"/>
          </p:nvPr>
        </p:nvSpPr>
        <p:spPr>
          <a:xfrm>
            <a:off x="935664" y="3397467"/>
            <a:ext cx="1663931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E2138"/>
                </a:solidFill>
                <a:latin typeface="Roboto Light"/>
                <a:ea typeface="Roboto Light"/>
                <a:cs typeface="Roboto Light"/>
                <a:sym typeface="Roboto Light"/>
              </a:rPr>
              <a:t>What parts to fit in which package?</a:t>
            </a:r>
            <a:endParaRPr sz="1300" dirty="0">
              <a:solidFill>
                <a:srgbClr val="0E21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>
            <a:off x="6300809" y="3397467"/>
            <a:ext cx="18813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E2138"/>
                </a:solidFill>
                <a:latin typeface="Roboto Light"/>
                <a:ea typeface="Roboto Light"/>
                <a:cs typeface="Roboto Light"/>
                <a:sym typeface="Roboto Light"/>
              </a:rPr>
              <a:t>What packages to fit in which load unit?</a:t>
            </a:r>
            <a:endParaRPr sz="1400" dirty="0">
              <a:solidFill>
                <a:srgbClr val="0E21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6" name="Google Shape;436;p35"/>
          <p:cNvSpPr/>
          <p:nvPr/>
        </p:nvSpPr>
        <p:spPr>
          <a:xfrm>
            <a:off x="5073425" y="2861400"/>
            <a:ext cx="930300" cy="2282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5"/>
          <p:cNvSpPr/>
          <p:nvPr/>
        </p:nvSpPr>
        <p:spPr>
          <a:xfrm>
            <a:off x="3985050" y="2861400"/>
            <a:ext cx="930300" cy="2282100"/>
          </a:xfrm>
          <a:prstGeom prst="snip1Rect">
            <a:avLst>
              <a:gd name="adj" fmla="val 0"/>
            </a:avLst>
          </a:prstGeom>
          <a:solidFill>
            <a:srgbClr val="0E2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8" name="Google Shape;438;p35"/>
          <p:cNvSpPr/>
          <p:nvPr/>
        </p:nvSpPr>
        <p:spPr>
          <a:xfrm flipH="1">
            <a:off x="2896675" y="2861400"/>
            <a:ext cx="930300" cy="22821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430;p35">
            <a:extLst>
              <a:ext uri="{FF2B5EF4-FFF2-40B4-BE49-F238E27FC236}">
                <a16:creationId xmlns:a16="http://schemas.microsoft.com/office/drawing/2014/main" id="{C09A1672-5BB8-4EEF-AFEB-5A52EAC2B339}"/>
              </a:ext>
            </a:extLst>
          </p:cNvPr>
          <p:cNvSpPr txBox="1">
            <a:spLocks/>
          </p:cNvSpPr>
          <p:nvPr/>
        </p:nvSpPr>
        <p:spPr>
          <a:xfrm>
            <a:off x="3316655" y="2264496"/>
            <a:ext cx="1746358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r"/>
            <a:r>
              <a:rPr lang="en-US" sz="2000" dirty="0">
                <a:solidFill>
                  <a:srgbClr val="0E2138"/>
                </a:solidFill>
              </a:rPr>
              <a:t>Packages</a:t>
            </a:r>
          </a:p>
        </p:txBody>
      </p:sp>
      <p:grpSp>
        <p:nvGrpSpPr>
          <p:cNvPr id="28" name="Google Shape;13551;p71">
            <a:extLst>
              <a:ext uri="{FF2B5EF4-FFF2-40B4-BE49-F238E27FC236}">
                <a16:creationId xmlns:a16="http://schemas.microsoft.com/office/drawing/2014/main" id="{ED754DD4-7C68-41EB-9C39-EA157731759C}"/>
              </a:ext>
            </a:extLst>
          </p:cNvPr>
          <p:cNvGrpSpPr/>
          <p:nvPr/>
        </p:nvGrpSpPr>
        <p:grpSpPr>
          <a:xfrm>
            <a:off x="3135494" y="3055960"/>
            <a:ext cx="362321" cy="364231"/>
            <a:chOff x="6069423" y="2891892"/>
            <a:chExt cx="362321" cy="364231"/>
          </a:xfrm>
        </p:grpSpPr>
        <p:sp>
          <p:nvSpPr>
            <p:cNvPr id="29" name="Google Shape;13552;p71">
              <a:extLst>
                <a:ext uri="{FF2B5EF4-FFF2-40B4-BE49-F238E27FC236}">
                  <a16:creationId xmlns:a16="http://schemas.microsoft.com/office/drawing/2014/main" id="{2B4A9B45-4466-4E78-B119-8AEFEC46521F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553;p71">
              <a:extLst>
                <a:ext uri="{FF2B5EF4-FFF2-40B4-BE49-F238E27FC236}">
                  <a16:creationId xmlns:a16="http://schemas.microsoft.com/office/drawing/2014/main" id="{CA6F13CE-8CD0-49BA-99DE-E97B9D49294C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554;p71">
              <a:extLst>
                <a:ext uri="{FF2B5EF4-FFF2-40B4-BE49-F238E27FC236}">
                  <a16:creationId xmlns:a16="http://schemas.microsoft.com/office/drawing/2014/main" id="{B00E190A-8BAF-4C35-968F-230C06C1B10F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555;p71">
              <a:extLst>
                <a:ext uri="{FF2B5EF4-FFF2-40B4-BE49-F238E27FC236}">
                  <a16:creationId xmlns:a16="http://schemas.microsoft.com/office/drawing/2014/main" id="{FA7CB922-669D-4BD8-AE27-41D4D70929C4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556;p71">
              <a:extLst>
                <a:ext uri="{FF2B5EF4-FFF2-40B4-BE49-F238E27FC236}">
                  <a16:creationId xmlns:a16="http://schemas.microsoft.com/office/drawing/2014/main" id="{C00A3352-1954-49AD-A86C-EB494E0FC624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557;p71">
              <a:extLst>
                <a:ext uri="{FF2B5EF4-FFF2-40B4-BE49-F238E27FC236}">
                  <a16:creationId xmlns:a16="http://schemas.microsoft.com/office/drawing/2014/main" id="{27289C01-513C-45B3-8129-486E60D95D20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2386;p69">
            <a:extLst>
              <a:ext uri="{FF2B5EF4-FFF2-40B4-BE49-F238E27FC236}">
                <a16:creationId xmlns:a16="http://schemas.microsoft.com/office/drawing/2014/main" id="{149CF65C-0069-46BE-ABBD-06E9048C1CFF}"/>
              </a:ext>
            </a:extLst>
          </p:cNvPr>
          <p:cNvGrpSpPr/>
          <p:nvPr/>
        </p:nvGrpSpPr>
        <p:grpSpPr>
          <a:xfrm>
            <a:off x="4292654" y="3079453"/>
            <a:ext cx="315092" cy="359397"/>
            <a:chOff x="4017435" y="1499912"/>
            <a:chExt cx="315092" cy="359397"/>
          </a:xfrm>
          <a:solidFill>
            <a:schemeClr val="accent2"/>
          </a:solidFill>
        </p:grpSpPr>
        <p:sp>
          <p:nvSpPr>
            <p:cNvPr id="36" name="Google Shape;12387;p69">
              <a:extLst>
                <a:ext uri="{FF2B5EF4-FFF2-40B4-BE49-F238E27FC236}">
                  <a16:creationId xmlns:a16="http://schemas.microsoft.com/office/drawing/2014/main" id="{EDCA5BE5-2DCF-424B-90B2-C69A6DFC4FFD}"/>
                </a:ext>
              </a:extLst>
            </p:cNvPr>
            <p:cNvSpPr/>
            <p:nvPr/>
          </p:nvSpPr>
          <p:spPr>
            <a:xfrm>
              <a:off x="4017816" y="1499912"/>
              <a:ext cx="314710" cy="359397"/>
            </a:xfrm>
            <a:custGeom>
              <a:avLst/>
              <a:gdLst/>
              <a:ahLst/>
              <a:cxnLst/>
              <a:rect l="l" t="t" r="r" b="b"/>
              <a:pathLst>
                <a:path w="9895" h="11300" extrusionOk="0">
                  <a:moveTo>
                    <a:pt x="4929" y="0"/>
                  </a:moveTo>
                  <a:cubicBezTo>
                    <a:pt x="4810" y="0"/>
                    <a:pt x="4691" y="24"/>
                    <a:pt x="4584" y="84"/>
                  </a:cubicBezTo>
                  <a:lnTo>
                    <a:pt x="4048" y="405"/>
                  </a:lnTo>
                  <a:cubicBezTo>
                    <a:pt x="3977" y="441"/>
                    <a:pt x="3941" y="548"/>
                    <a:pt x="3989" y="643"/>
                  </a:cubicBezTo>
                  <a:cubicBezTo>
                    <a:pt x="4022" y="693"/>
                    <a:pt x="4077" y="719"/>
                    <a:pt x="4140" y="719"/>
                  </a:cubicBezTo>
                  <a:cubicBezTo>
                    <a:pt x="4168" y="719"/>
                    <a:pt x="4197" y="714"/>
                    <a:pt x="4227" y="703"/>
                  </a:cubicBezTo>
                  <a:lnTo>
                    <a:pt x="4763" y="381"/>
                  </a:lnTo>
                  <a:cubicBezTo>
                    <a:pt x="4816" y="352"/>
                    <a:pt x="4876" y="337"/>
                    <a:pt x="4935" y="337"/>
                  </a:cubicBezTo>
                  <a:cubicBezTo>
                    <a:pt x="4995" y="337"/>
                    <a:pt x="5054" y="352"/>
                    <a:pt x="5108" y="381"/>
                  </a:cubicBezTo>
                  <a:lnTo>
                    <a:pt x="9335" y="2822"/>
                  </a:lnTo>
                  <a:cubicBezTo>
                    <a:pt x="9346" y="2846"/>
                    <a:pt x="9358" y="2846"/>
                    <a:pt x="9370" y="2858"/>
                  </a:cubicBezTo>
                  <a:lnTo>
                    <a:pt x="4941" y="5382"/>
                  </a:lnTo>
                  <a:lnTo>
                    <a:pt x="4298" y="5013"/>
                  </a:lnTo>
                  <a:cubicBezTo>
                    <a:pt x="4276" y="4998"/>
                    <a:pt x="4250" y="4991"/>
                    <a:pt x="4223" y="4991"/>
                  </a:cubicBezTo>
                  <a:cubicBezTo>
                    <a:pt x="4165" y="4991"/>
                    <a:pt x="4105" y="5023"/>
                    <a:pt x="4072" y="5072"/>
                  </a:cubicBezTo>
                  <a:cubicBezTo>
                    <a:pt x="4036" y="5144"/>
                    <a:pt x="4060" y="5251"/>
                    <a:pt x="4132" y="5299"/>
                  </a:cubicBezTo>
                  <a:lnTo>
                    <a:pt x="4774" y="5668"/>
                  </a:lnTo>
                  <a:lnTo>
                    <a:pt x="4774" y="10823"/>
                  </a:lnTo>
                  <a:lnTo>
                    <a:pt x="488" y="8347"/>
                  </a:lnTo>
                  <a:cubicBezTo>
                    <a:pt x="381" y="8287"/>
                    <a:pt x="322" y="8180"/>
                    <a:pt x="322" y="8073"/>
                  </a:cubicBezTo>
                  <a:lnTo>
                    <a:pt x="322" y="7704"/>
                  </a:lnTo>
                  <a:cubicBezTo>
                    <a:pt x="322" y="7620"/>
                    <a:pt x="250" y="7537"/>
                    <a:pt x="167" y="7537"/>
                  </a:cubicBezTo>
                  <a:cubicBezTo>
                    <a:pt x="72" y="7537"/>
                    <a:pt x="0" y="7620"/>
                    <a:pt x="0" y="7704"/>
                  </a:cubicBezTo>
                  <a:lnTo>
                    <a:pt x="0" y="8073"/>
                  </a:lnTo>
                  <a:cubicBezTo>
                    <a:pt x="0" y="8323"/>
                    <a:pt x="119" y="8525"/>
                    <a:pt x="322" y="8644"/>
                  </a:cubicBezTo>
                  <a:lnTo>
                    <a:pt x="4870" y="11264"/>
                  </a:lnTo>
                  <a:cubicBezTo>
                    <a:pt x="4894" y="11276"/>
                    <a:pt x="4929" y="11299"/>
                    <a:pt x="4953" y="11299"/>
                  </a:cubicBezTo>
                  <a:cubicBezTo>
                    <a:pt x="4989" y="11299"/>
                    <a:pt x="5013" y="11276"/>
                    <a:pt x="5048" y="11264"/>
                  </a:cubicBezTo>
                  <a:lnTo>
                    <a:pt x="6715" y="10311"/>
                  </a:lnTo>
                  <a:cubicBezTo>
                    <a:pt x="6787" y="10263"/>
                    <a:pt x="6810" y="10168"/>
                    <a:pt x="6775" y="10073"/>
                  </a:cubicBezTo>
                  <a:cubicBezTo>
                    <a:pt x="6742" y="10024"/>
                    <a:pt x="6681" y="9992"/>
                    <a:pt x="6620" y="9992"/>
                  </a:cubicBezTo>
                  <a:cubicBezTo>
                    <a:pt x="6591" y="9992"/>
                    <a:pt x="6563" y="9999"/>
                    <a:pt x="6537" y="10013"/>
                  </a:cubicBezTo>
                  <a:lnTo>
                    <a:pt x="5120" y="10835"/>
                  </a:lnTo>
                  <a:lnTo>
                    <a:pt x="5120" y="5680"/>
                  </a:lnTo>
                  <a:lnTo>
                    <a:pt x="9549" y="3155"/>
                  </a:lnTo>
                  <a:lnTo>
                    <a:pt x="9549" y="3167"/>
                  </a:lnTo>
                  <a:lnTo>
                    <a:pt x="9549" y="3179"/>
                  </a:lnTo>
                  <a:lnTo>
                    <a:pt x="9549" y="3215"/>
                  </a:lnTo>
                  <a:lnTo>
                    <a:pt x="9549" y="8108"/>
                  </a:lnTo>
                  <a:cubicBezTo>
                    <a:pt x="9549" y="8228"/>
                    <a:pt x="9489" y="8335"/>
                    <a:pt x="9394" y="8382"/>
                  </a:cubicBezTo>
                  <a:lnTo>
                    <a:pt x="7096" y="9704"/>
                  </a:lnTo>
                  <a:cubicBezTo>
                    <a:pt x="7025" y="9752"/>
                    <a:pt x="6989" y="9847"/>
                    <a:pt x="7037" y="9942"/>
                  </a:cubicBezTo>
                  <a:cubicBezTo>
                    <a:pt x="7069" y="9991"/>
                    <a:pt x="7130" y="10023"/>
                    <a:pt x="7192" y="10023"/>
                  </a:cubicBezTo>
                  <a:cubicBezTo>
                    <a:pt x="7220" y="10023"/>
                    <a:pt x="7249" y="10017"/>
                    <a:pt x="7275" y="10002"/>
                  </a:cubicBezTo>
                  <a:lnTo>
                    <a:pt x="9573" y="8680"/>
                  </a:lnTo>
                  <a:cubicBezTo>
                    <a:pt x="9775" y="8561"/>
                    <a:pt x="9894" y="8347"/>
                    <a:pt x="9894" y="8108"/>
                  </a:cubicBezTo>
                  <a:lnTo>
                    <a:pt x="9894" y="3215"/>
                  </a:lnTo>
                  <a:cubicBezTo>
                    <a:pt x="9882" y="3060"/>
                    <a:pt x="9847" y="2929"/>
                    <a:pt x="9775" y="2810"/>
                  </a:cubicBezTo>
                  <a:cubicBezTo>
                    <a:pt x="9704" y="2691"/>
                    <a:pt x="9608" y="2608"/>
                    <a:pt x="9489" y="2524"/>
                  </a:cubicBezTo>
                  <a:lnTo>
                    <a:pt x="5263" y="84"/>
                  </a:lnTo>
                  <a:cubicBezTo>
                    <a:pt x="5167" y="24"/>
                    <a:pt x="5048" y="0"/>
                    <a:pt x="4929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2388;p69">
              <a:extLst>
                <a:ext uri="{FF2B5EF4-FFF2-40B4-BE49-F238E27FC236}">
                  <a16:creationId xmlns:a16="http://schemas.microsoft.com/office/drawing/2014/main" id="{3A7F633F-B878-4AA9-81D8-3D952D1A7E9D}"/>
                </a:ext>
              </a:extLst>
            </p:cNvPr>
            <p:cNvSpPr/>
            <p:nvPr/>
          </p:nvSpPr>
          <p:spPr>
            <a:xfrm>
              <a:off x="4017435" y="1522302"/>
              <a:ext cx="121591" cy="207114"/>
            </a:xfrm>
            <a:custGeom>
              <a:avLst/>
              <a:gdLst/>
              <a:ahLst/>
              <a:cxnLst/>
              <a:rect l="l" t="t" r="r" b="b"/>
              <a:pathLst>
                <a:path w="3823" h="6512" extrusionOk="0">
                  <a:moveTo>
                    <a:pt x="3552" y="1"/>
                  </a:moveTo>
                  <a:cubicBezTo>
                    <a:pt x="3525" y="1"/>
                    <a:pt x="3499" y="8"/>
                    <a:pt x="3477" y="23"/>
                  </a:cubicBezTo>
                  <a:lnTo>
                    <a:pt x="429" y="1809"/>
                  </a:lnTo>
                  <a:cubicBezTo>
                    <a:pt x="298" y="1880"/>
                    <a:pt x="191" y="1987"/>
                    <a:pt x="119" y="2118"/>
                  </a:cubicBezTo>
                  <a:cubicBezTo>
                    <a:pt x="36" y="2261"/>
                    <a:pt x="0" y="2404"/>
                    <a:pt x="0" y="2559"/>
                  </a:cubicBezTo>
                  <a:lnTo>
                    <a:pt x="0" y="6345"/>
                  </a:lnTo>
                  <a:cubicBezTo>
                    <a:pt x="0" y="6440"/>
                    <a:pt x="72" y="6512"/>
                    <a:pt x="155" y="6512"/>
                  </a:cubicBezTo>
                  <a:cubicBezTo>
                    <a:pt x="250" y="6512"/>
                    <a:pt x="322" y="6440"/>
                    <a:pt x="322" y="6345"/>
                  </a:cubicBezTo>
                  <a:lnTo>
                    <a:pt x="322" y="2559"/>
                  </a:lnTo>
                  <a:lnTo>
                    <a:pt x="322" y="2511"/>
                  </a:lnTo>
                  <a:lnTo>
                    <a:pt x="322" y="2487"/>
                  </a:lnTo>
                  <a:lnTo>
                    <a:pt x="322" y="2451"/>
                  </a:lnTo>
                  <a:lnTo>
                    <a:pt x="3524" y="4273"/>
                  </a:lnTo>
                  <a:cubicBezTo>
                    <a:pt x="3550" y="4290"/>
                    <a:pt x="3580" y="4298"/>
                    <a:pt x="3610" y="4298"/>
                  </a:cubicBezTo>
                  <a:cubicBezTo>
                    <a:pt x="3664" y="4298"/>
                    <a:pt x="3720" y="4272"/>
                    <a:pt x="3751" y="4226"/>
                  </a:cubicBezTo>
                  <a:cubicBezTo>
                    <a:pt x="3822" y="4130"/>
                    <a:pt x="3810" y="4023"/>
                    <a:pt x="3715" y="3987"/>
                  </a:cubicBezTo>
                  <a:lnTo>
                    <a:pt x="512" y="2154"/>
                  </a:lnTo>
                  <a:cubicBezTo>
                    <a:pt x="548" y="2142"/>
                    <a:pt x="560" y="2106"/>
                    <a:pt x="595" y="2094"/>
                  </a:cubicBezTo>
                  <a:lnTo>
                    <a:pt x="3643" y="320"/>
                  </a:lnTo>
                  <a:cubicBezTo>
                    <a:pt x="3715" y="273"/>
                    <a:pt x="3751" y="177"/>
                    <a:pt x="3703" y="82"/>
                  </a:cubicBezTo>
                  <a:cubicBezTo>
                    <a:pt x="3670" y="33"/>
                    <a:pt x="3610" y="1"/>
                    <a:pt x="355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468;p55">
            <a:extLst>
              <a:ext uri="{FF2B5EF4-FFF2-40B4-BE49-F238E27FC236}">
                <a16:creationId xmlns:a16="http://schemas.microsoft.com/office/drawing/2014/main" id="{2A13517B-02BE-4F20-8D41-7F66E6EDD58E}"/>
              </a:ext>
            </a:extLst>
          </p:cNvPr>
          <p:cNvGrpSpPr/>
          <p:nvPr/>
        </p:nvGrpSpPr>
        <p:grpSpPr>
          <a:xfrm>
            <a:off x="5231044" y="2970520"/>
            <a:ext cx="615061" cy="429000"/>
            <a:chOff x="714007" y="2129394"/>
            <a:chExt cx="3585374" cy="2698051"/>
          </a:xfrm>
        </p:grpSpPr>
        <p:grpSp>
          <p:nvGrpSpPr>
            <p:cNvPr id="39" name="Google Shape;1469;p55">
              <a:extLst>
                <a:ext uri="{FF2B5EF4-FFF2-40B4-BE49-F238E27FC236}">
                  <a16:creationId xmlns:a16="http://schemas.microsoft.com/office/drawing/2014/main" id="{BC5ED3AA-B09B-4307-A854-53102F11574E}"/>
                </a:ext>
              </a:extLst>
            </p:cNvPr>
            <p:cNvGrpSpPr/>
            <p:nvPr/>
          </p:nvGrpSpPr>
          <p:grpSpPr>
            <a:xfrm>
              <a:off x="2489220" y="2771228"/>
              <a:ext cx="592397" cy="667764"/>
              <a:chOff x="2223541" y="3323652"/>
              <a:chExt cx="544682" cy="613979"/>
            </a:xfrm>
          </p:grpSpPr>
          <p:sp>
            <p:nvSpPr>
              <p:cNvPr id="341" name="Google Shape;1470;p55">
                <a:extLst>
                  <a:ext uri="{FF2B5EF4-FFF2-40B4-BE49-F238E27FC236}">
                    <a16:creationId xmlns:a16="http://schemas.microsoft.com/office/drawing/2014/main" id="{7C1C43F4-CBDA-4EF8-8C30-980A9BDA0158}"/>
                  </a:ext>
                </a:extLst>
              </p:cNvPr>
              <p:cNvSpPr/>
              <p:nvPr/>
            </p:nvSpPr>
            <p:spPr>
              <a:xfrm flipH="1">
                <a:off x="2223541" y="3715710"/>
                <a:ext cx="544682" cy="208319"/>
              </a:xfrm>
              <a:custGeom>
                <a:avLst/>
                <a:gdLst/>
                <a:ahLst/>
                <a:cxnLst/>
                <a:rect l="l" t="t" r="r" b="b"/>
                <a:pathLst>
                  <a:path w="10171" h="3890" extrusionOk="0">
                    <a:moveTo>
                      <a:pt x="0" y="0"/>
                    </a:moveTo>
                    <a:lnTo>
                      <a:pt x="0" y="3890"/>
                    </a:lnTo>
                    <a:lnTo>
                      <a:pt x="10171" y="3890"/>
                    </a:lnTo>
                    <a:lnTo>
                      <a:pt x="101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1471;p55">
                <a:extLst>
                  <a:ext uri="{FF2B5EF4-FFF2-40B4-BE49-F238E27FC236}">
                    <a16:creationId xmlns:a16="http://schemas.microsoft.com/office/drawing/2014/main" id="{2B8CB0D9-785B-4A20-86D5-5462CBEABA63}"/>
                  </a:ext>
                </a:extLst>
              </p:cNvPr>
              <p:cNvSpPr/>
              <p:nvPr/>
            </p:nvSpPr>
            <p:spPr>
              <a:xfrm flipH="1">
                <a:off x="2223541" y="3715710"/>
                <a:ext cx="544682" cy="208319"/>
              </a:xfrm>
              <a:custGeom>
                <a:avLst/>
                <a:gdLst/>
                <a:ahLst/>
                <a:cxnLst/>
                <a:rect l="l" t="t" r="r" b="b"/>
                <a:pathLst>
                  <a:path w="10171" h="3890" extrusionOk="0">
                    <a:moveTo>
                      <a:pt x="0" y="0"/>
                    </a:moveTo>
                    <a:lnTo>
                      <a:pt x="132" y="53"/>
                    </a:lnTo>
                    <a:lnTo>
                      <a:pt x="132" y="0"/>
                    </a:lnTo>
                    <a:close/>
                    <a:moveTo>
                      <a:pt x="230" y="0"/>
                    </a:moveTo>
                    <a:lnTo>
                      <a:pt x="230" y="92"/>
                    </a:lnTo>
                    <a:lnTo>
                      <a:pt x="374" y="145"/>
                    </a:lnTo>
                    <a:lnTo>
                      <a:pt x="374" y="0"/>
                    </a:lnTo>
                    <a:close/>
                    <a:moveTo>
                      <a:pt x="477" y="0"/>
                    </a:moveTo>
                    <a:lnTo>
                      <a:pt x="477" y="184"/>
                    </a:lnTo>
                    <a:lnTo>
                      <a:pt x="622" y="240"/>
                    </a:lnTo>
                    <a:lnTo>
                      <a:pt x="622" y="0"/>
                    </a:lnTo>
                    <a:close/>
                    <a:moveTo>
                      <a:pt x="724" y="0"/>
                    </a:moveTo>
                    <a:lnTo>
                      <a:pt x="724" y="279"/>
                    </a:lnTo>
                    <a:lnTo>
                      <a:pt x="864" y="332"/>
                    </a:lnTo>
                    <a:lnTo>
                      <a:pt x="864" y="0"/>
                    </a:lnTo>
                    <a:close/>
                    <a:moveTo>
                      <a:pt x="967" y="0"/>
                    </a:moveTo>
                    <a:lnTo>
                      <a:pt x="967" y="370"/>
                    </a:lnTo>
                    <a:lnTo>
                      <a:pt x="1112" y="427"/>
                    </a:lnTo>
                    <a:lnTo>
                      <a:pt x="1112" y="0"/>
                    </a:lnTo>
                    <a:close/>
                    <a:moveTo>
                      <a:pt x="1214" y="0"/>
                    </a:moveTo>
                    <a:lnTo>
                      <a:pt x="1214" y="466"/>
                    </a:lnTo>
                    <a:lnTo>
                      <a:pt x="1354" y="518"/>
                    </a:lnTo>
                    <a:lnTo>
                      <a:pt x="1354" y="0"/>
                    </a:lnTo>
                    <a:close/>
                    <a:moveTo>
                      <a:pt x="1457" y="0"/>
                    </a:moveTo>
                    <a:lnTo>
                      <a:pt x="1457" y="557"/>
                    </a:lnTo>
                    <a:lnTo>
                      <a:pt x="1602" y="614"/>
                    </a:lnTo>
                    <a:lnTo>
                      <a:pt x="1602" y="0"/>
                    </a:lnTo>
                    <a:close/>
                    <a:moveTo>
                      <a:pt x="1704" y="0"/>
                    </a:moveTo>
                    <a:lnTo>
                      <a:pt x="1704" y="653"/>
                    </a:lnTo>
                    <a:lnTo>
                      <a:pt x="1845" y="709"/>
                    </a:lnTo>
                    <a:lnTo>
                      <a:pt x="1845" y="0"/>
                    </a:lnTo>
                    <a:close/>
                    <a:moveTo>
                      <a:pt x="1947" y="0"/>
                    </a:moveTo>
                    <a:lnTo>
                      <a:pt x="1947" y="748"/>
                    </a:lnTo>
                    <a:lnTo>
                      <a:pt x="2092" y="801"/>
                    </a:lnTo>
                    <a:lnTo>
                      <a:pt x="2092" y="0"/>
                    </a:lnTo>
                    <a:close/>
                    <a:moveTo>
                      <a:pt x="2194" y="0"/>
                    </a:moveTo>
                    <a:lnTo>
                      <a:pt x="2194" y="840"/>
                    </a:lnTo>
                    <a:lnTo>
                      <a:pt x="2335" y="896"/>
                    </a:lnTo>
                    <a:lnTo>
                      <a:pt x="2335" y="0"/>
                    </a:lnTo>
                    <a:close/>
                    <a:moveTo>
                      <a:pt x="2438" y="0"/>
                    </a:moveTo>
                    <a:lnTo>
                      <a:pt x="2438" y="935"/>
                    </a:lnTo>
                    <a:lnTo>
                      <a:pt x="2582" y="988"/>
                    </a:lnTo>
                    <a:lnTo>
                      <a:pt x="2582" y="0"/>
                    </a:lnTo>
                    <a:close/>
                    <a:moveTo>
                      <a:pt x="2684" y="0"/>
                    </a:moveTo>
                    <a:lnTo>
                      <a:pt x="2684" y="1026"/>
                    </a:lnTo>
                    <a:lnTo>
                      <a:pt x="2829" y="1083"/>
                    </a:lnTo>
                    <a:lnTo>
                      <a:pt x="2829" y="0"/>
                    </a:lnTo>
                    <a:close/>
                    <a:moveTo>
                      <a:pt x="2928" y="0"/>
                    </a:moveTo>
                    <a:lnTo>
                      <a:pt x="2928" y="1122"/>
                    </a:lnTo>
                    <a:lnTo>
                      <a:pt x="3073" y="1174"/>
                    </a:lnTo>
                    <a:lnTo>
                      <a:pt x="3073" y="0"/>
                    </a:lnTo>
                    <a:close/>
                    <a:moveTo>
                      <a:pt x="3174" y="0"/>
                    </a:moveTo>
                    <a:lnTo>
                      <a:pt x="3174" y="1213"/>
                    </a:lnTo>
                    <a:lnTo>
                      <a:pt x="3319" y="1270"/>
                    </a:lnTo>
                    <a:lnTo>
                      <a:pt x="3319" y="0"/>
                    </a:lnTo>
                    <a:close/>
                    <a:moveTo>
                      <a:pt x="3421" y="0"/>
                    </a:moveTo>
                    <a:lnTo>
                      <a:pt x="3421" y="1309"/>
                    </a:lnTo>
                    <a:lnTo>
                      <a:pt x="3563" y="1365"/>
                    </a:lnTo>
                    <a:lnTo>
                      <a:pt x="3563" y="0"/>
                    </a:lnTo>
                    <a:close/>
                    <a:moveTo>
                      <a:pt x="3665" y="0"/>
                    </a:moveTo>
                    <a:lnTo>
                      <a:pt x="3665" y="1403"/>
                    </a:lnTo>
                    <a:lnTo>
                      <a:pt x="3809" y="1457"/>
                    </a:lnTo>
                    <a:lnTo>
                      <a:pt x="3809" y="0"/>
                    </a:lnTo>
                    <a:close/>
                    <a:moveTo>
                      <a:pt x="3911" y="0"/>
                    </a:moveTo>
                    <a:lnTo>
                      <a:pt x="3911" y="1496"/>
                    </a:lnTo>
                    <a:lnTo>
                      <a:pt x="4053" y="1552"/>
                    </a:lnTo>
                    <a:lnTo>
                      <a:pt x="4053" y="0"/>
                    </a:lnTo>
                    <a:close/>
                    <a:moveTo>
                      <a:pt x="4155" y="0"/>
                    </a:moveTo>
                    <a:lnTo>
                      <a:pt x="4155" y="1590"/>
                    </a:lnTo>
                    <a:lnTo>
                      <a:pt x="4300" y="1644"/>
                    </a:lnTo>
                    <a:lnTo>
                      <a:pt x="4300" y="0"/>
                    </a:lnTo>
                    <a:close/>
                    <a:moveTo>
                      <a:pt x="4401" y="0"/>
                    </a:moveTo>
                    <a:lnTo>
                      <a:pt x="4401" y="1682"/>
                    </a:lnTo>
                    <a:lnTo>
                      <a:pt x="4543" y="1739"/>
                    </a:lnTo>
                    <a:lnTo>
                      <a:pt x="4543" y="0"/>
                    </a:lnTo>
                    <a:close/>
                    <a:moveTo>
                      <a:pt x="4645" y="0"/>
                    </a:moveTo>
                    <a:lnTo>
                      <a:pt x="4645" y="1778"/>
                    </a:lnTo>
                    <a:lnTo>
                      <a:pt x="4790" y="1830"/>
                    </a:lnTo>
                    <a:lnTo>
                      <a:pt x="4790" y="0"/>
                    </a:lnTo>
                    <a:close/>
                    <a:moveTo>
                      <a:pt x="4892" y="0"/>
                    </a:moveTo>
                    <a:lnTo>
                      <a:pt x="4892" y="1869"/>
                    </a:lnTo>
                    <a:lnTo>
                      <a:pt x="5033" y="1926"/>
                    </a:lnTo>
                    <a:lnTo>
                      <a:pt x="5033" y="0"/>
                    </a:lnTo>
                    <a:close/>
                    <a:moveTo>
                      <a:pt x="5135" y="0"/>
                    </a:moveTo>
                    <a:lnTo>
                      <a:pt x="5135" y="1965"/>
                    </a:lnTo>
                    <a:lnTo>
                      <a:pt x="5280" y="2020"/>
                    </a:lnTo>
                    <a:lnTo>
                      <a:pt x="5280" y="0"/>
                    </a:lnTo>
                    <a:close/>
                    <a:moveTo>
                      <a:pt x="5382" y="0"/>
                    </a:moveTo>
                    <a:lnTo>
                      <a:pt x="5382" y="2059"/>
                    </a:lnTo>
                    <a:lnTo>
                      <a:pt x="5523" y="2113"/>
                    </a:lnTo>
                    <a:lnTo>
                      <a:pt x="5523" y="0"/>
                    </a:lnTo>
                    <a:close/>
                    <a:moveTo>
                      <a:pt x="5625" y="0"/>
                    </a:moveTo>
                    <a:lnTo>
                      <a:pt x="5625" y="2152"/>
                    </a:lnTo>
                    <a:lnTo>
                      <a:pt x="5770" y="2207"/>
                    </a:lnTo>
                    <a:lnTo>
                      <a:pt x="5770" y="0"/>
                    </a:lnTo>
                    <a:close/>
                    <a:moveTo>
                      <a:pt x="5872" y="0"/>
                    </a:moveTo>
                    <a:lnTo>
                      <a:pt x="5872" y="2246"/>
                    </a:lnTo>
                    <a:lnTo>
                      <a:pt x="6017" y="2300"/>
                    </a:lnTo>
                    <a:lnTo>
                      <a:pt x="6017" y="0"/>
                    </a:lnTo>
                    <a:close/>
                    <a:moveTo>
                      <a:pt x="6115" y="0"/>
                    </a:moveTo>
                    <a:lnTo>
                      <a:pt x="6115" y="2338"/>
                    </a:lnTo>
                    <a:lnTo>
                      <a:pt x="6260" y="2394"/>
                    </a:lnTo>
                    <a:lnTo>
                      <a:pt x="6260" y="0"/>
                    </a:lnTo>
                    <a:close/>
                    <a:moveTo>
                      <a:pt x="6362" y="0"/>
                    </a:moveTo>
                    <a:lnTo>
                      <a:pt x="6362" y="2433"/>
                    </a:lnTo>
                    <a:lnTo>
                      <a:pt x="6507" y="2486"/>
                    </a:lnTo>
                    <a:lnTo>
                      <a:pt x="6507" y="0"/>
                    </a:lnTo>
                    <a:close/>
                    <a:moveTo>
                      <a:pt x="6609" y="0"/>
                    </a:moveTo>
                    <a:lnTo>
                      <a:pt x="6609" y="2525"/>
                    </a:lnTo>
                    <a:lnTo>
                      <a:pt x="6750" y="2582"/>
                    </a:lnTo>
                    <a:lnTo>
                      <a:pt x="6750" y="0"/>
                    </a:lnTo>
                    <a:close/>
                    <a:moveTo>
                      <a:pt x="6852" y="0"/>
                    </a:moveTo>
                    <a:lnTo>
                      <a:pt x="6852" y="2620"/>
                    </a:lnTo>
                    <a:lnTo>
                      <a:pt x="6997" y="2676"/>
                    </a:lnTo>
                    <a:lnTo>
                      <a:pt x="6997" y="0"/>
                    </a:lnTo>
                    <a:close/>
                    <a:moveTo>
                      <a:pt x="7099" y="0"/>
                    </a:moveTo>
                    <a:lnTo>
                      <a:pt x="7099" y="2715"/>
                    </a:lnTo>
                    <a:lnTo>
                      <a:pt x="7241" y="2769"/>
                    </a:lnTo>
                    <a:lnTo>
                      <a:pt x="7241" y="0"/>
                    </a:lnTo>
                    <a:close/>
                    <a:moveTo>
                      <a:pt x="7342" y="0"/>
                    </a:moveTo>
                    <a:lnTo>
                      <a:pt x="7342" y="2807"/>
                    </a:lnTo>
                    <a:lnTo>
                      <a:pt x="7487" y="2863"/>
                    </a:lnTo>
                    <a:lnTo>
                      <a:pt x="7487" y="0"/>
                    </a:lnTo>
                    <a:close/>
                    <a:moveTo>
                      <a:pt x="7589" y="0"/>
                    </a:moveTo>
                    <a:lnTo>
                      <a:pt x="7589" y="2902"/>
                    </a:lnTo>
                    <a:lnTo>
                      <a:pt x="7731" y="2956"/>
                    </a:lnTo>
                    <a:lnTo>
                      <a:pt x="7731" y="0"/>
                    </a:lnTo>
                    <a:close/>
                    <a:moveTo>
                      <a:pt x="7833" y="0"/>
                    </a:moveTo>
                    <a:lnTo>
                      <a:pt x="7833" y="2994"/>
                    </a:lnTo>
                    <a:lnTo>
                      <a:pt x="7977" y="3050"/>
                    </a:lnTo>
                    <a:lnTo>
                      <a:pt x="7977" y="0"/>
                    </a:lnTo>
                    <a:close/>
                    <a:moveTo>
                      <a:pt x="8079" y="0"/>
                    </a:moveTo>
                    <a:lnTo>
                      <a:pt x="8079" y="3089"/>
                    </a:lnTo>
                    <a:lnTo>
                      <a:pt x="8221" y="3142"/>
                    </a:lnTo>
                    <a:lnTo>
                      <a:pt x="8221" y="0"/>
                    </a:lnTo>
                    <a:close/>
                    <a:moveTo>
                      <a:pt x="8323" y="0"/>
                    </a:moveTo>
                    <a:lnTo>
                      <a:pt x="8323" y="3181"/>
                    </a:lnTo>
                    <a:lnTo>
                      <a:pt x="8468" y="3237"/>
                    </a:lnTo>
                    <a:lnTo>
                      <a:pt x="8468" y="0"/>
                    </a:lnTo>
                    <a:close/>
                    <a:moveTo>
                      <a:pt x="8569" y="0"/>
                    </a:moveTo>
                    <a:lnTo>
                      <a:pt x="8569" y="3276"/>
                    </a:lnTo>
                    <a:lnTo>
                      <a:pt x="8711" y="3332"/>
                    </a:lnTo>
                    <a:lnTo>
                      <a:pt x="8711" y="0"/>
                    </a:lnTo>
                    <a:close/>
                    <a:moveTo>
                      <a:pt x="8813" y="0"/>
                    </a:moveTo>
                    <a:lnTo>
                      <a:pt x="8813" y="3371"/>
                    </a:lnTo>
                    <a:lnTo>
                      <a:pt x="8958" y="3424"/>
                    </a:lnTo>
                    <a:lnTo>
                      <a:pt x="8958" y="0"/>
                    </a:lnTo>
                    <a:close/>
                    <a:moveTo>
                      <a:pt x="9060" y="0"/>
                    </a:moveTo>
                    <a:lnTo>
                      <a:pt x="9060" y="3463"/>
                    </a:lnTo>
                    <a:lnTo>
                      <a:pt x="9204" y="3519"/>
                    </a:lnTo>
                    <a:lnTo>
                      <a:pt x="9204" y="0"/>
                    </a:lnTo>
                    <a:close/>
                    <a:moveTo>
                      <a:pt x="9303" y="0"/>
                    </a:moveTo>
                    <a:lnTo>
                      <a:pt x="9303" y="3558"/>
                    </a:lnTo>
                    <a:lnTo>
                      <a:pt x="9448" y="3611"/>
                    </a:lnTo>
                    <a:lnTo>
                      <a:pt x="9448" y="0"/>
                    </a:lnTo>
                    <a:close/>
                    <a:moveTo>
                      <a:pt x="9550" y="0"/>
                    </a:moveTo>
                    <a:lnTo>
                      <a:pt x="9550" y="3650"/>
                    </a:lnTo>
                    <a:lnTo>
                      <a:pt x="9695" y="3706"/>
                    </a:lnTo>
                    <a:lnTo>
                      <a:pt x="9695" y="0"/>
                    </a:lnTo>
                    <a:close/>
                    <a:moveTo>
                      <a:pt x="9796" y="0"/>
                    </a:moveTo>
                    <a:lnTo>
                      <a:pt x="9796" y="3745"/>
                    </a:lnTo>
                    <a:lnTo>
                      <a:pt x="9938" y="3798"/>
                    </a:lnTo>
                    <a:lnTo>
                      <a:pt x="9938" y="0"/>
                    </a:lnTo>
                    <a:close/>
                    <a:moveTo>
                      <a:pt x="10040" y="0"/>
                    </a:moveTo>
                    <a:lnTo>
                      <a:pt x="10040" y="3837"/>
                    </a:lnTo>
                    <a:lnTo>
                      <a:pt x="10171" y="3890"/>
                    </a:lnTo>
                    <a:lnTo>
                      <a:pt x="10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1472;p55">
                <a:extLst>
                  <a:ext uri="{FF2B5EF4-FFF2-40B4-BE49-F238E27FC236}">
                    <a16:creationId xmlns:a16="http://schemas.microsoft.com/office/drawing/2014/main" id="{43942287-D677-4B11-9B24-50B96DC9A94E}"/>
                  </a:ext>
                </a:extLst>
              </p:cNvPr>
              <p:cNvSpPr/>
              <p:nvPr/>
            </p:nvSpPr>
            <p:spPr>
              <a:xfrm flipH="1">
                <a:off x="2755906" y="3718495"/>
                <a:ext cx="5302" cy="205534"/>
              </a:xfrm>
              <a:custGeom>
                <a:avLst/>
                <a:gdLst/>
                <a:ahLst/>
                <a:cxnLst/>
                <a:rect l="l" t="t" r="r" b="b"/>
                <a:pathLst>
                  <a:path w="99" h="3838" extrusionOk="0">
                    <a:moveTo>
                      <a:pt x="1" y="1"/>
                    </a:moveTo>
                    <a:lnTo>
                      <a:pt x="1" y="3838"/>
                    </a:lnTo>
                    <a:lnTo>
                      <a:pt x="99" y="3838"/>
                    </a:lnTo>
                    <a:lnTo>
                      <a:pt x="99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1473;p55">
                <a:extLst>
                  <a:ext uri="{FF2B5EF4-FFF2-40B4-BE49-F238E27FC236}">
                    <a16:creationId xmlns:a16="http://schemas.microsoft.com/office/drawing/2014/main" id="{91AAC906-3FFF-4F13-B067-52116C84C979}"/>
                  </a:ext>
                </a:extLst>
              </p:cNvPr>
              <p:cNvSpPr/>
              <p:nvPr/>
            </p:nvSpPr>
            <p:spPr>
              <a:xfrm flipH="1">
                <a:off x="2755906" y="3715710"/>
                <a:ext cx="5302" cy="4927"/>
              </a:xfrm>
              <a:custGeom>
                <a:avLst/>
                <a:gdLst/>
                <a:ahLst/>
                <a:cxnLst/>
                <a:rect l="l" t="t" r="r" b="b"/>
                <a:pathLst>
                  <a:path w="99" h="92" extrusionOk="0">
                    <a:moveTo>
                      <a:pt x="1" y="0"/>
                    </a:moveTo>
                    <a:lnTo>
                      <a:pt x="1" y="53"/>
                    </a:lnTo>
                    <a:lnTo>
                      <a:pt x="99" y="92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1474;p55">
                <a:extLst>
                  <a:ext uri="{FF2B5EF4-FFF2-40B4-BE49-F238E27FC236}">
                    <a16:creationId xmlns:a16="http://schemas.microsoft.com/office/drawing/2014/main" id="{D0FA9499-48A8-477D-B58C-BD779C8BC528}"/>
                  </a:ext>
                </a:extLst>
              </p:cNvPr>
              <p:cNvSpPr/>
              <p:nvPr/>
            </p:nvSpPr>
            <p:spPr>
              <a:xfrm flipH="1">
                <a:off x="2742679" y="3723422"/>
                <a:ext cx="5516" cy="20060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746" extrusionOk="0">
                    <a:moveTo>
                      <a:pt x="0" y="1"/>
                    </a:moveTo>
                    <a:lnTo>
                      <a:pt x="0" y="3746"/>
                    </a:lnTo>
                    <a:lnTo>
                      <a:pt x="103" y="3746"/>
                    </a:lnTo>
                    <a:lnTo>
                      <a:pt x="103" y="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1475;p55">
                <a:extLst>
                  <a:ext uri="{FF2B5EF4-FFF2-40B4-BE49-F238E27FC236}">
                    <a16:creationId xmlns:a16="http://schemas.microsoft.com/office/drawing/2014/main" id="{708627C7-7702-422C-AC65-6934F1D48968}"/>
                  </a:ext>
                </a:extLst>
              </p:cNvPr>
              <p:cNvSpPr/>
              <p:nvPr/>
            </p:nvSpPr>
            <p:spPr>
              <a:xfrm flipH="1">
                <a:off x="2742679" y="3715710"/>
                <a:ext cx="5516" cy="985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84" extrusionOk="0">
                    <a:moveTo>
                      <a:pt x="0" y="0"/>
                    </a:moveTo>
                    <a:lnTo>
                      <a:pt x="0" y="145"/>
                    </a:lnTo>
                    <a:lnTo>
                      <a:pt x="103" y="18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1476;p55">
                <a:extLst>
                  <a:ext uri="{FF2B5EF4-FFF2-40B4-BE49-F238E27FC236}">
                    <a16:creationId xmlns:a16="http://schemas.microsoft.com/office/drawing/2014/main" id="{9CF09F07-71FB-41EF-BA47-FD8B93ACD2E2}"/>
                  </a:ext>
                </a:extLst>
              </p:cNvPr>
              <p:cNvSpPr/>
              <p:nvPr/>
            </p:nvSpPr>
            <p:spPr>
              <a:xfrm flipH="1">
                <a:off x="2729451" y="3728509"/>
                <a:ext cx="5516" cy="19552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651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03" y="3651"/>
                    </a:lnTo>
                    <a:lnTo>
                      <a:pt x="103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1477;p55">
                <a:extLst>
                  <a:ext uri="{FF2B5EF4-FFF2-40B4-BE49-F238E27FC236}">
                    <a16:creationId xmlns:a16="http://schemas.microsoft.com/office/drawing/2014/main" id="{FCC1B77E-FDA7-40BE-AA1B-7C24E27EF443}"/>
                  </a:ext>
                </a:extLst>
              </p:cNvPr>
              <p:cNvSpPr/>
              <p:nvPr/>
            </p:nvSpPr>
            <p:spPr>
              <a:xfrm flipH="1">
                <a:off x="2729451" y="3715710"/>
                <a:ext cx="5516" cy="14941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79" extrusionOk="0">
                    <a:moveTo>
                      <a:pt x="1" y="0"/>
                    </a:moveTo>
                    <a:lnTo>
                      <a:pt x="1" y="240"/>
                    </a:lnTo>
                    <a:lnTo>
                      <a:pt x="103" y="279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1478;p55">
                <a:extLst>
                  <a:ext uri="{FF2B5EF4-FFF2-40B4-BE49-F238E27FC236}">
                    <a16:creationId xmlns:a16="http://schemas.microsoft.com/office/drawing/2014/main" id="{2D1694F7-4EBE-435F-96C2-63B8FF61FF9F}"/>
                  </a:ext>
                </a:extLst>
              </p:cNvPr>
              <p:cNvSpPr/>
              <p:nvPr/>
            </p:nvSpPr>
            <p:spPr>
              <a:xfrm flipH="1">
                <a:off x="2716438" y="3733490"/>
                <a:ext cx="5516" cy="19054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558" extrusionOk="0">
                    <a:moveTo>
                      <a:pt x="0" y="0"/>
                    </a:moveTo>
                    <a:lnTo>
                      <a:pt x="0" y="3558"/>
                    </a:lnTo>
                    <a:lnTo>
                      <a:pt x="103" y="3558"/>
                    </a:lnTo>
                    <a:lnTo>
                      <a:pt x="103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1479;p55">
                <a:extLst>
                  <a:ext uri="{FF2B5EF4-FFF2-40B4-BE49-F238E27FC236}">
                    <a16:creationId xmlns:a16="http://schemas.microsoft.com/office/drawing/2014/main" id="{5AAA7188-4E86-49DB-9A22-B025025C7244}"/>
                  </a:ext>
                </a:extLst>
              </p:cNvPr>
              <p:cNvSpPr/>
              <p:nvPr/>
            </p:nvSpPr>
            <p:spPr>
              <a:xfrm flipH="1">
                <a:off x="2716438" y="3715710"/>
                <a:ext cx="5516" cy="1986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71" extrusionOk="0">
                    <a:moveTo>
                      <a:pt x="0" y="0"/>
                    </a:moveTo>
                    <a:lnTo>
                      <a:pt x="0" y="332"/>
                    </a:lnTo>
                    <a:lnTo>
                      <a:pt x="103" y="37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1480;p55">
                <a:extLst>
                  <a:ext uri="{FF2B5EF4-FFF2-40B4-BE49-F238E27FC236}">
                    <a16:creationId xmlns:a16="http://schemas.microsoft.com/office/drawing/2014/main" id="{F5FBF828-46B5-4B73-A721-0A03FF37D5B9}"/>
                  </a:ext>
                </a:extLst>
              </p:cNvPr>
              <p:cNvSpPr/>
              <p:nvPr/>
            </p:nvSpPr>
            <p:spPr>
              <a:xfrm flipH="1">
                <a:off x="2703211" y="3738524"/>
                <a:ext cx="5516" cy="185506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64" extrusionOk="0">
                    <a:moveTo>
                      <a:pt x="1" y="1"/>
                    </a:moveTo>
                    <a:lnTo>
                      <a:pt x="1" y="3464"/>
                    </a:lnTo>
                    <a:lnTo>
                      <a:pt x="103" y="3464"/>
                    </a:lnTo>
                    <a:lnTo>
                      <a:pt x="103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1481;p55">
                <a:extLst>
                  <a:ext uri="{FF2B5EF4-FFF2-40B4-BE49-F238E27FC236}">
                    <a16:creationId xmlns:a16="http://schemas.microsoft.com/office/drawing/2014/main" id="{16DD6194-B410-4446-937E-0FB218333FB0}"/>
                  </a:ext>
                </a:extLst>
              </p:cNvPr>
              <p:cNvSpPr/>
              <p:nvPr/>
            </p:nvSpPr>
            <p:spPr>
              <a:xfrm flipH="1">
                <a:off x="2703211" y="3715710"/>
                <a:ext cx="5516" cy="2495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466" extrusionOk="0">
                    <a:moveTo>
                      <a:pt x="1" y="0"/>
                    </a:moveTo>
                    <a:lnTo>
                      <a:pt x="1" y="427"/>
                    </a:lnTo>
                    <a:lnTo>
                      <a:pt x="103" y="46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1482;p55">
                <a:extLst>
                  <a:ext uri="{FF2B5EF4-FFF2-40B4-BE49-F238E27FC236}">
                    <a16:creationId xmlns:a16="http://schemas.microsoft.com/office/drawing/2014/main" id="{73F2E01D-8074-437D-8EE8-987BA7FB0FCE}"/>
                  </a:ext>
                </a:extLst>
              </p:cNvPr>
              <p:cNvSpPr/>
              <p:nvPr/>
            </p:nvSpPr>
            <p:spPr>
              <a:xfrm flipH="1">
                <a:off x="2690197" y="3743451"/>
                <a:ext cx="5516" cy="180579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372" extrusionOk="0">
                    <a:moveTo>
                      <a:pt x="0" y="0"/>
                    </a:moveTo>
                    <a:lnTo>
                      <a:pt x="0" y="3372"/>
                    </a:lnTo>
                    <a:lnTo>
                      <a:pt x="103" y="3372"/>
                    </a:lnTo>
                    <a:lnTo>
                      <a:pt x="103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1483;p55">
                <a:extLst>
                  <a:ext uri="{FF2B5EF4-FFF2-40B4-BE49-F238E27FC236}">
                    <a16:creationId xmlns:a16="http://schemas.microsoft.com/office/drawing/2014/main" id="{C6772EC8-412C-4F8E-B731-F7F9252B20D9}"/>
                  </a:ext>
                </a:extLst>
              </p:cNvPr>
              <p:cNvSpPr/>
              <p:nvPr/>
            </p:nvSpPr>
            <p:spPr>
              <a:xfrm flipH="1">
                <a:off x="2690197" y="3715710"/>
                <a:ext cx="5516" cy="29882"/>
              </a:xfrm>
              <a:custGeom>
                <a:avLst/>
                <a:gdLst/>
                <a:ahLst/>
                <a:cxnLst/>
                <a:rect l="l" t="t" r="r" b="b"/>
                <a:pathLst>
                  <a:path w="103" h="558" extrusionOk="0">
                    <a:moveTo>
                      <a:pt x="0" y="0"/>
                    </a:moveTo>
                    <a:lnTo>
                      <a:pt x="0" y="518"/>
                    </a:lnTo>
                    <a:lnTo>
                      <a:pt x="103" y="55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1484;p55">
                <a:extLst>
                  <a:ext uri="{FF2B5EF4-FFF2-40B4-BE49-F238E27FC236}">
                    <a16:creationId xmlns:a16="http://schemas.microsoft.com/office/drawing/2014/main" id="{2B878E8E-EB19-41C3-8459-318615B3FD8C}"/>
                  </a:ext>
                </a:extLst>
              </p:cNvPr>
              <p:cNvSpPr/>
              <p:nvPr/>
            </p:nvSpPr>
            <p:spPr>
              <a:xfrm flipH="1">
                <a:off x="2676916" y="3748538"/>
                <a:ext cx="5569" cy="175492"/>
              </a:xfrm>
              <a:custGeom>
                <a:avLst/>
                <a:gdLst/>
                <a:ahLst/>
                <a:cxnLst/>
                <a:rect l="l" t="t" r="r" b="b"/>
                <a:pathLst>
                  <a:path w="104" h="3277" extrusionOk="0">
                    <a:moveTo>
                      <a:pt x="1" y="1"/>
                    </a:moveTo>
                    <a:lnTo>
                      <a:pt x="1" y="3277"/>
                    </a:lnTo>
                    <a:lnTo>
                      <a:pt x="103" y="3277"/>
                    </a:lnTo>
                    <a:lnTo>
                      <a:pt x="103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1485;p55">
                <a:extLst>
                  <a:ext uri="{FF2B5EF4-FFF2-40B4-BE49-F238E27FC236}">
                    <a16:creationId xmlns:a16="http://schemas.microsoft.com/office/drawing/2014/main" id="{94EE8EC6-3CB7-4CBC-8A9E-5736A2F922B2}"/>
                  </a:ext>
                </a:extLst>
              </p:cNvPr>
              <p:cNvSpPr/>
              <p:nvPr/>
            </p:nvSpPr>
            <p:spPr>
              <a:xfrm flipH="1">
                <a:off x="2676916" y="3715710"/>
                <a:ext cx="5569" cy="3497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53" extrusionOk="0">
                    <a:moveTo>
                      <a:pt x="1" y="0"/>
                    </a:moveTo>
                    <a:lnTo>
                      <a:pt x="1" y="614"/>
                    </a:lnTo>
                    <a:lnTo>
                      <a:pt x="103" y="653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1486;p55">
                <a:extLst>
                  <a:ext uri="{FF2B5EF4-FFF2-40B4-BE49-F238E27FC236}">
                    <a16:creationId xmlns:a16="http://schemas.microsoft.com/office/drawing/2014/main" id="{5AC6B205-C7F8-4B41-A725-7456F675737F}"/>
                  </a:ext>
                </a:extLst>
              </p:cNvPr>
              <p:cNvSpPr/>
              <p:nvPr/>
            </p:nvSpPr>
            <p:spPr>
              <a:xfrm flipH="1">
                <a:off x="2663957" y="3753625"/>
                <a:ext cx="5462" cy="170404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82" extrusionOk="0">
                    <a:moveTo>
                      <a:pt x="0" y="1"/>
                    </a:moveTo>
                    <a:lnTo>
                      <a:pt x="0" y="3182"/>
                    </a:lnTo>
                    <a:lnTo>
                      <a:pt x="102" y="3182"/>
                    </a:lnTo>
                    <a:lnTo>
                      <a:pt x="102" y="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1487;p55">
                <a:extLst>
                  <a:ext uri="{FF2B5EF4-FFF2-40B4-BE49-F238E27FC236}">
                    <a16:creationId xmlns:a16="http://schemas.microsoft.com/office/drawing/2014/main" id="{5D7A92EF-CCBF-4312-BDC3-D90EAB8473EF}"/>
                  </a:ext>
                </a:extLst>
              </p:cNvPr>
              <p:cNvSpPr/>
              <p:nvPr/>
            </p:nvSpPr>
            <p:spPr>
              <a:xfrm flipH="1">
                <a:off x="2663957" y="3715710"/>
                <a:ext cx="5462" cy="40057"/>
              </a:xfrm>
              <a:custGeom>
                <a:avLst/>
                <a:gdLst/>
                <a:ahLst/>
                <a:cxnLst/>
                <a:rect l="l" t="t" r="r" b="b"/>
                <a:pathLst>
                  <a:path w="102" h="748" extrusionOk="0">
                    <a:moveTo>
                      <a:pt x="0" y="0"/>
                    </a:moveTo>
                    <a:lnTo>
                      <a:pt x="0" y="709"/>
                    </a:lnTo>
                    <a:lnTo>
                      <a:pt x="102" y="74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1488;p55">
                <a:extLst>
                  <a:ext uri="{FF2B5EF4-FFF2-40B4-BE49-F238E27FC236}">
                    <a16:creationId xmlns:a16="http://schemas.microsoft.com/office/drawing/2014/main" id="{B309ACBD-0723-48E9-8B6D-C22416745048}"/>
                  </a:ext>
                </a:extLst>
              </p:cNvPr>
              <p:cNvSpPr/>
              <p:nvPr/>
            </p:nvSpPr>
            <p:spPr>
              <a:xfrm flipH="1">
                <a:off x="2650676" y="3758552"/>
                <a:ext cx="5569" cy="16547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3090" extrusionOk="0">
                    <a:moveTo>
                      <a:pt x="1" y="1"/>
                    </a:moveTo>
                    <a:lnTo>
                      <a:pt x="1" y="3090"/>
                    </a:lnTo>
                    <a:lnTo>
                      <a:pt x="103" y="3090"/>
                    </a:lnTo>
                    <a:lnTo>
                      <a:pt x="103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1489;p55">
                <a:extLst>
                  <a:ext uri="{FF2B5EF4-FFF2-40B4-BE49-F238E27FC236}">
                    <a16:creationId xmlns:a16="http://schemas.microsoft.com/office/drawing/2014/main" id="{41FF0B58-6ECE-42A4-B33F-43F54C46628A}"/>
                  </a:ext>
                </a:extLst>
              </p:cNvPr>
              <p:cNvSpPr/>
              <p:nvPr/>
            </p:nvSpPr>
            <p:spPr>
              <a:xfrm flipH="1">
                <a:off x="2650676" y="3715710"/>
                <a:ext cx="5569" cy="44984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40" extrusionOk="0">
                    <a:moveTo>
                      <a:pt x="1" y="0"/>
                    </a:moveTo>
                    <a:lnTo>
                      <a:pt x="1" y="801"/>
                    </a:lnTo>
                    <a:lnTo>
                      <a:pt x="103" y="84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1490;p55">
                <a:extLst>
                  <a:ext uri="{FF2B5EF4-FFF2-40B4-BE49-F238E27FC236}">
                    <a16:creationId xmlns:a16="http://schemas.microsoft.com/office/drawing/2014/main" id="{5A576284-8982-464A-A672-7FF6DCF0C967}"/>
                  </a:ext>
                </a:extLst>
              </p:cNvPr>
              <p:cNvSpPr/>
              <p:nvPr/>
            </p:nvSpPr>
            <p:spPr>
              <a:xfrm flipH="1">
                <a:off x="2637662" y="3763640"/>
                <a:ext cx="5516" cy="16039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995" extrusionOk="0">
                    <a:moveTo>
                      <a:pt x="0" y="1"/>
                    </a:moveTo>
                    <a:lnTo>
                      <a:pt x="0" y="2995"/>
                    </a:lnTo>
                    <a:lnTo>
                      <a:pt x="103" y="2995"/>
                    </a:lnTo>
                    <a:lnTo>
                      <a:pt x="103" y="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1491;p55">
                <a:extLst>
                  <a:ext uri="{FF2B5EF4-FFF2-40B4-BE49-F238E27FC236}">
                    <a16:creationId xmlns:a16="http://schemas.microsoft.com/office/drawing/2014/main" id="{9B9A68A3-A194-4CF7-B9D6-21254B2FD62F}"/>
                  </a:ext>
                </a:extLst>
              </p:cNvPr>
              <p:cNvSpPr/>
              <p:nvPr/>
            </p:nvSpPr>
            <p:spPr>
              <a:xfrm flipH="1">
                <a:off x="2637662" y="3715710"/>
                <a:ext cx="5516" cy="50072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35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03" y="93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1492;p55">
                <a:extLst>
                  <a:ext uri="{FF2B5EF4-FFF2-40B4-BE49-F238E27FC236}">
                    <a16:creationId xmlns:a16="http://schemas.microsoft.com/office/drawing/2014/main" id="{D39F4173-04CB-4788-9E79-CD2B2D3FE656}"/>
                  </a:ext>
                </a:extLst>
              </p:cNvPr>
              <p:cNvSpPr/>
              <p:nvPr/>
            </p:nvSpPr>
            <p:spPr>
              <a:xfrm flipH="1">
                <a:off x="2624435" y="3768567"/>
                <a:ext cx="5569" cy="15546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903" extrusionOk="0">
                    <a:moveTo>
                      <a:pt x="1" y="1"/>
                    </a:moveTo>
                    <a:lnTo>
                      <a:pt x="1" y="2903"/>
                    </a:lnTo>
                    <a:lnTo>
                      <a:pt x="103" y="2903"/>
                    </a:lnTo>
                    <a:lnTo>
                      <a:pt x="103" y="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1493;p55">
                <a:extLst>
                  <a:ext uri="{FF2B5EF4-FFF2-40B4-BE49-F238E27FC236}">
                    <a16:creationId xmlns:a16="http://schemas.microsoft.com/office/drawing/2014/main" id="{9D76D13A-86A4-4E4E-A5F9-CC6FE95188EA}"/>
                  </a:ext>
                </a:extLst>
              </p:cNvPr>
              <p:cNvSpPr/>
              <p:nvPr/>
            </p:nvSpPr>
            <p:spPr>
              <a:xfrm flipH="1">
                <a:off x="2624435" y="3715710"/>
                <a:ext cx="5569" cy="5494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26" extrusionOk="0">
                    <a:moveTo>
                      <a:pt x="1" y="0"/>
                    </a:moveTo>
                    <a:lnTo>
                      <a:pt x="1" y="988"/>
                    </a:lnTo>
                    <a:lnTo>
                      <a:pt x="103" y="102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1494;p55">
                <a:extLst>
                  <a:ext uri="{FF2B5EF4-FFF2-40B4-BE49-F238E27FC236}">
                    <a16:creationId xmlns:a16="http://schemas.microsoft.com/office/drawing/2014/main" id="{CF7940E4-7BF3-4690-A36C-19F7C2056FBF}"/>
                  </a:ext>
                </a:extLst>
              </p:cNvPr>
              <p:cNvSpPr/>
              <p:nvPr/>
            </p:nvSpPr>
            <p:spPr>
              <a:xfrm flipH="1">
                <a:off x="2611422" y="3773654"/>
                <a:ext cx="5355" cy="15037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808" extrusionOk="0">
                    <a:moveTo>
                      <a:pt x="1" y="1"/>
                    </a:moveTo>
                    <a:lnTo>
                      <a:pt x="1" y="2808"/>
                    </a:lnTo>
                    <a:lnTo>
                      <a:pt x="100" y="2808"/>
                    </a:lnTo>
                    <a:lnTo>
                      <a:pt x="100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1495;p55">
                <a:extLst>
                  <a:ext uri="{FF2B5EF4-FFF2-40B4-BE49-F238E27FC236}">
                    <a16:creationId xmlns:a16="http://schemas.microsoft.com/office/drawing/2014/main" id="{99944268-A402-4D95-8887-F3100442A20A}"/>
                  </a:ext>
                </a:extLst>
              </p:cNvPr>
              <p:cNvSpPr/>
              <p:nvPr/>
            </p:nvSpPr>
            <p:spPr>
              <a:xfrm flipH="1">
                <a:off x="2611422" y="3715710"/>
                <a:ext cx="5355" cy="60086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122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00" y="1122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1496;p55">
                <a:extLst>
                  <a:ext uri="{FF2B5EF4-FFF2-40B4-BE49-F238E27FC236}">
                    <a16:creationId xmlns:a16="http://schemas.microsoft.com/office/drawing/2014/main" id="{41E2EFEE-34EE-4AB7-B4C5-F99A8CD6EC69}"/>
                  </a:ext>
                </a:extLst>
              </p:cNvPr>
              <p:cNvSpPr/>
              <p:nvPr/>
            </p:nvSpPr>
            <p:spPr>
              <a:xfrm flipH="1">
                <a:off x="2598194" y="3778581"/>
                <a:ext cx="5516" cy="145449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716" extrusionOk="0">
                    <a:moveTo>
                      <a:pt x="1" y="0"/>
                    </a:moveTo>
                    <a:lnTo>
                      <a:pt x="1" y="2716"/>
                    </a:lnTo>
                    <a:lnTo>
                      <a:pt x="102" y="2716"/>
                    </a:lnTo>
                    <a:lnTo>
                      <a:pt x="102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1497;p55">
                <a:extLst>
                  <a:ext uri="{FF2B5EF4-FFF2-40B4-BE49-F238E27FC236}">
                    <a16:creationId xmlns:a16="http://schemas.microsoft.com/office/drawing/2014/main" id="{BC0F8519-EE87-4271-A6FA-A45190990647}"/>
                  </a:ext>
                </a:extLst>
              </p:cNvPr>
              <p:cNvSpPr/>
              <p:nvPr/>
            </p:nvSpPr>
            <p:spPr>
              <a:xfrm flipH="1">
                <a:off x="2598194" y="3715710"/>
                <a:ext cx="5516" cy="65013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214" extrusionOk="0">
                    <a:moveTo>
                      <a:pt x="1" y="0"/>
                    </a:moveTo>
                    <a:lnTo>
                      <a:pt x="1" y="1174"/>
                    </a:lnTo>
                    <a:lnTo>
                      <a:pt x="102" y="1213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1498;p55">
                <a:extLst>
                  <a:ext uri="{FF2B5EF4-FFF2-40B4-BE49-F238E27FC236}">
                    <a16:creationId xmlns:a16="http://schemas.microsoft.com/office/drawing/2014/main" id="{9362BD37-2A67-4246-B5D8-50C37D8B967B}"/>
                  </a:ext>
                </a:extLst>
              </p:cNvPr>
              <p:cNvSpPr/>
              <p:nvPr/>
            </p:nvSpPr>
            <p:spPr>
              <a:xfrm flipH="1">
                <a:off x="2584967" y="3783668"/>
                <a:ext cx="5569" cy="140361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621" extrusionOk="0">
                    <a:moveTo>
                      <a:pt x="1" y="1"/>
                    </a:moveTo>
                    <a:lnTo>
                      <a:pt x="1" y="2621"/>
                    </a:lnTo>
                    <a:lnTo>
                      <a:pt x="103" y="2621"/>
                    </a:lnTo>
                    <a:lnTo>
                      <a:pt x="103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1499;p55">
                <a:extLst>
                  <a:ext uri="{FF2B5EF4-FFF2-40B4-BE49-F238E27FC236}">
                    <a16:creationId xmlns:a16="http://schemas.microsoft.com/office/drawing/2014/main" id="{462DC210-EB2A-4524-9E08-29739C77AC22}"/>
                  </a:ext>
                </a:extLst>
              </p:cNvPr>
              <p:cNvSpPr/>
              <p:nvPr/>
            </p:nvSpPr>
            <p:spPr>
              <a:xfrm flipH="1">
                <a:off x="2584967" y="3715710"/>
                <a:ext cx="5569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309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03" y="1309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1500;p55">
                <a:extLst>
                  <a:ext uri="{FF2B5EF4-FFF2-40B4-BE49-F238E27FC236}">
                    <a16:creationId xmlns:a16="http://schemas.microsoft.com/office/drawing/2014/main" id="{7CFA0EDC-66C8-4F73-A34A-A6702D5CA952}"/>
                  </a:ext>
                </a:extLst>
              </p:cNvPr>
              <p:cNvSpPr/>
              <p:nvPr/>
            </p:nvSpPr>
            <p:spPr>
              <a:xfrm flipH="1">
                <a:off x="2571953" y="3788756"/>
                <a:ext cx="5516" cy="13527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526" extrusionOk="0">
                    <a:moveTo>
                      <a:pt x="1" y="1"/>
                    </a:moveTo>
                    <a:lnTo>
                      <a:pt x="1" y="2526"/>
                    </a:lnTo>
                    <a:lnTo>
                      <a:pt x="103" y="2526"/>
                    </a:lnTo>
                    <a:lnTo>
                      <a:pt x="103" y="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1501;p55">
                <a:extLst>
                  <a:ext uri="{FF2B5EF4-FFF2-40B4-BE49-F238E27FC236}">
                    <a16:creationId xmlns:a16="http://schemas.microsoft.com/office/drawing/2014/main" id="{EDEE1B6A-40DF-48DE-A741-6DC7659FA120}"/>
                  </a:ext>
                </a:extLst>
              </p:cNvPr>
              <p:cNvSpPr/>
              <p:nvPr/>
            </p:nvSpPr>
            <p:spPr>
              <a:xfrm flipH="1">
                <a:off x="2571953" y="3715710"/>
                <a:ext cx="5516" cy="7518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404" extrusionOk="0">
                    <a:moveTo>
                      <a:pt x="1" y="0"/>
                    </a:moveTo>
                    <a:lnTo>
                      <a:pt x="1" y="1365"/>
                    </a:lnTo>
                    <a:lnTo>
                      <a:pt x="103" y="1403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1502;p55">
                <a:extLst>
                  <a:ext uri="{FF2B5EF4-FFF2-40B4-BE49-F238E27FC236}">
                    <a16:creationId xmlns:a16="http://schemas.microsoft.com/office/drawing/2014/main" id="{22DD58C4-01FD-44A3-BE19-BF8E2EF8345E}"/>
                  </a:ext>
                </a:extLst>
              </p:cNvPr>
              <p:cNvSpPr/>
              <p:nvPr/>
            </p:nvSpPr>
            <p:spPr>
              <a:xfrm flipH="1">
                <a:off x="2558726" y="3793683"/>
                <a:ext cx="5569" cy="13034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434" extrusionOk="0">
                    <a:moveTo>
                      <a:pt x="1" y="1"/>
                    </a:moveTo>
                    <a:lnTo>
                      <a:pt x="1" y="2434"/>
                    </a:lnTo>
                    <a:lnTo>
                      <a:pt x="103" y="2434"/>
                    </a:lnTo>
                    <a:lnTo>
                      <a:pt x="103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1503;p55">
                <a:extLst>
                  <a:ext uri="{FF2B5EF4-FFF2-40B4-BE49-F238E27FC236}">
                    <a16:creationId xmlns:a16="http://schemas.microsoft.com/office/drawing/2014/main" id="{18DD002E-D4EB-4FDA-9056-E57480BF6005}"/>
                  </a:ext>
                </a:extLst>
              </p:cNvPr>
              <p:cNvSpPr/>
              <p:nvPr/>
            </p:nvSpPr>
            <p:spPr>
              <a:xfrm flipH="1">
                <a:off x="2558726" y="3715710"/>
                <a:ext cx="5569" cy="8011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496" extrusionOk="0">
                    <a:moveTo>
                      <a:pt x="1" y="0"/>
                    </a:moveTo>
                    <a:lnTo>
                      <a:pt x="1" y="1457"/>
                    </a:lnTo>
                    <a:lnTo>
                      <a:pt x="103" y="149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1504;p55">
                <a:extLst>
                  <a:ext uri="{FF2B5EF4-FFF2-40B4-BE49-F238E27FC236}">
                    <a16:creationId xmlns:a16="http://schemas.microsoft.com/office/drawing/2014/main" id="{296116D9-15F1-4A13-AF86-DAFE80D0BA18}"/>
                  </a:ext>
                </a:extLst>
              </p:cNvPr>
              <p:cNvSpPr/>
              <p:nvPr/>
            </p:nvSpPr>
            <p:spPr>
              <a:xfrm flipH="1">
                <a:off x="2545713" y="3798770"/>
                <a:ext cx="5516" cy="125259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339" extrusionOk="0">
                    <a:moveTo>
                      <a:pt x="1" y="1"/>
                    </a:moveTo>
                    <a:lnTo>
                      <a:pt x="1" y="2339"/>
                    </a:lnTo>
                    <a:lnTo>
                      <a:pt x="103" y="2339"/>
                    </a:lnTo>
                    <a:lnTo>
                      <a:pt x="103" y="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1505;p55">
                <a:extLst>
                  <a:ext uri="{FF2B5EF4-FFF2-40B4-BE49-F238E27FC236}">
                    <a16:creationId xmlns:a16="http://schemas.microsoft.com/office/drawing/2014/main" id="{B86624A4-DE63-43FA-8657-06C2BEC75173}"/>
                  </a:ext>
                </a:extLst>
              </p:cNvPr>
              <p:cNvSpPr/>
              <p:nvPr/>
            </p:nvSpPr>
            <p:spPr>
              <a:xfrm flipH="1">
                <a:off x="2545713" y="3715710"/>
                <a:ext cx="5516" cy="85202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591" extrusionOk="0">
                    <a:moveTo>
                      <a:pt x="1" y="0"/>
                    </a:moveTo>
                    <a:lnTo>
                      <a:pt x="1" y="1552"/>
                    </a:lnTo>
                    <a:lnTo>
                      <a:pt x="103" y="159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1506;p55">
                <a:extLst>
                  <a:ext uri="{FF2B5EF4-FFF2-40B4-BE49-F238E27FC236}">
                    <a16:creationId xmlns:a16="http://schemas.microsoft.com/office/drawing/2014/main" id="{4B43E0D9-CACB-4D7D-A078-0210AC9A937C}"/>
                  </a:ext>
                </a:extLst>
              </p:cNvPr>
              <p:cNvSpPr/>
              <p:nvPr/>
            </p:nvSpPr>
            <p:spPr>
              <a:xfrm flipH="1">
                <a:off x="2532485" y="3803697"/>
                <a:ext cx="5516" cy="120332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247" extrusionOk="0">
                    <a:moveTo>
                      <a:pt x="1" y="1"/>
                    </a:moveTo>
                    <a:lnTo>
                      <a:pt x="1" y="2247"/>
                    </a:lnTo>
                    <a:lnTo>
                      <a:pt x="102" y="2247"/>
                    </a:lnTo>
                    <a:lnTo>
                      <a:pt x="102" y="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1507;p55">
                <a:extLst>
                  <a:ext uri="{FF2B5EF4-FFF2-40B4-BE49-F238E27FC236}">
                    <a16:creationId xmlns:a16="http://schemas.microsoft.com/office/drawing/2014/main" id="{1467A3FD-DDE1-4474-A7AB-842A6D27D57E}"/>
                  </a:ext>
                </a:extLst>
              </p:cNvPr>
              <p:cNvSpPr/>
              <p:nvPr/>
            </p:nvSpPr>
            <p:spPr>
              <a:xfrm flipH="1">
                <a:off x="2532485" y="3715710"/>
                <a:ext cx="5516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682" extrusionOk="0">
                    <a:moveTo>
                      <a:pt x="1" y="0"/>
                    </a:moveTo>
                    <a:lnTo>
                      <a:pt x="1" y="1644"/>
                    </a:lnTo>
                    <a:lnTo>
                      <a:pt x="102" y="168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1508;p55">
                <a:extLst>
                  <a:ext uri="{FF2B5EF4-FFF2-40B4-BE49-F238E27FC236}">
                    <a16:creationId xmlns:a16="http://schemas.microsoft.com/office/drawing/2014/main" id="{A018C87B-2A1B-4718-94F4-2B3F94E3C924}"/>
                  </a:ext>
                </a:extLst>
              </p:cNvPr>
              <p:cNvSpPr/>
              <p:nvPr/>
            </p:nvSpPr>
            <p:spPr>
              <a:xfrm flipH="1">
                <a:off x="2519472" y="3808785"/>
                <a:ext cx="5516" cy="11524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152" extrusionOk="0">
                    <a:moveTo>
                      <a:pt x="1" y="1"/>
                    </a:moveTo>
                    <a:lnTo>
                      <a:pt x="1" y="2152"/>
                    </a:lnTo>
                    <a:lnTo>
                      <a:pt x="103" y="2152"/>
                    </a:lnTo>
                    <a:lnTo>
                      <a:pt x="103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1509;p55">
                <a:extLst>
                  <a:ext uri="{FF2B5EF4-FFF2-40B4-BE49-F238E27FC236}">
                    <a16:creationId xmlns:a16="http://schemas.microsoft.com/office/drawing/2014/main" id="{0516B186-5A7F-4A43-8090-E41B63206B22}"/>
                  </a:ext>
                </a:extLst>
              </p:cNvPr>
              <p:cNvSpPr/>
              <p:nvPr/>
            </p:nvSpPr>
            <p:spPr>
              <a:xfrm flipH="1">
                <a:off x="2519472" y="3715710"/>
                <a:ext cx="5516" cy="95216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778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03" y="177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1510;p55">
                <a:extLst>
                  <a:ext uri="{FF2B5EF4-FFF2-40B4-BE49-F238E27FC236}">
                    <a16:creationId xmlns:a16="http://schemas.microsoft.com/office/drawing/2014/main" id="{F9FE4B07-7044-4E6A-9CEC-84FD1D728638}"/>
                  </a:ext>
                </a:extLst>
              </p:cNvPr>
              <p:cNvSpPr/>
              <p:nvPr/>
            </p:nvSpPr>
            <p:spPr>
              <a:xfrm flipH="1">
                <a:off x="2506191" y="3813658"/>
                <a:ext cx="5569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103" y="2061"/>
                    </a:lnTo>
                    <a:lnTo>
                      <a:pt x="103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1511;p55">
                <a:extLst>
                  <a:ext uri="{FF2B5EF4-FFF2-40B4-BE49-F238E27FC236}">
                    <a16:creationId xmlns:a16="http://schemas.microsoft.com/office/drawing/2014/main" id="{26BB6C1E-D3EE-46CA-A800-8B3FC061D646}"/>
                  </a:ext>
                </a:extLst>
              </p:cNvPr>
              <p:cNvSpPr/>
              <p:nvPr/>
            </p:nvSpPr>
            <p:spPr>
              <a:xfrm flipH="1">
                <a:off x="2506191" y="3715710"/>
                <a:ext cx="5569" cy="10009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869" extrusionOk="0">
                    <a:moveTo>
                      <a:pt x="1" y="0"/>
                    </a:moveTo>
                    <a:lnTo>
                      <a:pt x="1" y="1830"/>
                    </a:lnTo>
                    <a:lnTo>
                      <a:pt x="103" y="1869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1512;p55">
                <a:extLst>
                  <a:ext uri="{FF2B5EF4-FFF2-40B4-BE49-F238E27FC236}">
                    <a16:creationId xmlns:a16="http://schemas.microsoft.com/office/drawing/2014/main" id="{C5798B04-93EF-430F-A06B-CB14E154A5B4}"/>
                  </a:ext>
                </a:extLst>
              </p:cNvPr>
              <p:cNvSpPr/>
              <p:nvPr/>
            </p:nvSpPr>
            <p:spPr>
              <a:xfrm flipH="1">
                <a:off x="2493231" y="3818799"/>
                <a:ext cx="5516" cy="105231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965" extrusionOk="0">
                    <a:moveTo>
                      <a:pt x="1" y="1"/>
                    </a:moveTo>
                    <a:lnTo>
                      <a:pt x="1" y="1965"/>
                    </a:lnTo>
                    <a:lnTo>
                      <a:pt x="103" y="1965"/>
                    </a:lnTo>
                    <a:lnTo>
                      <a:pt x="103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1513;p55">
                <a:extLst>
                  <a:ext uri="{FF2B5EF4-FFF2-40B4-BE49-F238E27FC236}">
                    <a16:creationId xmlns:a16="http://schemas.microsoft.com/office/drawing/2014/main" id="{2CD8547C-67E4-4244-8646-D19939910BB9}"/>
                  </a:ext>
                </a:extLst>
              </p:cNvPr>
              <p:cNvSpPr/>
              <p:nvPr/>
            </p:nvSpPr>
            <p:spPr>
              <a:xfrm flipH="1">
                <a:off x="2493231" y="3715710"/>
                <a:ext cx="5516" cy="105231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965" extrusionOk="0">
                    <a:moveTo>
                      <a:pt x="1" y="0"/>
                    </a:moveTo>
                    <a:lnTo>
                      <a:pt x="1" y="1926"/>
                    </a:lnTo>
                    <a:lnTo>
                      <a:pt x="103" y="196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1514;p55">
                <a:extLst>
                  <a:ext uri="{FF2B5EF4-FFF2-40B4-BE49-F238E27FC236}">
                    <a16:creationId xmlns:a16="http://schemas.microsoft.com/office/drawing/2014/main" id="{541FF445-7A97-4005-A4D6-94DDD3558163}"/>
                  </a:ext>
                </a:extLst>
              </p:cNvPr>
              <p:cNvSpPr/>
              <p:nvPr/>
            </p:nvSpPr>
            <p:spPr>
              <a:xfrm flipH="1">
                <a:off x="2479950" y="3823886"/>
                <a:ext cx="5569" cy="10014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870" extrusionOk="0">
                    <a:moveTo>
                      <a:pt x="1" y="0"/>
                    </a:moveTo>
                    <a:lnTo>
                      <a:pt x="1" y="1870"/>
                    </a:lnTo>
                    <a:lnTo>
                      <a:pt x="103" y="1870"/>
                    </a:lnTo>
                    <a:lnTo>
                      <a:pt x="103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1515;p55">
                <a:extLst>
                  <a:ext uri="{FF2B5EF4-FFF2-40B4-BE49-F238E27FC236}">
                    <a16:creationId xmlns:a16="http://schemas.microsoft.com/office/drawing/2014/main" id="{78725DB8-1EEA-48C8-ADCE-2961554E2747}"/>
                  </a:ext>
                </a:extLst>
              </p:cNvPr>
              <p:cNvSpPr/>
              <p:nvPr/>
            </p:nvSpPr>
            <p:spPr>
              <a:xfrm flipH="1">
                <a:off x="2479950" y="3715710"/>
                <a:ext cx="5569" cy="110318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060" extrusionOk="0">
                    <a:moveTo>
                      <a:pt x="1" y="0"/>
                    </a:moveTo>
                    <a:lnTo>
                      <a:pt x="1" y="2020"/>
                    </a:lnTo>
                    <a:lnTo>
                      <a:pt x="103" y="2059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1516;p55">
                <a:extLst>
                  <a:ext uri="{FF2B5EF4-FFF2-40B4-BE49-F238E27FC236}">
                    <a16:creationId xmlns:a16="http://schemas.microsoft.com/office/drawing/2014/main" id="{280A1BE0-C708-4033-BA6D-62369F045B6F}"/>
                  </a:ext>
                </a:extLst>
              </p:cNvPr>
              <p:cNvSpPr/>
              <p:nvPr/>
            </p:nvSpPr>
            <p:spPr>
              <a:xfrm flipH="1">
                <a:off x="2466990" y="3828813"/>
                <a:ext cx="5516" cy="95216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778" extrusionOk="0">
                    <a:moveTo>
                      <a:pt x="1" y="1"/>
                    </a:moveTo>
                    <a:lnTo>
                      <a:pt x="1" y="1778"/>
                    </a:lnTo>
                    <a:lnTo>
                      <a:pt x="103" y="1778"/>
                    </a:lnTo>
                    <a:lnTo>
                      <a:pt x="103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1517;p55">
                <a:extLst>
                  <a:ext uri="{FF2B5EF4-FFF2-40B4-BE49-F238E27FC236}">
                    <a16:creationId xmlns:a16="http://schemas.microsoft.com/office/drawing/2014/main" id="{973D5989-29C7-4B71-9CB1-C76C88CFCA18}"/>
                  </a:ext>
                </a:extLst>
              </p:cNvPr>
              <p:cNvSpPr/>
              <p:nvPr/>
            </p:nvSpPr>
            <p:spPr>
              <a:xfrm flipH="1">
                <a:off x="2466990" y="3715710"/>
                <a:ext cx="5516" cy="11524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152" extrusionOk="0">
                    <a:moveTo>
                      <a:pt x="1" y="0"/>
                    </a:moveTo>
                    <a:lnTo>
                      <a:pt x="1" y="2113"/>
                    </a:lnTo>
                    <a:lnTo>
                      <a:pt x="103" y="2152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1518;p55">
                <a:extLst>
                  <a:ext uri="{FF2B5EF4-FFF2-40B4-BE49-F238E27FC236}">
                    <a16:creationId xmlns:a16="http://schemas.microsoft.com/office/drawing/2014/main" id="{BD77430E-A934-4A53-8BF1-4BE62E3349B4}"/>
                  </a:ext>
                </a:extLst>
              </p:cNvPr>
              <p:cNvSpPr/>
              <p:nvPr/>
            </p:nvSpPr>
            <p:spPr>
              <a:xfrm flipH="1">
                <a:off x="2453709" y="3833901"/>
                <a:ext cx="5569" cy="90129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683" extrusionOk="0">
                    <a:moveTo>
                      <a:pt x="1" y="0"/>
                    </a:moveTo>
                    <a:lnTo>
                      <a:pt x="1" y="1683"/>
                    </a:lnTo>
                    <a:lnTo>
                      <a:pt x="103" y="1683"/>
                    </a:lnTo>
                    <a:lnTo>
                      <a:pt x="103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1519;p55">
                <a:extLst>
                  <a:ext uri="{FF2B5EF4-FFF2-40B4-BE49-F238E27FC236}">
                    <a16:creationId xmlns:a16="http://schemas.microsoft.com/office/drawing/2014/main" id="{9E77BE4F-29EC-40CF-95DD-4EABF5FA5D20}"/>
                  </a:ext>
                </a:extLst>
              </p:cNvPr>
              <p:cNvSpPr/>
              <p:nvPr/>
            </p:nvSpPr>
            <p:spPr>
              <a:xfrm flipH="1">
                <a:off x="2453709" y="3715710"/>
                <a:ext cx="5569" cy="120332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247" extrusionOk="0">
                    <a:moveTo>
                      <a:pt x="1" y="0"/>
                    </a:moveTo>
                    <a:lnTo>
                      <a:pt x="1" y="2207"/>
                    </a:lnTo>
                    <a:lnTo>
                      <a:pt x="103" y="224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1520;p55">
                <a:extLst>
                  <a:ext uri="{FF2B5EF4-FFF2-40B4-BE49-F238E27FC236}">
                    <a16:creationId xmlns:a16="http://schemas.microsoft.com/office/drawing/2014/main" id="{B83510F5-3540-4D3D-9D63-725359BEDEAA}"/>
                  </a:ext>
                </a:extLst>
              </p:cNvPr>
              <p:cNvSpPr/>
              <p:nvPr/>
            </p:nvSpPr>
            <p:spPr>
              <a:xfrm flipH="1">
                <a:off x="2440750" y="3838828"/>
                <a:ext cx="5302" cy="852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591" extrusionOk="0">
                    <a:moveTo>
                      <a:pt x="1" y="1"/>
                    </a:moveTo>
                    <a:lnTo>
                      <a:pt x="1" y="1591"/>
                    </a:lnTo>
                    <a:lnTo>
                      <a:pt x="99" y="1591"/>
                    </a:lnTo>
                    <a:lnTo>
                      <a:pt x="99" y="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1521;p55">
                <a:extLst>
                  <a:ext uri="{FF2B5EF4-FFF2-40B4-BE49-F238E27FC236}">
                    <a16:creationId xmlns:a16="http://schemas.microsoft.com/office/drawing/2014/main" id="{64B896BE-DBC5-4249-8B80-7537987F622D}"/>
                  </a:ext>
                </a:extLst>
              </p:cNvPr>
              <p:cNvSpPr/>
              <p:nvPr/>
            </p:nvSpPr>
            <p:spPr>
              <a:xfrm flipH="1">
                <a:off x="2440750" y="3715710"/>
                <a:ext cx="5302" cy="125206"/>
              </a:xfrm>
              <a:custGeom>
                <a:avLst/>
                <a:gdLst/>
                <a:ahLst/>
                <a:cxnLst/>
                <a:rect l="l" t="t" r="r" b="b"/>
                <a:pathLst>
                  <a:path w="99" h="2338" extrusionOk="0">
                    <a:moveTo>
                      <a:pt x="1" y="0"/>
                    </a:moveTo>
                    <a:lnTo>
                      <a:pt x="1" y="2300"/>
                    </a:lnTo>
                    <a:lnTo>
                      <a:pt x="99" y="233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1522;p55">
                <a:extLst>
                  <a:ext uri="{FF2B5EF4-FFF2-40B4-BE49-F238E27FC236}">
                    <a16:creationId xmlns:a16="http://schemas.microsoft.com/office/drawing/2014/main" id="{91F10B9C-5927-4ACB-8D0D-BF1FBF3E9DC8}"/>
                  </a:ext>
                </a:extLst>
              </p:cNvPr>
              <p:cNvSpPr/>
              <p:nvPr/>
            </p:nvSpPr>
            <p:spPr>
              <a:xfrm flipH="1">
                <a:off x="2427469" y="3843915"/>
                <a:ext cx="5569" cy="8011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496" extrusionOk="0">
                    <a:moveTo>
                      <a:pt x="1" y="0"/>
                    </a:moveTo>
                    <a:lnTo>
                      <a:pt x="1" y="1496"/>
                    </a:lnTo>
                    <a:lnTo>
                      <a:pt x="103" y="1496"/>
                    </a:lnTo>
                    <a:lnTo>
                      <a:pt x="103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1523;p55">
                <a:extLst>
                  <a:ext uri="{FF2B5EF4-FFF2-40B4-BE49-F238E27FC236}">
                    <a16:creationId xmlns:a16="http://schemas.microsoft.com/office/drawing/2014/main" id="{8BAB8D45-3753-4995-A072-47D58C94A30F}"/>
                  </a:ext>
                </a:extLst>
              </p:cNvPr>
              <p:cNvSpPr/>
              <p:nvPr/>
            </p:nvSpPr>
            <p:spPr>
              <a:xfrm flipH="1">
                <a:off x="2427469" y="3715710"/>
                <a:ext cx="5569" cy="13034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434" extrusionOk="0">
                    <a:moveTo>
                      <a:pt x="1" y="0"/>
                    </a:moveTo>
                    <a:lnTo>
                      <a:pt x="1" y="2394"/>
                    </a:lnTo>
                    <a:lnTo>
                      <a:pt x="103" y="2433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1524;p55">
                <a:extLst>
                  <a:ext uri="{FF2B5EF4-FFF2-40B4-BE49-F238E27FC236}">
                    <a16:creationId xmlns:a16="http://schemas.microsoft.com/office/drawing/2014/main" id="{1D420A27-1ED0-45C5-971C-0B0D1897A302}"/>
                  </a:ext>
                </a:extLst>
              </p:cNvPr>
              <p:cNvSpPr/>
              <p:nvPr/>
            </p:nvSpPr>
            <p:spPr>
              <a:xfrm flipH="1">
                <a:off x="2414241" y="3848788"/>
                <a:ext cx="5569" cy="75241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405" extrusionOk="0">
                    <a:moveTo>
                      <a:pt x="1" y="1"/>
                    </a:moveTo>
                    <a:lnTo>
                      <a:pt x="1" y="1405"/>
                    </a:lnTo>
                    <a:lnTo>
                      <a:pt x="103" y="1405"/>
                    </a:lnTo>
                    <a:lnTo>
                      <a:pt x="103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1525;p55">
                <a:extLst>
                  <a:ext uri="{FF2B5EF4-FFF2-40B4-BE49-F238E27FC236}">
                    <a16:creationId xmlns:a16="http://schemas.microsoft.com/office/drawing/2014/main" id="{1B661530-461F-4052-B514-DF1BB20C87FE}"/>
                  </a:ext>
                </a:extLst>
              </p:cNvPr>
              <p:cNvSpPr/>
              <p:nvPr/>
            </p:nvSpPr>
            <p:spPr>
              <a:xfrm flipH="1">
                <a:off x="2414241" y="3715710"/>
                <a:ext cx="5569" cy="13522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525" extrusionOk="0">
                    <a:moveTo>
                      <a:pt x="1" y="0"/>
                    </a:moveTo>
                    <a:lnTo>
                      <a:pt x="1" y="2486"/>
                    </a:lnTo>
                    <a:lnTo>
                      <a:pt x="103" y="252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1526;p55">
                <a:extLst>
                  <a:ext uri="{FF2B5EF4-FFF2-40B4-BE49-F238E27FC236}">
                    <a16:creationId xmlns:a16="http://schemas.microsoft.com/office/drawing/2014/main" id="{F780A094-2781-47F3-9B3D-13ECA9D416F3}"/>
                  </a:ext>
                </a:extLst>
              </p:cNvPr>
              <p:cNvSpPr/>
              <p:nvPr/>
            </p:nvSpPr>
            <p:spPr>
              <a:xfrm flipH="1">
                <a:off x="2401228" y="3853929"/>
                <a:ext cx="5569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309" extrusionOk="0">
                    <a:moveTo>
                      <a:pt x="1" y="1"/>
                    </a:moveTo>
                    <a:lnTo>
                      <a:pt x="1" y="1309"/>
                    </a:lnTo>
                    <a:lnTo>
                      <a:pt x="103" y="1309"/>
                    </a:lnTo>
                    <a:lnTo>
                      <a:pt x="103" y="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1527;p55">
                <a:extLst>
                  <a:ext uri="{FF2B5EF4-FFF2-40B4-BE49-F238E27FC236}">
                    <a16:creationId xmlns:a16="http://schemas.microsoft.com/office/drawing/2014/main" id="{2AA6D7EF-9609-46EA-925D-07C880F8BA38}"/>
                  </a:ext>
                </a:extLst>
              </p:cNvPr>
              <p:cNvSpPr/>
              <p:nvPr/>
            </p:nvSpPr>
            <p:spPr>
              <a:xfrm flipH="1">
                <a:off x="2401228" y="3715710"/>
                <a:ext cx="5569" cy="140361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621" extrusionOk="0">
                    <a:moveTo>
                      <a:pt x="1" y="0"/>
                    </a:moveTo>
                    <a:lnTo>
                      <a:pt x="1" y="2582"/>
                    </a:lnTo>
                    <a:lnTo>
                      <a:pt x="103" y="262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1528;p55">
                <a:extLst>
                  <a:ext uri="{FF2B5EF4-FFF2-40B4-BE49-F238E27FC236}">
                    <a16:creationId xmlns:a16="http://schemas.microsoft.com/office/drawing/2014/main" id="{7AACDC63-DB70-4582-B858-F7CD6F8A0AEA}"/>
                  </a:ext>
                </a:extLst>
              </p:cNvPr>
              <p:cNvSpPr/>
              <p:nvPr/>
            </p:nvSpPr>
            <p:spPr>
              <a:xfrm flipH="1">
                <a:off x="2388001" y="3859017"/>
                <a:ext cx="5569" cy="6501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214" extrusionOk="0">
                    <a:moveTo>
                      <a:pt x="1" y="0"/>
                    </a:moveTo>
                    <a:lnTo>
                      <a:pt x="1" y="1214"/>
                    </a:lnTo>
                    <a:lnTo>
                      <a:pt x="103" y="1214"/>
                    </a:lnTo>
                    <a:lnTo>
                      <a:pt x="103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1529;p55">
                <a:extLst>
                  <a:ext uri="{FF2B5EF4-FFF2-40B4-BE49-F238E27FC236}">
                    <a16:creationId xmlns:a16="http://schemas.microsoft.com/office/drawing/2014/main" id="{5BC9D27C-5BEB-4D46-80AD-90E36C3B4536}"/>
                  </a:ext>
                </a:extLst>
              </p:cNvPr>
              <p:cNvSpPr/>
              <p:nvPr/>
            </p:nvSpPr>
            <p:spPr>
              <a:xfrm flipH="1">
                <a:off x="2388001" y="3715710"/>
                <a:ext cx="5569" cy="145449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716" extrusionOk="0">
                    <a:moveTo>
                      <a:pt x="1" y="0"/>
                    </a:moveTo>
                    <a:lnTo>
                      <a:pt x="1" y="2676"/>
                    </a:lnTo>
                    <a:lnTo>
                      <a:pt x="103" y="271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1530;p55">
                <a:extLst>
                  <a:ext uri="{FF2B5EF4-FFF2-40B4-BE49-F238E27FC236}">
                    <a16:creationId xmlns:a16="http://schemas.microsoft.com/office/drawing/2014/main" id="{A4AB66C2-F71E-4884-9A44-CF92FEF4A4EE}"/>
                  </a:ext>
                </a:extLst>
              </p:cNvPr>
              <p:cNvSpPr/>
              <p:nvPr/>
            </p:nvSpPr>
            <p:spPr>
              <a:xfrm flipH="1">
                <a:off x="2374987" y="3863944"/>
                <a:ext cx="5516" cy="60086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122" extrusionOk="0">
                    <a:moveTo>
                      <a:pt x="1" y="1"/>
                    </a:moveTo>
                    <a:lnTo>
                      <a:pt x="1" y="1122"/>
                    </a:lnTo>
                    <a:lnTo>
                      <a:pt x="102" y="1122"/>
                    </a:lnTo>
                    <a:lnTo>
                      <a:pt x="102" y="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1531;p55">
                <a:extLst>
                  <a:ext uri="{FF2B5EF4-FFF2-40B4-BE49-F238E27FC236}">
                    <a16:creationId xmlns:a16="http://schemas.microsoft.com/office/drawing/2014/main" id="{58E18FE4-A1B0-4C02-A579-5C5AC26884C4}"/>
                  </a:ext>
                </a:extLst>
              </p:cNvPr>
              <p:cNvSpPr/>
              <p:nvPr/>
            </p:nvSpPr>
            <p:spPr>
              <a:xfrm flipH="1">
                <a:off x="2374987" y="3715710"/>
                <a:ext cx="5516" cy="15037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808" extrusionOk="0">
                    <a:moveTo>
                      <a:pt x="1" y="0"/>
                    </a:moveTo>
                    <a:lnTo>
                      <a:pt x="1" y="2769"/>
                    </a:lnTo>
                    <a:lnTo>
                      <a:pt x="102" y="280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1532;p55">
                <a:extLst>
                  <a:ext uri="{FF2B5EF4-FFF2-40B4-BE49-F238E27FC236}">
                    <a16:creationId xmlns:a16="http://schemas.microsoft.com/office/drawing/2014/main" id="{281DCBE4-E54A-42A0-90C9-AC4C597D5383}"/>
                  </a:ext>
                </a:extLst>
              </p:cNvPr>
              <p:cNvSpPr/>
              <p:nvPr/>
            </p:nvSpPr>
            <p:spPr>
              <a:xfrm flipH="1">
                <a:off x="2361760" y="3869031"/>
                <a:ext cx="5569" cy="54998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27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103" y="1027"/>
                    </a:lnTo>
                    <a:lnTo>
                      <a:pt x="103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1533;p55">
                <a:extLst>
                  <a:ext uri="{FF2B5EF4-FFF2-40B4-BE49-F238E27FC236}">
                    <a16:creationId xmlns:a16="http://schemas.microsoft.com/office/drawing/2014/main" id="{3AAAB8DB-6FBC-4463-8EAF-992806A686E5}"/>
                  </a:ext>
                </a:extLst>
              </p:cNvPr>
              <p:cNvSpPr/>
              <p:nvPr/>
            </p:nvSpPr>
            <p:spPr>
              <a:xfrm flipH="1">
                <a:off x="2361760" y="3715710"/>
                <a:ext cx="5569" cy="15546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903" extrusionOk="0">
                    <a:moveTo>
                      <a:pt x="1" y="0"/>
                    </a:moveTo>
                    <a:lnTo>
                      <a:pt x="1" y="2863"/>
                    </a:lnTo>
                    <a:lnTo>
                      <a:pt x="103" y="2902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1534;p55">
                <a:extLst>
                  <a:ext uri="{FF2B5EF4-FFF2-40B4-BE49-F238E27FC236}">
                    <a16:creationId xmlns:a16="http://schemas.microsoft.com/office/drawing/2014/main" id="{484C81E7-D68B-4587-9321-3EB5F5C972B8}"/>
                  </a:ext>
                </a:extLst>
              </p:cNvPr>
              <p:cNvSpPr/>
              <p:nvPr/>
            </p:nvSpPr>
            <p:spPr>
              <a:xfrm flipH="1">
                <a:off x="2348693" y="3873958"/>
                <a:ext cx="5569" cy="50072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35" extrusionOk="0">
                    <a:moveTo>
                      <a:pt x="1" y="1"/>
                    </a:moveTo>
                    <a:lnTo>
                      <a:pt x="1" y="935"/>
                    </a:lnTo>
                    <a:lnTo>
                      <a:pt x="103" y="935"/>
                    </a:lnTo>
                    <a:lnTo>
                      <a:pt x="103" y="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1535;p55">
                <a:extLst>
                  <a:ext uri="{FF2B5EF4-FFF2-40B4-BE49-F238E27FC236}">
                    <a16:creationId xmlns:a16="http://schemas.microsoft.com/office/drawing/2014/main" id="{4956E248-5F65-4272-8EBD-43DC2ADC878D}"/>
                  </a:ext>
                </a:extLst>
              </p:cNvPr>
              <p:cNvSpPr/>
              <p:nvPr/>
            </p:nvSpPr>
            <p:spPr>
              <a:xfrm flipH="1">
                <a:off x="2348693" y="3715710"/>
                <a:ext cx="5569" cy="16033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994" extrusionOk="0">
                    <a:moveTo>
                      <a:pt x="1" y="0"/>
                    </a:moveTo>
                    <a:lnTo>
                      <a:pt x="1" y="2956"/>
                    </a:lnTo>
                    <a:lnTo>
                      <a:pt x="103" y="299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1536;p55">
                <a:extLst>
                  <a:ext uri="{FF2B5EF4-FFF2-40B4-BE49-F238E27FC236}">
                    <a16:creationId xmlns:a16="http://schemas.microsoft.com/office/drawing/2014/main" id="{D6990453-5735-4DB3-A053-E569BDE7FDA5}"/>
                  </a:ext>
                </a:extLst>
              </p:cNvPr>
              <p:cNvSpPr/>
              <p:nvPr/>
            </p:nvSpPr>
            <p:spPr>
              <a:xfrm flipH="1">
                <a:off x="2335519" y="3879045"/>
                <a:ext cx="5569" cy="44984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40" extrusionOk="0">
                    <a:moveTo>
                      <a:pt x="1" y="0"/>
                    </a:moveTo>
                    <a:lnTo>
                      <a:pt x="1" y="840"/>
                    </a:lnTo>
                    <a:lnTo>
                      <a:pt x="103" y="840"/>
                    </a:lnTo>
                    <a:lnTo>
                      <a:pt x="103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1537;p55">
                <a:extLst>
                  <a:ext uri="{FF2B5EF4-FFF2-40B4-BE49-F238E27FC236}">
                    <a16:creationId xmlns:a16="http://schemas.microsoft.com/office/drawing/2014/main" id="{62399289-CDA1-4538-AF2D-6C2FA7920CAC}"/>
                  </a:ext>
                </a:extLst>
              </p:cNvPr>
              <p:cNvSpPr/>
              <p:nvPr/>
            </p:nvSpPr>
            <p:spPr>
              <a:xfrm flipH="1">
                <a:off x="2335519" y="3715710"/>
                <a:ext cx="5569" cy="16547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3090" extrusionOk="0">
                    <a:moveTo>
                      <a:pt x="1" y="0"/>
                    </a:moveTo>
                    <a:lnTo>
                      <a:pt x="1" y="3050"/>
                    </a:lnTo>
                    <a:lnTo>
                      <a:pt x="103" y="3089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1538;p55">
                <a:extLst>
                  <a:ext uri="{FF2B5EF4-FFF2-40B4-BE49-F238E27FC236}">
                    <a16:creationId xmlns:a16="http://schemas.microsoft.com/office/drawing/2014/main" id="{CBEA831F-4A8B-4B88-B1D8-91C34A76B296}"/>
                  </a:ext>
                </a:extLst>
              </p:cNvPr>
              <p:cNvSpPr/>
              <p:nvPr/>
            </p:nvSpPr>
            <p:spPr>
              <a:xfrm flipH="1">
                <a:off x="2322452" y="3883919"/>
                <a:ext cx="5569" cy="40111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49" extrusionOk="0">
                    <a:moveTo>
                      <a:pt x="1" y="1"/>
                    </a:moveTo>
                    <a:lnTo>
                      <a:pt x="1" y="749"/>
                    </a:lnTo>
                    <a:lnTo>
                      <a:pt x="103" y="749"/>
                    </a:lnTo>
                    <a:lnTo>
                      <a:pt x="103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1539;p55">
                <a:extLst>
                  <a:ext uri="{FF2B5EF4-FFF2-40B4-BE49-F238E27FC236}">
                    <a16:creationId xmlns:a16="http://schemas.microsoft.com/office/drawing/2014/main" id="{A6A88CF4-F1DF-451A-B4B4-9E36B91129EC}"/>
                  </a:ext>
                </a:extLst>
              </p:cNvPr>
              <p:cNvSpPr/>
              <p:nvPr/>
            </p:nvSpPr>
            <p:spPr>
              <a:xfrm flipH="1">
                <a:off x="2322452" y="3715710"/>
                <a:ext cx="5569" cy="170351"/>
              </a:xfrm>
              <a:custGeom>
                <a:avLst/>
                <a:gdLst/>
                <a:ahLst/>
                <a:cxnLst/>
                <a:rect l="l" t="t" r="r" b="b"/>
                <a:pathLst>
                  <a:path w="104" h="3181" extrusionOk="0">
                    <a:moveTo>
                      <a:pt x="1" y="0"/>
                    </a:moveTo>
                    <a:lnTo>
                      <a:pt x="1" y="3142"/>
                    </a:lnTo>
                    <a:lnTo>
                      <a:pt x="103" y="3181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1540;p55">
                <a:extLst>
                  <a:ext uri="{FF2B5EF4-FFF2-40B4-BE49-F238E27FC236}">
                    <a16:creationId xmlns:a16="http://schemas.microsoft.com/office/drawing/2014/main" id="{86AA7530-D9F7-4BA3-9F9F-3FBBC0F8FFDD}"/>
                  </a:ext>
                </a:extLst>
              </p:cNvPr>
              <p:cNvSpPr/>
              <p:nvPr/>
            </p:nvSpPr>
            <p:spPr>
              <a:xfrm flipH="1">
                <a:off x="2309278" y="3889060"/>
                <a:ext cx="5516" cy="3497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53" extrusionOk="0">
                    <a:moveTo>
                      <a:pt x="1" y="0"/>
                    </a:moveTo>
                    <a:lnTo>
                      <a:pt x="1" y="653"/>
                    </a:lnTo>
                    <a:lnTo>
                      <a:pt x="102" y="653"/>
                    </a:lnTo>
                    <a:lnTo>
                      <a:pt x="102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1541;p55">
                <a:extLst>
                  <a:ext uri="{FF2B5EF4-FFF2-40B4-BE49-F238E27FC236}">
                    <a16:creationId xmlns:a16="http://schemas.microsoft.com/office/drawing/2014/main" id="{5DA6593B-DE2D-4605-82AD-CCD48B298492}"/>
                  </a:ext>
                </a:extLst>
              </p:cNvPr>
              <p:cNvSpPr/>
              <p:nvPr/>
            </p:nvSpPr>
            <p:spPr>
              <a:xfrm flipH="1">
                <a:off x="2309278" y="3715710"/>
                <a:ext cx="5516" cy="175492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277" extrusionOk="0">
                    <a:moveTo>
                      <a:pt x="1" y="0"/>
                    </a:moveTo>
                    <a:lnTo>
                      <a:pt x="1" y="3237"/>
                    </a:lnTo>
                    <a:lnTo>
                      <a:pt x="102" y="3276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1542;p55">
                <a:extLst>
                  <a:ext uri="{FF2B5EF4-FFF2-40B4-BE49-F238E27FC236}">
                    <a16:creationId xmlns:a16="http://schemas.microsoft.com/office/drawing/2014/main" id="{D7A2DB7F-9C88-44C6-A7F8-5270A89DB60B}"/>
                  </a:ext>
                </a:extLst>
              </p:cNvPr>
              <p:cNvSpPr/>
              <p:nvPr/>
            </p:nvSpPr>
            <p:spPr>
              <a:xfrm flipH="1">
                <a:off x="2296212" y="3894147"/>
                <a:ext cx="5569" cy="29882"/>
              </a:xfrm>
              <a:custGeom>
                <a:avLst/>
                <a:gdLst/>
                <a:ahLst/>
                <a:cxnLst/>
                <a:rect l="l" t="t" r="r" b="b"/>
                <a:pathLst>
                  <a:path w="104" h="558" extrusionOk="0">
                    <a:moveTo>
                      <a:pt x="1" y="0"/>
                    </a:moveTo>
                    <a:lnTo>
                      <a:pt x="1" y="558"/>
                    </a:lnTo>
                    <a:lnTo>
                      <a:pt x="103" y="558"/>
                    </a:lnTo>
                    <a:lnTo>
                      <a:pt x="103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1543;p55">
                <a:extLst>
                  <a:ext uri="{FF2B5EF4-FFF2-40B4-BE49-F238E27FC236}">
                    <a16:creationId xmlns:a16="http://schemas.microsoft.com/office/drawing/2014/main" id="{216B394C-3BC4-4672-82A7-D0A0323403B0}"/>
                  </a:ext>
                </a:extLst>
              </p:cNvPr>
              <p:cNvSpPr/>
              <p:nvPr/>
            </p:nvSpPr>
            <p:spPr>
              <a:xfrm flipH="1">
                <a:off x="2296212" y="3715710"/>
                <a:ext cx="5569" cy="180579"/>
              </a:xfrm>
              <a:custGeom>
                <a:avLst/>
                <a:gdLst/>
                <a:ahLst/>
                <a:cxnLst/>
                <a:rect l="l" t="t" r="r" b="b"/>
                <a:pathLst>
                  <a:path w="104" h="3372" extrusionOk="0">
                    <a:moveTo>
                      <a:pt x="1" y="0"/>
                    </a:moveTo>
                    <a:lnTo>
                      <a:pt x="1" y="3332"/>
                    </a:lnTo>
                    <a:lnTo>
                      <a:pt x="103" y="3371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1544;p55">
                <a:extLst>
                  <a:ext uri="{FF2B5EF4-FFF2-40B4-BE49-F238E27FC236}">
                    <a16:creationId xmlns:a16="http://schemas.microsoft.com/office/drawing/2014/main" id="{4D78BB3F-3D76-4AB1-8536-D8A73E26FCF6}"/>
                  </a:ext>
                </a:extLst>
              </p:cNvPr>
              <p:cNvSpPr/>
              <p:nvPr/>
            </p:nvSpPr>
            <p:spPr>
              <a:xfrm flipH="1">
                <a:off x="2282984" y="3899074"/>
                <a:ext cx="5569" cy="2495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466" extrusionOk="0">
                    <a:moveTo>
                      <a:pt x="1" y="0"/>
                    </a:moveTo>
                    <a:lnTo>
                      <a:pt x="1" y="466"/>
                    </a:lnTo>
                    <a:lnTo>
                      <a:pt x="103" y="466"/>
                    </a:lnTo>
                    <a:lnTo>
                      <a:pt x="103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1545;p55">
                <a:extLst>
                  <a:ext uri="{FF2B5EF4-FFF2-40B4-BE49-F238E27FC236}">
                    <a16:creationId xmlns:a16="http://schemas.microsoft.com/office/drawing/2014/main" id="{8DC6AC1C-498E-4DD3-AD2D-12426143BD6F}"/>
                  </a:ext>
                </a:extLst>
              </p:cNvPr>
              <p:cNvSpPr/>
              <p:nvPr/>
            </p:nvSpPr>
            <p:spPr>
              <a:xfrm flipH="1">
                <a:off x="2282984" y="3715710"/>
                <a:ext cx="5569" cy="18550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3464" extrusionOk="0">
                    <a:moveTo>
                      <a:pt x="1" y="0"/>
                    </a:moveTo>
                    <a:lnTo>
                      <a:pt x="1" y="3424"/>
                    </a:lnTo>
                    <a:lnTo>
                      <a:pt x="103" y="3463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1546;p55">
                <a:extLst>
                  <a:ext uri="{FF2B5EF4-FFF2-40B4-BE49-F238E27FC236}">
                    <a16:creationId xmlns:a16="http://schemas.microsoft.com/office/drawing/2014/main" id="{56B5D50E-F6E6-4A07-9BF8-3E09C292E657}"/>
                  </a:ext>
                </a:extLst>
              </p:cNvPr>
              <p:cNvSpPr/>
              <p:nvPr/>
            </p:nvSpPr>
            <p:spPr>
              <a:xfrm flipH="1">
                <a:off x="2269971" y="3904162"/>
                <a:ext cx="5355" cy="1986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71" extrusionOk="0">
                    <a:moveTo>
                      <a:pt x="0" y="0"/>
                    </a:moveTo>
                    <a:lnTo>
                      <a:pt x="0" y="371"/>
                    </a:lnTo>
                    <a:lnTo>
                      <a:pt x="99" y="371"/>
                    </a:lnTo>
                    <a:lnTo>
                      <a:pt x="9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1547;p55">
                <a:extLst>
                  <a:ext uri="{FF2B5EF4-FFF2-40B4-BE49-F238E27FC236}">
                    <a16:creationId xmlns:a16="http://schemas.microsoft.com/office/drawing/2014/main" id="{756BDA34-DE20-4C5E-8933-FFDB19CBD74A}"/>
                  </a:ext>
                </a:extLst>
              </p:cNvPr>
              <p:cNvSpPr/>
              <p:nvPr/>
            </p:nvSpPr>
            <p:spPr>
              <a:xfrm flipH="1">
                <a:off x="2269971" y="3715710"/>
                <a:ext cx="5355" cy="190593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559" extrusionOk="0">
                    <a:moveTo>
                      <a:pt x="0" y="0"/>
                    </a:moveTo>
                    <a:lnTo>
                      <a:pt x="0" y="3519"/>
                    </a:lnTo>
                    <a:lnTo>
                      <a:pt x="99" y="355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1548;p55">
                <a:extLst>
                  <a:ext uri="{FF2B5EF4-FFF2-40B4-BE49-F238E27FC236}">
                    <a16:creationId xmlns:a16="http://schemas.microsoft.com/office/drawing/2014/main" id="{9506EA92-D1A5-464F-A61D-B0B3AAB9E4B9}"/>
                  </a:ext>
                </a:extLst>
              </p:cNvPr>
              <p:cNvSpPr/>
              <p:nvPr/>
            </p:nvSpPr>
            <p:spPr>
              <a:xfrm flipH="1">
                <a:off x="2256743" y="3909088"/>
                <a:ext cx="5569" cy="14941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79" extrusionOk="0">
                    <a:moveTo>
                      <a:pt x="1" y="0"/>
                    </a:moveTo>
                    <a:lnTo>
                      <a:pt x="1" y="279"/>
                    </a:lnTo>
                    <a:lnTo>
                      <a:pt x="103" y="279"/>
                    </a:lnTo>
                    <a:lnTo>
                      <a:pt x="103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1549;p55">
                <a:extLst>
                  <a:ext uri="{FF2B5EF4-FFF2-40B4-BE49-F238E27FC236}">
                    <a16:creationId xmlns:a16="http://schemas.microsoft.com/office/drawing/2014/main" id="{219C23ED-9F5F-4F44-A2CA-7D15F12F7188}"/>
                  </a:ext>
                </a:extLst>
              </p:cNvPr>
              <p:cNvSpPr/>
              <p:nvPr/>
            </p:nvSpPr>
            <p:spPr>
              <a:xfrm flipH="1">
                <a:off x="2256743" y="3715710"/>
                <a:ext cx="5569" cy="19546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3650" extrusionOk="0">
                    <a:moveTo>
                      <a:pt x="1" y="0"/>
                    </a:moveTo>
                    <a:lnTo>
                      <a:pt x="1" y="3611"/>
                    </a:lnTo>
                    <a:lnTo>
                      <a:pt x="103" y="365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1550;p55">
                <a:extLst>
                  <a:ext uri="{FF2B5EF4-FFF2-40B4-BE49-F238E27FC236}">
                    <a16:creationId xmlns:a16="http://schemas.microsoft.com/office/drawing/2014/main" id="{F5DEDF91-9A96-4C0C-B5AA-5D018F88115C}"/>
                  </a:ext>
                </a:extLst>
              </p:cNvPr>
              <p:cNvSpPr/>
              <p:nvPr/>
            </p:nvSpPr>
            <p:spPr>
              <a:xfrm flipH="1">
                <a:off x="2243569" y="3914176"/>
                <a:ext cx="5516" cy="985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84" extrusionOk="0">
                    <a:moveTo>
                      <a:pt x="1" y="0"/>
                    </a:moveTo>
                    <a:lnTo>
                      <a:pt x="1" y="184"/>
                    </a:lnTo>
                    <a:lnTo>
                      <a:pt x="102" y="184"/>
                    </a:lnTo>
                    <a:lnTo>
                      <a:pt x="102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1551;p55">
                <a:extLst>
                  <a:ext uri="{FF2B5EF4-FFF2-40B4-BE49-F238E27FC236}">
                    <a16:creationId xmlns:a16="http://schemas.microsoft.com/office/drawing/2014/main" id="{B87B1D07-1958-40A9-9C9A-966B710B1A91}"/>
                  </a:ext>
                </a:extLst>
              </p:cNvPr>
              <p:cNvSpPr/>
              <p:nvPr/>
            </p:nvSpPr>
            <p:spPr>
              <a:xfrm flipH="1">
                <a:off x="2243569" y="3715710"/>
                <a:ext cx="5516" cy="200608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746" extrusionOk="0">
                    <a:moveTo>
                      <a:pt x="1" y="0"/>
                    </a:moveTo>
                    <a:lnTo>
                      <a:pt x="1" y="3706"/>
                    </a:lnTo>
                    <a:lnTo>
                      <a:pt x="102" y="374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1552;p55">
                <a:extLst>
                  <a:ext uri="{FF2B5EF4-FFF2-40B4-BE49-F238E27FC236}">
                    <a16:creationId xmlns:a16="http://schemas.microsoft.com/office/drawing/2014/main" id="{215297F8-871E-46ED-8AB4-035C89F7FFB9}"/>
                  </a:ext>
                </a:extLst>
              </p:cNvPr>
              <p:cNvSpPr/>
              <p:nvPr/>
            </p:nvSpPr>
            <p:spPr>
              <a:xfrm flipH="1">
                <a:off x="2230503" y="3919049"/>
                <a:ext cx="5569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3" extrusionOk="0">
                    <a:moveTo>
                      <a:pt x="1" y="1"/>
                    </a:moveTo>
                    <a:lnTo>
                      <a:pt x="1" y="93"/>
                    </a:lnTo>
                    <a:lnTo>
                      <a:pt x="103" y="93"/>
                    </a:lnTo>
                    <a:lnTo>
                      <a:pt x="103" y="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1553;p55">
                <a:extLst>
                  <a:ext uri="{FF2B5EF4-FFF2-40B4-BE49-F238E27FC236}">
                    <a16:creationId xmlns:a16="http://schemas.microsoft.com/office/drawing/2014/main" id="{527D92E5-B089-4338-9DA6-4DBB568E0A67}"/>
                  </a:ext>
                </a:extLst>
              </p:cNvPr>
              <p:cNvSpPr/>
              <p:nvPr/>
            </p:nvSpPr>
            <p:spPr>
              <a:xfrm flipH="1">
                <a:off x="2230503" y="3715710"/>
                <a:ext cx="5569" cy="205481"/>
              </a:xfrm>
              <a:custGeom>
                <a:avLst/>
                <a:gdLst/>
                <a:ahLst/>
                <a:cxnLst/>
                <a:rect l="l" t="t" r="r" b="b"/>
                <a:pathLst>
                  <a:path w="104" h="3837" extrusionOk="0">
                    <a:moveTo>
                      <a:pt x="1" y="0"/>
                    </a:moveTo>
                    <a:lnTo>
                      <a:pt x="1" y="3798"/>
                    </a:lnTo>
                    <a:lnTo>
                      <a:pt x="103" y="383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1554;p55">
                <a:extLst>
                  <a:ext uri="{FF2B5EF4-FFF2-40B4-BE49-F238E27FC236}">
                    <a16:creationId xmlns:a16="http://schemas.microsoft.com/office/drawing/2014/main" id="{F994C132-576E-452F-B465-C14889E1AC9D}"/>
                  </a:ext>
                </a:extLst>
              </p:cNvPr>
              <p:cNvSpPr/>
              <p:nvPr/>
            </p:nvSpPr>
            <p:spPr>
              <a:xfrm flipH="1">
                <a:off x="2482414" y="3323652"/>
                <a:ext cx="13656" cy="607178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1338" extrusionOk="0">
                    <a:moveTo>
                      <a:pt x="127" y="1"/>
                    </a:moveTo>
                    <a:cubicBezTo>
                      <a:pt x="56" y="1"/>
                      <a:pt x="1" y="61"/>
                      <a:pt x="1" y="128"/>
                    </a:cubicBezTo>
                    <a:lnTo>
                      <a:pt x="1" y="11211"/>
                    </a:lnTo>
                    <a:cubicBezTo>
                      <a:pt x="1" y="11281"/>
                      <a:pt x="56" y="11338"/>
                      <a:pt x="127" y="11338"/>
                    </a:cubicBezTo>
                    <a:cubicBezTo>
                      <a:pt x="198" y="11338"/>
                      <a:pt x="254" y="11281"/>
                      <a:pt x="254" y="11211"/>
                    </a:cubicBezTo>
                    <a:lnTo>
                      <a:pt x="254" y="128"/>
                    </a:lnTo>
                    <a:cubicBezTo>
                      <a:pt x="254" y="61"/>
                      <a:pt x="198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1555;p55">
                <a:extLst>
                  <a:ext uri="{FF2B5EF4-FFF2-40B4-BE49-F238E27FC236}">
                    <a16:creationId xmlns:a16="http://schemas.microsoft.com/office/drawing/2014/main" id="{95773EB8-EF97-4D80-B612-E5CA5BB33369}"/>
                  </a:ext>
                </a:extLst>
              </p:cNvPr>
              <p:cNvSpPr/>
              <p:nvPr/>
            </p:nvSpPr>
            <p:spPr>
              <a:xfrm flipH="1">
                <a:off x="2409154" y="3923976"/>
                <a:ext cx="160390" cy="13656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55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2994" y="255"/>
                    </a:lnTo>
                    <a:lnTo>
                      <a:pt x="29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1556;p55">
              <a:extLst>
                <a:ext uri="{FF2B5EF4-FFF2-40B4-BE49-F238E27FC236}">
                  <a16:creationId xmlns:a16="http://schemas.microsoft.com/office/drawing/2014/main" id="{CE87DE1A-EB80-4946-BD51-044D54D70389}"/>
                </a:ext>
              </a:extLst>
            </p:cNvPr>
            <p:cNvSpPr/>
            <p:nvPr/>
          </p:nvSpPr>
          <p:spPr>
            <a:xfrm flipH="1">
              <a:off x="1265990" y="2911258"/>
              <a:ext cx="179877" cy="1821262"/>
            </a:xfrm>
            <a:custGeom>
              <a:avLst/>
              <a:gdLst/>
              <a:ahLst/>
              <a:cxnLst/>
              <a:rect l="l" t="t" r="r" b="b"/>
              <a:pathLst>
                <a:path w="2071" h="20969" extrusionOk="0">
                  <a:moveTo>
                    <a:pt x="1880" y="191"/>
                  </a:moveTo>
                  <a:lnTo>
                    <a:pt x="1880" y="20778"/>
                  </a:lnTo>
                  <a:lnTo>
                    <a:pt x="191" y="20778"/>
                  </a:lnTo>
                  <a:lnTo>
                    <a:pt x="191" y="191"/>
                  </a:lnTo>
                  <a:close/>
                  <a:moveTo>
                    <a:pt x="96" y="1"/>
                  </a:moveTo>
                  <a:cubicBezTo>
                    <a:pt x="43" y="1"/>
                    <a:pt x="1" y="47"/>
                    <a:pt x="1" y="96"/>
                  </a:cubicBezTo>
                  <a:lnTo>
                    <a:pt x="1" y="20873"/>
                  </a:lnTo>
                  <a:cubicBezTo>
                    <a:pt x="1" y="20926"/>
                    <a:pt x="43" y="20968"/>
                    <a:pt x="96" y="20968"/>
                  </a:cubicBezTo>
                  <a:lnTo>
                    <a:pt x="1976" y="20968"/>
                  </a:lnTo>
                  <a:cubicBezTo>
                    <a:pt x="2028" y="20968"/>
                    <a:pt x="2071" y="20926"/>
                    <a:pt x="2071" y="20873"/>
                  </a:cubicBezTo>
                  <a:lnTo>
                    <a:pt x="2071" y="96"/>
                  </a:lnTo>
                  <a:cubicBezTo>
                    <a:pt x="2071" y="47"/>
                    <a:pt x="2028" y="1"/>
                    <a:pt x="1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57;p55">
              <a:extLst>
                <a:ext uri="{FF2B5EF4-FFF2-40B4-BE49-F238E27FC236}">
                  <a16:creationId xmlns:a16="http://schemas.microsoft.com/office/drawing/2014/main" id="{E19BFB90-9AC0-4615-97E8-B29CBEFC63BF}"/>
                </a:ext>
              </a:extLst>
            </p:cNvPr>
            <p:cNvSpPr/>
            <p:nvPr/>
          </p:nvSpPr>
          <p:spPr>
            <a:xfrm flipH="1">
              <a:off x="1264166" y="4551854"/>
              <a:ext cx="182309" cy="180658"/>
            </a:xfrm>
            <a:custGeom>
              <a:avLst/>
              <a:gdLst/>
              <a:ahLst/>
              <a:cxnLst/>
              <a:rect l="l" t="t" r="r" b="b"/>
              <a:pathLst>
                <a:path w="2099" h="2080" extrusionOk="0">
                  <a:moveTo>
                    <a:pt x="1992" y="1"/>
                  </a:moveTo>
                  <a:cubicBezTo>
                    <a:pt x="1968" y="1"/>
                    <a:pt x="1944" y="9"/>
                    <a:pt x="1926" y="27"/>
                  </a:cubicBezTo>
                  <a:lnTo>
                    <a:pt x="36" y="1917"/>
                  </a:lnTo>
                  <a:cubicBezTo>
                    <a:pt x="1" y="1952"/>
                    <a:pt x="1" y="2012"/>
                    <a:pt x="36" y="2051"/>
                  </a:cubicBezTo>
                  <a:cubicBezTo>
                    <a:pt x="57" y="2069"/>
                    <a:pt x="79" y="2079"/>
                    <a:pt x="103" y="2079"/>
                  </a:cubicBezTo>
                  <a:cubicBezTo>
                    <a:pt x="128" y="2079"/>
                    <a:pt x="152" y="2069"/>
                    <a:pt x="170" y="2051"/>
                  </a:cubicBezTo>
                  <a:lnTo>
                    <a:pt x="2060" y="161"/>
                  </a:lnTo>
                  <a:cubicBezTo>
                    <a:pt x="2099" y="126"/>
                    <a:pt x="2099" y="66"/>
                    <a:pt x="2060" y="27"/>
                  </a:cubicBezTo>
                  <a:cubicBezTo>
                    <a:pt x="2041" y="9"/>
                    <a:pt x="2016" y="1"/>
                    <a:pt x="1992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58;p55">
              <a:extLst>
                <a:ext uri="{FF2B5EF4-FFF2-40B4-BE49-F238E27FC236}">
                  <a16:creationId xmlns:a16="http://schemas.microsoft.com/office/drawing/2014/main" id="{1DB8AE6C-F594-47C9-BEB7-2E6922229040}"/>
                </a:ext>
              </a:extLst>
            </p:cNvPr>
            <p:cNvSpPr/>
            <p:nvPr/>
          </p:nvSpPr>
          <p:spPr>
            <a:xfrm flipH="1">
              <a:off x="1264166" y="4551854"/>
              <a:ext cx="182309" cy="180658"/>
            </a:xfrm>
            <a:custGeom>
              <a:avLst/>
              <a:gdLst/>
              <a:ahLst/>
              <a:cxnLst/>
              <a:rect l="l" t="t" r="r" b="b"/>
              <a:pathLst>
                <a:path w="2099" h="2080" extrusionOk="0">
                  <a:moveTo>
                    <a:pt x="104" y="1"/>
                  </a:moveTo>
                  <a:cubicBezTo>
                    <a:pt x="80" y="1"/>
                    <a:pt x="56" y="9"/>
                    <a:pt x="36" y="27"/>
                  </a:cubicBezTo>
                  <a:cubicBezTo>
                    <a:pt x="1" y="66"/>
                    <a:pt x="1" y="126"/>
                    <a:pt x="36" y="161"/>
                  </a:cubicBezTo>
                  <a:lnTo>
                    <a:pt x="1926" y="2051"/>
                  </a:lnTo>
                  <a:cubicBezTo>
                    <a:pt x="1944" y="2069"/>
                    <a:pt x="1968" y="2079"/>
                    <a:pt x="1993" y="2079"/>
                  </a:cubicBezTo>
                  <a:cubicBezTo>
                    <a:pt x="2018" y="2079"/>
                    <a:pt x="2043" y="2069"/>
                    <a:pt x="2060" y="2051"/>
                  </a:cubicBezTo>
                  <a:cubicBezTo>
                    <a:pt x="2099" y="2012"/>
                    <a:pt x="2099" y="1952"/>
                    <a:pt x="2060" y="1917"/>
                  </a:cubicBezTo>
                  <a:lnTo>
                    <a:pt x="170" y="27"/>
                  </a:lnTo>
                  <a:cubicBezTo>
                    <a:pt x="152" y="9"/>
                    <a:pt x="129" y="1"/>
                    <a:pt x="104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59;p55">
              <a:extLst>
                <a:ext uri="{FF2B5EF4-FFF2-40B4-BE49-F238E27FC236}">
                  <a16:creationId xmlns:a16="http://schemas.microsoft.com/office/drawing/2014/main" id="{22439799-1DFC-4DDB-9908-6ECFA512BCAA}"/>
                </a:ext>
              </a:extLst>
            </p:cNvPr>
            <p:cNvSpPr/>
            <p:nvPr/>
          </p:nvSpPr>
          <p:spPr>
            <a:xfrm flipH="1">
              <a:off x="1264166" y="4387699"/>
              <a:ext cx="182309" cy="180658"/>
            </a:xfrm>
            <a:custGeom>
              <a:avLst/>
              <a:gdLst/>
              <a:ahLst/>
              <a:cxnLst/>
              <a:rect l="l" t="t" r="r" b="b"/>
              <a:pathLst>
                <a:path w="2099" h="2080" extrusionOk="0">
                  <a:moveTo>
                    <a:pt x="1992" y="0"/>
                  </a:moveTo>
                  <a:cubicBezTo>
                    <a:pt x="1968" y="0"/>
                    <a:pt x="1944" y="9"/>
                    <a:pt x="1926" y="27"/>
                  </a:cubicBezTo>
                  <a:lnTo>
                    <a:pt x="36" y="1917"/>
                  </a:lnTo>
                  <a:cubicBezTo>
                    <a:pt x="1" y="1956"/>
                    <a:pt x="1" y="2016"/>
                    <a:pt x="36" y="2051"/>
                  </a:cubicBezTo>
                  <a:cubicBezTo>
                    <a:pt x="57" y="2072"/>
                    <a:pt x="79" y="2079"/>
                    <a:pt x="103" y="2079"/>
                  </a:cubicBezTo>
                  <a:cubicBezTo>
                    <a:pt x="128" y="2079"/>
                    <a:pt x="152" y="2072"/>
                    <a:pt x="170" y="2051"/>
                  </a:cubicBezTo>
                  <a:lnTo>
                    <a:pt x="2060" y="165"/>
                  </a:lnTo>
                  <a:cubicBezTo>
                    <a:pt x="2099" y="126"/>
                    <a:pt x="2099" y="66"/>
                    <a:pt x="2060" y="27"/>
                  </a:cubicBezTo>
                  <a:cubicBezTo>
                    <a:pt x="2041" y="9"/>
                    <a:pt x="2016" y="0"/>
                    <a:pt x="1992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60;p55">
              <a:extLst>
                <a:ext uri="{FF2B5EF4-FFF2-40B4-BE49-F238E27FC236}">
                  <a16:creationId xmlns:a16="http://schemas.microsoft.com/office/drawing/2014/main" id="{C8E408C9-FE95-461D-93D2-106CD554BC71}"/>
                </a:ext>
              </a:extLst>
            </p:cNvPr>
            <p:cNvSpPr/>
            <p:nvPr/>
          </p:nvSpPr>
          <p:spPr>
            <a:xfrm flipH="1">
              <a:off x="1264166" y="4387699"/>
              <a:ext cx="182309" cy="180658"/>
            </a:xfrm>
            <a:custGeom>
              <a:avLst/>
              <a:gdLst/>
              <a:ahLst/>
              <a:cxnLst/>
              <a:rect l="l" t="t" r="r" b="b"/>
              <a:pathLst>
                <a:path w="2099" h="2080" extrusionOk="0">
                  <a:moveTo>
                    <a:pt x="104" y="0"/>
                  </a:moveTo>
                  <a:cubicBezTo>
                    <a:pt x="80" y="0"/>
                    <a:pt x="56" y="9"/>
                    <a:pt x="36" y="27"/>
                  </a:cubicBezTo>
                  <a:cubicBezTo>
                    <a:pt x="1" y="66"/>
                    <a:pt x="1" y="126"/>
                    <a:pt x="36" y="165"/>
                  </a:cubicBezTo>
                  <a:lnTo>
                    <a:pt x="1926" y="2051"/>
                  </a:lnTo>
                  <a:cubicBezTo>
                    <a:pt x="1944" y="2072"/>
                    <a:pt x="1968" y="2079"/>
                    <a:pt x="1993" y="2079"/>
                  </a:cubicBezTo>
                  <a:cubicBezTo>
                    <a:pt x="2018" y="2079"/>
                    <a:pt x="2043" y="2072"/>
                    <a:pt x="2060" y="2051"/>
                  </a:cubicBezTo>
                  <a:cubicBezTo>
                    <a:pt x="2099" y="2016"/>
                    <a:pt x="2099" y="1956"/>
                    <a:pt x="2060" y="1917"/>
                  </a:cubicBezTo>
                  <a:lnTo>
                    <a:pt x="170" y="27"/>
                  </a:lnTo>
                  <a:cubicBezTo>
                    <a:pt x="152" y="9"/>
                    <a:pt x="129" y="0"/>
                    <a:pt x="10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61;p55">
              <a:extLst>
                <a:ext uri="{FF2B5EF4-FFF2-40B4-BE49-F238E27FC236}">
                  <a16:creationId xmlns:a16="http://schemas.microsoft.com/office/drawing/2014/main" id="{DB3C405F-C940-4FD2-AF96-90909FD7F2EF}"/>
                </a:ext>
              </a:extLst>
            </p:cNvPr>
            <p:cNvSpPr/>
            <p:nvPr/>
          </p:nvSpPr>
          <p:spPr>
            <a:xfrm flipH="1">
              <a:off x="1264166" y="4223631"/>
              <a:ext cx="182309" cy="180832"/>
            </a:xfrm>
            <a:custGeom>
              <a:avLst/>
              <a:gdLst/>
              <a:ahLst/>
              <a:cxnLst/>
              <a:rect l="l" t="t" r="r" b="b"/>
              <a:pathLst>
                <a:path w="2099" h="2082" extrusionOk="0">
                  <a:moveTo>
                    <a:pt x="1992" y="0"/>
                  </a:moveTo>
                  <a:cubicBezTo>
                    <a:pt x="1968" y="0"/>
                    <a:pt x="1944" y="10"/>
                    <a:pt x="1926" y="30"/>
                  </a:cubicBezTo>
                  <a:lnTo>
                    <a:pt x="36" y="1916"/>
                  </a:lnTo>
                  <a:cubicBezTo>
                    <a:pt x="1" y="1955"/>
                    <a:pt x="1" y="2015"/>
                    <a:pt x="36" y="2054"/>
                  </a:cubicBezTo>
                  <a:cubicBezTo>
                    <a:pt x="57" y="2071"/>
                    <a:pt x="79" y="2082"/>
                    <a:pt x="103" y="2082"/>
                  </a:cubicBezTo>
                  <a:cubicBezTo>
                    <a:pt x="128" y="2082"/>
                    <a:pt x="152" y="2071"/>
                    <a:pt x="170" y="2054"/>
                  </a:cubicBezTo>
                  <a:lnTo>
                    <a:pt x="2060" y="163"/>
                  </a:lnTo>
                  <a:cubicBezTo>
                    <a:pt x="2099" y="129"/>
                    <a:pt x="2099" y="65"/>
                    <a:pt x="2060" y="30"/>
                  </a:cubicBezTo>
                  <a:cubicBezTo>
                    <a:pt x="2041" y="10"/>
                    <a:pt x="2016" y="0"/>
                    <a:pt x="1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62;p55">
              <a:extLst>
                <a:ext uri="{FF2B5EF4-FFF2-40B4-BE49-F238E27FC236}">
                  <a16:creationId xmlns:a16="http://schemas.microsoft.com/office/drawing/2014/main" id="{A08E75E5-3984-4B13-BFBA-13DCF354473D}"/>
                </a:ext>
              </a:extLst>
            </p:cNvPr>
            <p:cNvSpPr/>
            <p:nvPr/>
          </p:nvSpPr>
          <p:spPr>
            <a:xfrm flipH="1">
              <a:off x="1264166" y="4223631"/>
              <a:ext cx="182309" cy="180832"/>
            </a:xfrm>
            <a:custGeom>
              <a:avLst/>
              <a:gdLst/>
              <a:ahLst/>
              <a:cxnLst/>
              <a:rect l="l" t="t" r="r" b="b"/>
              <a:pathLst>
                <a:path w="2099" h="2082" extrusionOk="0">
                  <a:moveTo>
                    <a:pt x="104" y="0"/>
                  </a:moveTo>
                  <a:cubicBezTo>
                    <a:pt x="80" y="0"/>
                    <a:pt x="56" y="10"/>
                    <a:pt x="36" y="30"/>
                  </a:cubicBezTo>
                  <a:cubicBezTo>
                    <a:pt x="1" y="65"/>
                    <a:pt x="1" y="129"/>
                    <a:pt x="36" y="163"/>
                  </a:cubicBezTo>
                  <a:lnTo>
                    <a:pt x="1926" y="2054"/>
                  </a:lnTo>
                  <a:cubicBezTo>
                    <a:pt x="1944" y="2071"/>
                    <a:pt x="1968" y="2082"/>
                    <a:pt x="1993" y="2082"/>
                  </a:cubicBezTo>
                  <a:cubicBezTo>
                    <a:pt x="2018" y="2082"/>
                    <a:pt x="2043" y="2071"/>
                    <a:pt x="2060" y="2054"/>
                  </a:cubicBezTo>
                  <a:cubicBezTo>
                    <a:pt x="2099" y="2015"/>
                    <a:pt x="2099" y="1955"/>
                    <a:pt x="2060" y="1916"/>
                  </a:cubicBezTo>
                  <a:lnTo>
                    <a:pt x="170" y="30"/>
                  </a:lnTo>
                  <a:cubicBezTo>
                    <a:pt x="152" y="10"/>
                    <a:pt x="129" y="0"/>
                    <a:pt x="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63;p55">
              <a:extLst>
                <a:ext uri="{FF2B5EF4-FFF2-40B4-BE49-F238E27FC236}">
                  <a16:creationId xmlns:a16="http://schemas.microsoft.com/office/drawing/2014/main" id="{F094BA8F-D3D0-450C-B2CE-844B6FE33672}"/>
                </a:ext>
              </a:extLst>
            </p:cNvPr>
            <p:cNvSpPr/>
            <p:nvPr/>
          </p:nvSpPr>
          <p:spPr>
            <a:xfrm flipH="1">
              <a:off x="1264166" y="4059736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992" y="0"/>
                  </a:moveTo>
                  <a:cubicBezTo>
                    <a:pt x="1968" y="0"/>
                    <a:pt x="1944" y="9"/>
                    <a:pt x="1926" y="27"/>
                  </a:cubicBezTo>
                  <a:lnTo>
                    <a:pt x="36" y="1917"/>
                  </a:lnTo>
                  <a:cubicBezTo>
                    <a:pt x="1" y="1952"/>
                    <a:pt x="1" y="2016"/>
                    <a:pt x="36" y="2050"/>
                  </a:cubicBezTo>
                  <a:cubicBezTo>
                    <a:pt x="57" y="2068"/>
                    <a:pt x="79" y="2079"/>
                    <a:pt x="103" y="2079"/>
                  </a:cubicBezTo>
                  <a:cubicBezTo>
                    <a:pt x="128" y="2079"/>
                    <a:pt x="152" y="2068"/>
                    <a:pt x="170" y="2050"/>
                  </a:cubicBezTo>
                  <a:lnTo>
                    <a:pt x="2060" y="164"/>
                  </a:lnTo>
                  <a:cubicBezTo>
                    <a:pt x="2099" y="125"/>
                    <a:pt x="2099" y="65"/>
                    <a:pt x="2060" y="27"/>
                  </a:cubicBezTo>
                  <a:cubicBezTo>
                    <a:pt x="2041" y="9"/>
                    <a:pt x="2016" y="0"/>
                    <a:pt x="1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64;p55">
              <a:extLst>
                <a:ext uri="{FF2B5EF4-FFF2-40B4-BE49-F238E27FC236}">
                  <a16:creationId xmlns:a16="http://schemas.microsoft.com/office/drawing/2014/main" id="{0D17CAC3-3A6F-4193-822F-D8C5D4FD5450}"/>
                </a:ext>
              </a:extLst>
            </p:cNvPr>
            <p:cNvSpPr/>
            <p:nvPr/>
          </p:nvSpPr>
          <p:spPr>
            <a:xfrm flipH="1">
              <a:off x="1264166" y="4059736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04" y="0"/>
                  </a:moveTo>
                  <a:cubicBezTo>
                    <a:pt x="80" y="0"/>
                    <a:pt x="56" y="9"/>
                    <a:pt x="36" y="27"/>
                  </a:cubicBezTo>
                  <a:cubicBezTo>
                    <a:pt x="1" y="65"/>
                    <a:pt x="1" y="125"/>
                    <a:pt x="36" y="164"/>
                  </a:cubicBezTo>
                  <a:lnTo>
                    <a:pt x="1926" y="2050"/>
                  </a:lnTo>
                  <a:cubicBezTo>
                    <a:pt x="1944" y="2068"/>
                    <a:pt x="1968" y="2079"/>
                    <a:pt x="1993" y="2079"/>
                  </a:cubicBezTo>
                  <a:cubicBezTo>
                    <a:pt x="2018" y="2079"/>
                    <a:pt x="2043" y="2068"/>
                    <a:pt x="2060" y="2050"/>
                  </a:cubicBezTo>
                  <a:cubicBezTo>
                    <a:pt x="2099" y="2016"/>
                    <a:pt x="2099" y="1952"/>
                    <a:pt x="2060" y="1917"/>
                  </a:cubicBezTo>
                  <a:lnTo>
                    <a:pt x="170" y="27"/>
                  </a:lnTo>
                  <a:cubicBezTo>
                    <a:pt x="152" y="9"/>
                    <a:pt x="129" y="0"/>
                    <a:pt x="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65;p55">
              <a:extLst>
                <a:ext uri="{FF2B5EF4-FFF2-40B4-BE49-F238E27FC236}">
                  <a16:creationId xmlns:a16="http://schemas.microsoft.com/office/drawing/2014/main" id="{D0F3C361-55B2-49BD-918B-DA338EC83EC4}"/>
                </a:ext>
              </a:extLst>
            </p:cNvPr>
            <p:cNvSpPr/>
            <p:nvPr/>
          </p:nvSpPr>
          <p:spPr>
            <a:xfrm flipH="1">
              <a:off x="1264166" y="3895581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992" y="1"/>
                  </a:moveTo>
                  <a:cubicBezTo>
                    <a:pt x="1968" y="1"/>
                    <a:pt x="1944" y="10"/>
                    <a:pt x="1926" y="29"/>
                  </a:cubicBezTo>
                  <a:lnTo>
                    <a:pt x="36" y="1917"/>
                  </a:lnTo>
                  <a:cubicBezTo>
                    <a:pt x="1" y="1955"/>
                    <a:pt x="1" y="2015"/>
                    <a:pt x="36" y="2054"/>
                  </a:cubicBezTo>
                  <a:cubicBezTo>
                    <a:pt x="57" y="2072"/>
                    <a:pt x="79" y="2078"/>
                    <a:pt x="103" y="2078"/>
                  </a:cubicBezTo>
                  <a:cubicBezTo>
                    <a:pt x="128" y="2078"/>
                    <a:pt x="152" y="2072"/>
                    <a:pt x="170" y="2054"/>
                  </a:cubicBezTo>
                  <a:lnTo>
                    <a:pt x="2060" y="164"/>
                  </a:lnTo>
                  <a:cubicBezTo>
                    <a:pt x="2099" y="125"/>
                    <a:pt x="2099" y="65"/>
                    <a:pt x="2060" y="29"/>
                  </a:cubicBezTo>
                  <a:cubicBezTo>
                    <a:pt x="2041" y="10"/>
                    <a:pt x="2016" y="1"/>
                    <a:pt x="1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66;p55">
              <a:extLst>
                <a:ext uri="{FF2B5EF4-FFF2-40B4-BE49-F238E27FC236}">
                  <a16:creationId xmlns:a16="http://schemas.microsoft.com/office/drawing/2014/main" id="{21D51C73-00E3-4D60-9185-3723F442A330}"/>
                </a:ext>
              </a:extLst>
            </p:cNvPr>
            <p:cNvSpPr/>
            <p:nvPr/>
          </p:nvSpPr>
          <p:spPr>
            <a:xfrm flipH="1">
              <a:off x="1264166" y="3895581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04" y="1"/>
                  </a:moveTo>
                  <a:cubicBezTo>
                    <a:pt x="80" y="1"/>
                    <a:pt x="56" y="10"/>
                    <a:pt x="36" y="29"/>
                  </a:cubicBezTo>
                  <a:cubicBezTo>
                    <a:pt x="1" y="65"/>
                    <a:pt x="1" y="125"/>
                    <a:pt x="36" y="164"/>
                  </a:cubicBezTo>
                  <a:lnTo>
                    <a:pt x="1926" y="2054"/>
                  </a:lnTo>
                  <a:cubicBezTo>
                    <a:pt x="1944" y="2072"/>
                    <a:pt x="1968" y="2078"/>
                    <a:pt x="1993" y="2078"/>
                  </a:cubicBezTo>
                  <a:cubicBezTo>
                    <a:pt x="2018" y="2078"/>
                    <a:pt x="2043" y="2072"/>
                    <a:pt x="2060" y="2054"/>
                  </a:cubicBezTo>
                  <a:cubicBezTo>
                    <a:pt x="2099" y="2015"/>
                    <a:pt x="2099" y="1955"/>
                    <a:pt x="2060" y="1917"/>
                  </a:cubicBezTo>
                  <a:lnTo>
                    <a:pt x="170" y="29"/>
                  </a:lnTo>
                  <a:cubicBezTo>
                    <a:pt x="152" y="10"/>
                    <a:pt x="129" y="1"/>
                    <a:pt x="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67;p55">
              <a:extLst>
                <a:ext uri="{FF2B5EF4-FFF2-40B4-BE49-F238E27FC236}">
                  <a16:creationId xmlns:a16="http://schemas.microsoft.com/office/drawing/2014/main" id="{837AE43C-A60A-41B4-9B53-9D421EF213FF}"/>
                </a:ext>
              </a:extLst>
            </p:cNvPr>
            <p:cNvSpPr/>
            <p:nvPr/>
          </p:nvSpPr>
          <p:spPr>
            <a:xfrm flipH="1">
              <a:off x="1264166" y="3731600"/>
              <a:ext cx="182309" cy="180658"/>
            </a:xfrm>
            <a:custGeom>
              <a:avLst/>
              <a:gdLst/>
              <a:ahLst/>
              <a:cxnLst/>
              <a:rect l="l" t="t" r="r" b="b"/>
              <a:pathLst>
                <a:path w="2099" h="2080" extrusionOk="0">
                  <a:moveTo>
                    <a:pt x="1992" y="1"/>
                  </a:moveTo>
                  <a:cubicBezTo>
                    <a:pt x="1968" y="1"/>
                    <a:pt x="1944" y="10"/>
                    <a:pt x="1926" y="28"/>
                  </a:cubicBezTo>
                  <a:lnTo>
                    <a:pt x="36" y="1917"/>
                  </a:lnTo>
                  <a:cubicBezTo>
                    <a:pt x="1" y="1953"/>
                    <a:pt x="1" y="2013"/>
                    <a:pt x="36" y="2052"/>
                  </a:cubicBezTo>
                  <a:cubicBezTo>
                    <a:pt x="57" y="2070"/>
                    <a:pt x="79" y="2080"/>
                    <a:pt x="103" y="2080"/>
                  </a:cubicBezTo>
                  <a:cubicBezTo>
                    <a:pt x="128" y="2080"/>
                    <a:pt x="152" y="2070"/>
                    <a:pt x="170" y="2052"/>
                  </a:cubicBezTo>
                  <a:lnTo>
                    <a:pt x="2060" y="161"/>
                  </a:lnTo>
                  <a:cubicBezTo>
                    <a:pt x="2099" y="127"/>
                    <a:pt x="2099" y="67"/>
                    <a:pt x="2060" y="28"/>
                  </a:cubicBezTo>
                  <a:cubicBezTo>
                    <a:pt x="2041" y="10"/>
                    <a:pt x="2016" y="1"/>
                    <a:pt x="1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68;p55">
              <a:extLst>
                <a:ext uri="{FF2B5EF4-FFF2-40B4-BE49-F238E27FC236}">
                  <a16:creationId xmlns:a16="http://schemas.microsoft.com/office/drawing/2014/main" id="{1CD19F22-A889-4262-B5F5-7A5F7C8AC97E}"/>
                </a:ext>
              </a:extLst>
            </p:cNvPr>
            <p:cNvSpPr/>
            <p:nvPr/>
          </p:nvSpPr>
          <p:spPr>
            <a:xfrm flipH="1">
              <a:off x="1264166" y="3731600"/>
              <a:ext cx="182309" cy="180658"/>
            </a:xfrm>
            <a:custGeom>
              <a:avLst/>
              <a:gdLst/>
              <a:ahLst/>
              <a:cxnLst/>
              <a:rect l="l" t="t" r="r" b="b"/>
              <a:pathLst>
                <a:path w="2099" h="2080" extrusionOk="0">
                  <a:moveTo>
                    <a:pt x="104" y="1"/>
                  </a:moveTo>
                  <a:cubicBezTo>
                    <a:pt x="80" y="1"/>
                    <a:pt x="56" y="10"/>
                    <a:pt x="36" y="28"/>
                  </a:cubicBezTo>
                  <a:cubicBezTo>
                    <a:pt x="1" y="67"/>
                    <a:pt x="1" y="127"/>
                    <a:pt x="36" y="161"/>
                  </a:cubicBezTo>
                  <a:lnTo>
                    <a:pt x="1926" y="2052"/>
                  </a:lnTo>
                  <a:cubicBezTo>
                    <a:pt x="1944" y="2070"/>
                    <a:pt x="1968" y="2080"/>
                    <a:pt x="1993" y="2080"/>
                  </a:cubicBezTo>
                  <a:cubicBezTo>
                    <a:pt x="2018" y="2080"/>
                    <a:pt x="2043" y="2070"/>
                    <a:pt x="2060" y="2052"/>
                  </a:cubicBezTo>
                  <a:cubicBezTo>
                    <a:pt x="2099" y="2013"/>
                    <a:pt x="2099" y="1953"/>
                    <a:pt x="2060" y="1917"/>
                  </a:cubicBezTo>
                  <a:lnTo>
                    <a:pt x="170" y="28"/>
                  </a:lnTo>
                  <a:cubicBezTo>
                    <a:pt x="152" y="10"/>
                    <a:pt x="129" y="1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69;p55">
              <a:extLst>
                <a:ext uri="{FF2B5EF4-FFF2-40B4-BE49-F238E27FC236}">
                  <a16:creationId xmlns:a16="http://schemas.microsoft.com/office/drawing/2014/main" id="{8896DBC8-8C83-4070-85D0-AE6D1C465BFD}"/>
                </a:ext>
              </a:extLst>
            </p:cNvPr>
            <p:cNvSpPr/>
            <p:nvPr/>
          </p:nvSpPr>
          <p:spPr>
            <a:xfrm flipH="1">
              <a:off x="1264166" y="3567531"/>
              <a:ext cx="182309" cy="180658"/>
            </a:xfrm>
            <a:custGeom>
              <a:avLst/>
              <a:gdLst/>
              <a:ahLst/>
              <a:cxnLst/>
              <a:rect l="l" t="t" r="r" b="b"/>
              <a:pathLst>
                <a:path w="2099" h="2080" extrusionOk="0">
                  <a:moveTo>
                    <a:pt x="1992" y="1"/>
                  </a:moveTo>
                  <a:cubicBezTo>
                    <a:pt x="1968" y="1"/>
                    <a:pt x="1944" y="11"/>
                    <a:pt x="1926" y="30"/>
                  </a:cubicBezTo>
                  <a:lnTo>
                    <a:pt x="36" y="1917"/>
                  </a:lnTo>
                  <a:cubicBezTo>
                    <a:pt x="1" y="1956"/>
                    <a:pt x="1" y="2016"/>
                    <a:pt x="36" y="2050"/>
                  </a:cubicBezTo>
                  <a:cubicBezTo>
                    <a:pt x="57" y="2071"/>
                    <a:pt x="79" y="2079"/>
                    <a:pt x="103" y="2079"/>
                  </a:cubicBezTo>
                  <a:cubicBezTo>
                    <a:pt x="128" y="2079"/>
                    <a:pt x="152" y="2071"/>
                    <a:pt x="170" y="2050"/>
                  </a:cubicBezTo>
                  <a:lnTo>
                    <a:pt x="2060" y="164"/>
                  </a:lnTo>
                  <a:cubicBezTo>
                    <a:pt x="2099" y="125"/>
                    <a:pt x="2099" y="66"/>
                    <a:pt x="2060" y="30"/>
                  </a:cubicBezTo>
                  <a:cubicBezTo>
                    <a:pt x="2041" y="11"/>
                    <a:pt x="2016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70;p55">
              <a:extLst>
                <a:ext uri="{FF2B5EF4-FFF2-40B4-BE49-F238E27FC236}">
                  <a16:creationId xmlns:a16="http://schemas.microsoft.com/office/drawing/2014/main" id="{ACC6F5AD-D8F5-406A-A7EC-B3BBC603087B}"/>
                </a:ext>
              </a:extLst>
            </p:cNvPr>
            <p:cNvSpPr/>
            <p:nvPr/>
          </p:nvSpPr>
          <p:spPr>
            <a:xfrm flipH="1">
              <a:off x="1264166" y="3567531"/>
              <a:ext cx="182309" cy="180658"/>
            </a:xfrm>
            <a:custGeom>
              <a:avLst/>
              <a:gdLst/>
              <a:ahLst/>
              <a:cxnLst/>
              <a:rect l="l" t="t" r="r" b="b"/>
              <a:pathLst>
                <a:path w="2099" h="2080" extrusionOk="0">
                  <a:moveTo>
                    <a:pt x="104" y="1"/>
                  </a:moveTo>
                  <a:cubicBezTo>
                    <a:pt x="80" y="1"/>
                    <a:pt x="56" y="11"/>
                    <a:pt x="36" y="30"/>
                  </a:cubicBezTo>
                  <a:cubicBezTo>
                    <a:pt x="1" y="66"/>
                    <a:pt x="1" y="125"/>
                    <a:pt x="36" y="164"/>
                  </a:cubicBezTo>
                  <a:lnTo>
                    <a:pt x="1926" y="2050"/>
                  </a:lnTo>
                  <a:cubicBezTo>
                    <a:pt x="1944" y="2071"/>
                    <a:pt x="1968" y="2079"/>
                    <a:pt x="1993" y="2079"/>
                  </a:cubicBezTo>
                  <a:cubicBezTo>
                    <a:pt x="2018" y="2079"/>
                    <a:pt x="2043" y="2071"/>
                    <a:pt x="2060" y="2050"/>
                  </a:cubicBezTo>
                  <a:cubicBezTo>
                    <a:pt x="2099" y="2016"/>
                    <a:pt x="2099" y="1956"/>
                    <a:pt x="2060" y="1917"/>
                  </a:cubicBezTo>
                  <a:lnTo>
                    <a:pt x="170" y="30"/>
                  </a:lnTo>
                  <a:cubicBezTo>
                    <a:pt x="152" y="11"/>
                    <a:pt x="129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71;p55">
              <a:extLst>
                <a:ext uri="{FF2B5EF4-FFF2-40B4-BE49-F238E27FC236}">
                  <a16:creationId xmlns:a16="http://schemas.microsoft.com/office/drawing/2014/main" id="{B1B8D7D5-46C1-4F74-9406-3403A93C6335}"/>
                </a:ext>
              </a:extLst>
            </p:cNvPr>
            <p:cNvSpPr/>
            <p:nvPr/>
          </p:nvSpPr>
          <p:spPr>
            <a:xfrm flipH="1">
              <a:off x="1264166" y="3403463"/>
              <a:ext cx="182309" cy="180832"/>
            </a:xfrm>
            <a:custGeom>
              <a:avLst/>
              <a:gdLst/>
              <a:ahLst/>
              <a:cxnLst/>
              <a:rect l="l" t="t" r="r" b="b"/>
              <a:pathLst>
                <a:path w="2099" h="2082" extrusionOk="0">
                  <a:moveTo>
                    <a:pt x="1992" y="0"/>
                  </a:moveTo>
                  <a:cubicBezTo>
                    <a:pt x="1968" y="0"/>
                    <a:pt x="1944" y="10"/>
                    <a:pt x="1926" y="29"/>
                  </a:cubicBezTo>
                  <a:lnTo>
                    <a:pt x="36" y="1919"/>
                  </a:lnTo>
                  <a:cubicBezTo>
                    <a:pt x="1" y="1955"/>
                    <a:pt x="1" y="2014"/>
                    <a:pt x="36" y="2053"/>
                  </a:cubicBezTo>
                  <a:cubicBezTo>
                    <a:pt x="57" y="2071"/>
                    <a:pt x="79" y="2082"/>
                    <a:pt x="103" y="2082"/>
                  </a:cubicBezTo>
                  <a:cubicBezTo>
                    <a:pt x="128" y="2082"/>
                    <a:pt x="152" y="2071"/>
                    <a:pt x="170" y="2053"/>
                  </a:cubicBezTo>
                  <a:lnTo>
                    <a:pt x="2060" y="163"/>
                  </a:lnTo>
                  <a:cubicBezTo>
                    <a:pt x="2099" y="128"/>
                    <a:pt x="2099" y="67"/>
                    <a:pt x="2060" y="29"/>
                  </a:cubicBezTo>
                  <a:cubicBezTo>
                    <a:pt x="2041" y="10"/>
                    <a:pt x="2016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72;p55">
              <a:extLst>
                <a:ext uri="{FF2B5EF4-FFF2-40B4-BE49-F238E27FC236}">
                  <a16:creationId xmlns:a16="http://schemas.microsoft.com/office/drawing/2014/main" id="{25060823-660C-49AD-85C3-06939F6834E8}"/>
                </a:ext>
              </a:extLst>
            </p:cNvPr>
            <p:cNvSpPr/>
            <p:nvPr/>
          </p:nvSpPr>
          <p:spPr>
            <a:xfrm flipH="1">
              <a:off x="1264166" y="3403463"/>
              <a:ext cx="182309" cy="180832"/>
            </a:xfrm>
            <a:custGeom>
              <a:avLst/>
              <a:gdLst/>
              <a:ahLst/>
              <a:cxnLst/>
              <a:rect l="l" t="t" r="r" b="b"/>
              <a:pathLst>
                <a:path w="2099" h="2082" extrusionOk="0">
                  <a:moveTo>
                    <a:pt x="104" y="0"/>
                  </a:moveTo>
                  <a:cubicBezTo>
                    <a:pt x="80" y="0"/>
                    <a:pt x="56" y="10"/>
                    <a:pt x="36" y="29"/>
                  </a:cubicBezTo>
                  <a:cubicBezTo>
                    <a:pt x="1" y="67"/>
                    <a:pt x="1" y="128"/>
                    <a:pt x="36" y="163"/>
                  </a:cubicBezTo>
                  <a:lnTo>
                    <a:pt x="1926" y="2053"/>
                  </a:lnTo>
                  <a:cubicBezTo>
                    <a:pt x="1944" y="2071"/>
                    <a:pt x="1968" y="2082"/>
                    <a:pt x="1993" y="2082"/>
                  </a:cubicBezTo>
                  <a:cubicBezTo>
                    <a:pt x="2018" y="2082"/>
                    <a:pt x="2043" y="2071"/>
                    <a:pt x="2060" y="2053"/>
                  </a:cubicBezTo>
                  <a:cubicBezTo>
                    <a:pt x="2099" y="2014"/>
                    <a:pt x="2099" y="1955"/>
                    <a:pt x="2060" y="1919"/>
                  </a:cubicBezTo>
                  <a:lnTo>
                    <a:pt x="170" y="29"/>
                  </a:lnTo>
                  <a:cubicBezTo>
                    <a:pt x="152" y="10"/>
                    <a:pt x="129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73;p55">
              <a:extLst>
                <a:ext uri="{FF2B5EF4-FFF2-40B4-BE49-F238E27FC236}">
                  <a16:creationId xmlns:a16="http://schemas.microsoft.com/office/drawing/2014/main" id="{94F29ED6-96E6-484A-9688-05E3224BC7A0}"/>
                </a:ext>
              </a:extLst>
            </p:cNvPr>
            <p:cNvSpPr/>
            <p:nvPr/>
          </p:nvSpPr>
          <p:spPr>
            <a:xfrm flipH="1">
              <a:off x="1264166" y="3239482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992" y="1"/>
                  </a:moveTo>
                  <a:cubicBezTo>
                    <a:pt x="1968" y="1"/>
                    <a:pt x="1944" y="9"/>
                    <a:pt x="1926" y="27"/>
                  </a:cubicBezTo>
                  <a:lnTo>
                    <a:pt x="36" y="1917"/>
                  </a:lnTo>
                  <a:cubicBezTo>
                    <a:pt x="1" y="1955"/>
                    <a:pt x="1" y="2016"/>
                    <a:pt x="36" y="2051"/>
                  </a:cubicBezTo>
                  <a:cubicBezTo>
                    <a:pt x="57" y="2069"/>
                    <a:pt x="79" y="2079"/>
                    <a:pt x="103" y="2079"/>
                  </a:cubicBezTo>
                  <a:cubicBezTo>
                    <a:pt x="128" y="2079"/>
                    <a:pt x="152" y="2069"/>
                    <a:pt x="170" y="2051"/>
                  </a:cubicBezTo>
                  <a:lnTo>
                    <a:pt x="2060" y="165"/>
                  </a:lnTo>
                  <a:cubicBezTo>
                    <a:pt x="2099" y="126"/>
                    <a:pt x="2099" y="66"/>
                    <a:pt x="2060" y="27"/>
                  </a:cubicBezTo>
                  <a:cubicBezTo>
                    <a:pt x="2041" y="9"/>
                    <a:pt x="2016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74;p55">
              <a:extLst>
                <a:ext uri="{FF2B5EF4-FFF2-40B4-BE49-F238E27FC236}">
                  <a16:creationId xmlns:a16="http://schemas.microsoft.com/office/drawing/2014/main" id="{53E9E7CC-9CE3-4B0B-AD7C-4863D98DDD53}"/>
                </a:ext>
              </a:extLst>
            </p:cNvPr>
            <p:cNvSpPr/>
            <p:nvPr/>
          </p:nvSpPr>
          <p:spPr>
            <a:xfrm flipH="1">
              <a:off x="1264166" y="3239482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04" y="1"/>
                  </a:moveTo>
                  <a:cubicBezTo>
                    <a:pt x="80" y="1"/>
                    <a:pt x="56" y="9"/>
                    <a:pt x="36" y="27"/>
                  </a:cubicBezTo>
                  <a:cubicBezTo>
                    <a:pt x="1" y="66"/>
                    <a:pt x="1" y="126"/>
                    <a:pt x="36" y="165"/>
                  </a:cubicBezTo>
                  <a:lnTo>
                    <a:pt x="1926" y="2051"/>
                  </a:lnTo>
                  <a:cubicBezTo>
                    <a:pt x="1944" y="2069"/>
                    <a:pt x="1968" y="2079"/>
                    <a:pt x="1993" y="2079"/>
                  </a:cubicBezTo>
                  <a:cubicBezTo>
                    <a:pt x="2018" y="2079"/>
                    <a:pt x="2043" y="2069"/>
                    <a:pt x="2060" y="2051"/>
                  </a:cubicBezTo>
                  <a:cubicBezTo>
                    <a:pt x="2099" y="2016"/>
                    <a:pt x="2099" y="1955"/>
                    <a:pt x="2060" y="1917"/>
                  </a:cubicBezTo>
                  <a:lnTo>
                    <a:pt x="170" y="27"/>
                  </a:lnTo>
                  <a:cubicBezTo>
                    <a:pt x="152" y="9"/>
                    <a:pt x="129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75;p55">
              <a:extLst>
                <a:ext uri="{FF2B5EF4-FFF2-40B4-BE49-F238E27FC236}">
                  <a16:creationId xmlns:a16="http://schemas.microsoft.com/office/drawing/2014/main" id="{76BFDFDF-2E91-4EFD-A358-79D928E707DD}"/>
                </a:ext>
              </a:extLst>
            </p:cNvPr>
            <p:cNvSpPr/>
            <p:nvPr/>
          </p:nvSpPr>
          <p:spPr>
            <a:xfrm flipH="1">
              <a:off x="1264166" y="3075414"/>
              <a:ext cx="182309" cy="180832"/>
            </a:xfrm>
            <a:custGeom>
              <a:avLst/>
              <a:gdLst/>
              <a:ahLst/>
              <a:cxnLst/>
              <a:rect l="l" t="t" r="r" b="b"/>
              <a:pathLst>
                <a:path w="2099" h="2082" extrusionOk="0">
                  <a:moveTo>
                    <a:pt x="1992" y="0"/>
                  </a:moveTo>
                  <a:cubicBezTo>
                    <a:pt x="1968" y="0"/>
                    <a:pt x="1944" y="10"/>
                    <a:pt x="1926" y="29"/>
                  </a:cubicBezTo>
                  <a:lnTo>
                    <a:pt x="36" y="1916"/>
                  </a:lnTo>
                  <a:cubicBezTo>
                    <a:pt x="1" y="1955"/>
                    <a:pt x="1" y="2015"/>
                    <a:pt x="36" y="2054"/>
                  </a:cubicBezTo>
                  <a:cubicBezTo>
                    <a:pt x="57" y="2071"/>
                    <a:pt x="79" y="2082"/>
                    <a:pt x="103" y="2082"/>
                  </a:cubicBezTo>
                  <a:cubicBezTo>
                    <a:pt x="128" y="2082"/>
                    <a:pt x="152" y="2071"/>
                    <a:pt x="170" y="2054"/>
                  </a:cubicBezTo>
                  <a:lnTo>
                    <a:pt x="2060" y="163"/>
                  </a:lnTo>
                  <a:cubicBezTo>
                    <a:pt x="2099" y="128"/>
                    <a:pt x="2099" y="65"/>
                    <a:pt x="2060" y="29"/>
                  </a:cubicBezTo>
                  <a:cubicBezTo>
                    <a:pt x="2041" y="10"/>
                    <a:pt x="2016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76;p55">
              <a:extLst>
                <a:ext uri="{FF2B5EF4-FFF2-40B4-BE49-F238E27FC236}">
                  <a16:creationId xmlns:a16="http://schemas.microsoft.com/office/drawing/2014/main" id="{A854A0BF-28CA-430A-92E8-A7FD2E564DCD}"/>
                </a:ext>
              </a:extLst>
            </p:cNvPr>
            <p:cNvSpPr/>
            <p:nvPr/>
          </p:nvSpPr>
          <p:spPr>
            <a:xfrm flipH="1">
              <a:off x="1264166" y="3075414"/>
              <a:ext cx="182309" cy="180832"/>
            </a:xfrm>
            <a:custGeom>
              <a:avLst/>
              <a:gdLst/>
              <a:ahLst/>
              <a:cxnLst/>
              <a:rect l="l" t="t" r="r" b="b"/>
              <a:pathLst>
                <a:path w="2099" h="2082" extrusionOk="0">
                  <a:moveTo>
                    <a:pt x="104" y="0"/>
                  </a:moveTo>
                  <a:cubicBezTo>
                    <a:pt x="80" y="0"/>
                    <a:pt x="56" y="10"/>
                    <a:pt x="36" y="29"/>
                  </a:cubicBezTo>
                  <a:cubicBezTo>
                    <a:pt x="1" y="65"/>
                    <a:pt x="1" y="128"/>
                    <a:pt x="36" y="163"/>
                  </a:cubicBezTo>
                  <a:lnTo>
                    <a:pt x="1926" y="2054"/>
                  </a:lnTo>
                  <a:cubicBezTo>
                    <a:pt x="1944" y="2071"/>
                    <a:pt x="1968" y="2082"/>
                    <a:pt x="1993" y="2082"/>
                  </a:cubicBezTo>
                  <a:cubicBezTo>
                    <a:pt x="2018" y="2082"/>
                    <a:pt x="2043" y="2071"/>
                    <a:pt x="2060" y="2054"/>
                  </a:cubicBezTo>
                  <a:cubicBezTo>
                    <a:pt x="2099" y="2015"/>
                    <a:pt x="2099" y="1955"/>
                    <a:pt x="2060" y="1916"/>
                  </a:cubicBezTo>
                  <a:lnTo>
                    <a:pt x="170" y="29"/>
                  </a:lnTo>
                  <a:cubicBezTo>
                    <a:pt x="152" y="10"/>
                    <a:pt x="129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77;p55">
              <a:extLst>
                <a:ext uri="{FF2B5EF4-FFF2-40B4-BE49-F238E27FC236}">
                  <a16:creationId xmlns:a16="http://schemas.microsoft.com/office/drawing/2014/main" id="{BF395FD3-0B0E-4AE0-AA21-5297E795B81B}"/>
                </a:ext>
              </a:extLst>
            </p:cNvPr>
            <p:cNvSpPr/>
            <p:nvPr/>
          </p:nvSpPr>
          <p:spPr>
            <a:xfrm flipH="1">
              <a:off x="1264166" y="2911432"/>
              <a:ext cx="182309" cy="180658"/>
            </a:xfrm>
            <a:custGeom>
              <a:avLst/>
              <a:gdLst/>
              <a:ahLst/>
              <a:cxnLst/>
              <a:rect l="l" t="t" r="r" b="b"/>
              <a:pathLst>
                <a:path w="2099" h="2080" extrusionOk="0">
                  <a:moveTo>
                    <a:pt x="1992" y="1"/>
                  </a:moveTo>
                  <a:cubicBezTo>
                    <a:pt x="1968" y="1"/>
                    <a:pt x="1944" y="10"/>
                    <a:pt x="1926" y="27"/>
                  </a:cubicBezTo>
                  <a:lnTo>
                    <a:pt x="36" y="1917"/>
                  </a:lnTo>
                  <a:cubicBezTo>
                    <a:pt x="1" y="1953"/>
                    <a:pt x="1" y="2016"/>
                    <a:pt x="36" y="2051"/>
                  </a:cubicBezTo>
                  <a:cubicBezTo>
                    <a:pt x="57" y="2069"/>
                    <a:pt x="79" y="2080"/>
                    <a:pt x="103" y="2080"/>
                  </a:cubicBezTo>
                  <a:cubicBezTo>
                    <a:pt x="128" y="2080"/>
                    <a:pt x="152" y="2069"/>
                    <a:pt x="170" y="2051"/>
                  </a:cubicBezTo>
                  <a:lnTo>
                    <a:pt x="2060" y="165"/>
                  </a:lnTo>
                  <a:cubicBezTo>
                    <a:pt x="2099" y="126"/>
                    <a:pt x="2099" y="66"/>
                    <a:pt x="2060" y="27"/>
                  </a:cubicBezTo>
                  <a:cubicBezTo>
                    <a:pt x="2041" y="10"/>
                    <a:pt x="2016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78;p55">
              <a:extLst>
                <a:ext uri="{FF2B5EF4-FFF2-40B4-BE49-F238E27FC236}">
                  <a16:creationId xmlns:a16="http://schemas.microsoft.com/office/drawing/2014/main" id="{881922A9-7DBA-49CA-BB16-2650877CC381}"/>
                </a:ext>
              </a:extLst>
            </p:cNvPr>
            <p:cNvSpPr/>
            <p:nvPr/>
          </p:nvSpPr>
          <p:spPr>
            <a:xfrm flipH="1">
              <a:off x="1264166" y="2911432"/>
              <a:ext cx="182309" cy="180658"/>
            </a:xfrm>
            <a:custGeom>
              <a:avLst/>
              <a:gdLst/>
              <a:ahLst/>
              <a:cxnLst/>
              <a:rect l="l" t="t" r="r" b="b"/>
              <a:pathLst>
                <a:path w="2099" h="2080" extrusionOk="0">
                  <a:moveTo>
                    <a:pt x="104" y="1"/>
                  </a:moveTo>
                  <a:cubicBezTo>
                    <a:pt x="80" y="1"/>
                    <a:pt x="56" y="10"/>
                    <a:pt x="36" y="27"/>
                  </a:cubicBezTo>
                  <a:cubicBezTo>
                    <a:pt x="1" y="66"/>
                    <a:pt x="1" y="126"/>
                    <a:pt x="36" y="165"/>
                  </a:cubicBezTo>
                  <a:lnTo>
                    <a:pt x="1926" y="2051"/>
                  </a:lnTo>
                  <a:cubicBezTo>
                    <a:pt x="1944" y="2069"/>
                    <a:pt x="1968" y="2080"/>
                    <a:pt x="1993" y="2080"/>
                  </a:cubicBezTo>
                  <a:cubicBezTo>
                    <a:pt x="2018" y="2080"/>
                    <a:pt x="2043" y="2069"/>
                    <a:pt x="2060" y="2051"/>
                  </a:cubicBezTo>
                  <a:cubicBezTo>
                    <a:pt x="2099" y="2016"/>
                    <a:pt x="2099" y="1953"/>
                    <a:pt x="2060" y="1917"/>
                  </a:cubicBezTo>
                  <a:lnTo>
                    <a:pt x="170" y="27"/>
                  </a:lnTo>
                  <a:cubicBezTo>
                    <a:pt x="152" y="10"/>
                    <a:pt x="129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79;p55">
              <a:extLst>
                <a:ext uri="{FF2B5EF4-FFF2-40B4-BE49-F238E27FC236}">
                  <a16:creationId xmlns:a16="http://schemas.microsoft.com/office/drawing/2014/main" id="{DBE1078E-6228-4A7E-80E1-8E00A798A969}"/>
                </a:ext>
              </a:extLst>
            </p:cNvPr>
            <p:cNvSpPr/>
            <p:nvPr/>
          </p:nvSpPr>
          <p:spPr>
            <a:xfrm flipH="1">
              <a:off x="937059" y="2747451"/>
              <a:ext cx="2057942" cy="179877"/>
            </a:xfrm>
            <a:custGeom>
              <a:avLst/>
              <a:gdLst/>
              <a:ahLst/>
              <a:cxnLst/>
              <a:rect l="l" t="t" r="r" b="b"/>
              <a:pathLst>
                <a:path w="23694" h="2071" extrusionOk="0">
                  <a:moveTo>
                    <a:pt x="23503" y="191"/>
                  </a:moveTo>
                  <a:lnTo>
                    <a:pt x="23503" y="1880"/>
                  </a:lnTo>
                  <a:lnTo>
                    <a:pt x="410" y="1880"/>
                  </a:lnTo>
                  <a:lnTo>
                    <a:pt x="2853" y="191"/>
                  </a:lnTo>
                  <a:close/>
                  <a:moveTo>
                    <a:pt x="2825" y="0"/>
                  </a:moveTo>
                  <a:cubicBezTo>
                    <a:pt x="2804" y="0"/>
                    <a:pt x="2787" y="8"/>
                    <a:pt x="2769" y="18"/>
                  </a:cubicBezTo>
                  <a:lnTo>
                    <a:pt x="50" y="1894"/>
                  </a:lnTo>
                  <a:cubicBezTo>
                    <a:pt x="18" y="1919"/>
                    <a:pt x="0" y="1961"/>
                    <a:pt x="15" y="2003"/>
                  </a:cubicBezTo>
                  <a:cubicBezTo>
                    <a:pt x="26" y="2042"/>
                    <a:pt x="64" y="2070"/>
                    <a:pt x="106" y="2070"/>
                  </a:cubicBezTo>
                  <a:lnTo>
                    <a:pt x="23599" y="2070"/>
                  </a:lnTo>
                  <a:cubicBezTo>
                    <a:pt x="23652" y="2070"/>
                    <a:pt x="23694" y="2025"/>
                    <a:pt x="23694" y="1975"/>
                  </a:cubicBezTo>
                  <a:lnTo>
                    <a:pt x="23694" y="96"/>
                  </a:lnTo>
                  <a:cubicBezTo>
                    <a:pt x="23694" y="43"/>
                    <a:pt x="23652" y="0"/>
                    <a:pt x="23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80;p55">
              <a:extLst>
                <a:ext uri="{FF2B5EF4-FFF2-40B4-BE49-F238E27FC236}">
                  <a16:creationId xmlns:a16="http://schemas.microsoft.com/office/drawing/2014/main" id="{E94C1316-49B5-4D8E-84C5-1B76E46899FA}"/>
                </a:ext>
              </a:extLst>
            </p:cNvPr>
            <p:cNvSpPr/>
            <p:nvPr/>
          </p:nvSpPr>
          <p:spPr>
            <a:xfrm flipH="1">
              <a:off x="2576536" y="2747364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05" y="1"/>
                  </a:moveTo>
                  <a:cubicBezTo>
                    <a:pt x="81" y="1"/>
                    <a:pt x="57" y="11"/>
                    <a:pt x="40" y="30"/>
                  </a:cubicBezTo>
                  <a:cubicBezTo>
                    <a:pt x="1" y="65"/>
                    <a:pt x="1" y="125"/>
                    <a:pt x="40" y="164"/>
                  </a:cubicBezTo>
                  <a:lnTo>
                    <a:pt x="1926" y="2054"/>
                  </a:lnTo>
                  <a:cubicBezTo>
                    <a:pt x="1944" y="2071"/>
                    <a:pt x="1968" y="2078"/>
                    <a:pt x="1993" y="2078"/>
                  </a:cubicBezTo>
                  <a:cubicBezTo>
                    <a:pt x="2017" y="2078"/>
                    <a:pt x="2042" y="2071"/>
                    <a:pt x="2060" y="2054"/>
                  </a:cubicBezTo>
                  <a:cubicBezTo>
                    <a:pt x="2099" y="2015"/>
                    <a:pt x="2099" y="1955"/>
                    <a:pt x="2060" y="1916"/>
                  </a:cubicBezTo>
                  <a:lnTo>
                    <a:pt x="173" y="30"/>
                  </a:lnTo>
                  <a:cubicBezTo>
                    <a:pt x="154" y="11"/>
                    <a:pt x="129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81;p55">
              <a:extLst>
                <a:ext uri="{FF2B5EF4-FFF2-40B4-BE49-F238E27FC236}">
                  <a16:creationId xmlns:a16="http://schemas.microsoft.com/office/drawing/2014/main" id="{BCDE3FB0-7572-49D2-9FE7-40A6729D3472}"/>
                </a:ext>
              </a:extLst>
            </p:cNvPr>
            <p:cNvSpPr/>
            <p:nvPr/>
          </p:nvSpPr>
          <p:spPr>
            <a:xfrm flipH="1">
              <a:off x="2576536" y="2747364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994" y="1"/>
                  </a:moveTo>
                  <a:cubicBezTo>
                    <a:pt x="1970" y="1"/>
                    <a:pt x="1946" y="11"/>
                    <a:pt x="1926" y="30"/>
                  </a:cubicBezTo>
                  <a:lnTo>
                    <a:pt x="40" y="1916"/>
                  </a:lnTo>
                  <a:cubicBezTo>
                    <a:pt x="1" y="1955"/>
                    <a:pt x="1" y="2015"/>
                    <a:pt x="40" y="2054"/>
                  </a:cubicBezTo>
                  <a:cubicBezTo>
                    <a:pt x="57" y="2071"/>
                    <a:pt x="82" y="2078"/>
                    <a:pt x="106" y="2078"/>
                  </a:cubicBezTo>
                  <a:cubicBezTo>
                    <a:pt x="131" y="2078"/>
                    <a:pt x="156" y="2071"/>
                    <a:pt x="173" y="2054"/>
                  </a:cubicBezTo>
                  <a:lnTo>
                    <a:pt x="2060" y="164"/>
                  </a:lnTo>
                  <a:cubicBezTo>
                    <a:pt x="2099" y="125"/>
                    <a:pt x="2099" y="65"/>
                    <a:pt x="2060" y="30"/>
                  </a:cubicBezTo>
                  <a:cubicBezTo>
                    <a:pt x="2042" y="11"/>
                    <a:pt x="2019" y="1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82;p55">
              <a:extLst>
                <a:ext uri="{FF2B5EF4-FFF2-40B4-BE49-F238E27FC236}">
                  <a16:creationId xmlns:a16="http://schemas.microsoft.com/office/drawing/2014/main" id="{EA62456F-0103-4160-A982-2325BEEA4B90}"/>
                </a:ext>
              </a:extLst>
            </p:cNvPr>
            <p:cNvSpPr/>
            <p:nvPr/>
          </p:nvSpPr>
          <p:spPr>
            <a:xfrm flipH="1">
              <a:off x="1341633" y="2129394"/>
              <a:ext cx="1252797" cy="798545"/>
            </a:xfrm>
            <a:custGeom>
              <a:avLst/>
              <a:gdLst/>
              <a:ahLst/>
              <a:cxnLst/>
              <a:rect l="l" t="t" r="r" b="b"/>
              <a:pathLst>
                <a:path w="14424" h="9194" extrusionOk="0">
                  <a:moveTo>
                    <a:pt x="14315" y="0"/>
                  </a:moveTo>
                  <a:cubicBezTo>
                    <a:pt x="14301" y="0"/>
                    <a:pt x="14286" y="3"/>
                    <a:pt x="14272" y="11"/>
                  </a:cubicBezTo>
                  <a:lnTo>
                    <a:pt x="58" y="7127"/>
                  </a:lnTo>
                  <a:cubicBezTo>
                    <a:pt x="30" y="7141"/>
                    <a:pt x="12" y="7166"/>
                    <a:pt x="8" y="7197"/>
                  </a:cubicBezTo>
                  <a:cubicBezTo>
                    <a:pt x="1" y="7225"/>
                    <a:pt x="12" y="7258"/>
                    <a:pt x="33" y="7279"/>
                  </a:cubicBezTo>
                  <a:lnTo>
                    <a:pt x="1923" y="9169"/>
                  </a:lnTo>
                  <a:cubicBezTo>
                    <a:pt x="1941" y="9186"/>
                    <a:pt x="1965" y="9193"/>
                    <a:pt x="1990" y="9193"/>
                  </a:cubicBezTo>
                  <a:cubicBezTo>
                    <a:pt x="2015" y="9193"/>
                    <a:pt x="2040" y="9186"/>
                    <a:pt x="2057" y="9169"/>
                  </a:cubicBezTo>
                  <a:cubicBezTo>
                    <a:pt x="2096" y="9130"/>
                    <a:pt x="2096" y="9070"/>
                    <a:pt x="2057" y="9031"/>
                  </a:cubicBezTo>
                  <a:lnTo>
                    <a:pt x="262" y="7236"/>
                  </a:lnTo>
                  <a:lnTo>
                    <a:pt x="14357" y="180"/>
                  </a:lnTo>
                  <a:cubicBezTo>
                    <a:pt x="14406" y="159"/>
                    <a:pt x="14424" y="99"/>
                    <a:pt x="14399" y="53"/>
                  </a:cubicBezTo>
                  <a:cubicBezTo>
                    <a:pt x="14384" y="20"/>
                    <a:pt x="14351" y="0"/>
                    <a:pt x="14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83;p55">
              <a:extLst>
                <a:ext uri="{FF2B5EF4-FFF2-40B4-BE49-F238E27FC236}">
                  <a16:creationId xmlns:a16="http://schemas.microsoft.com/office/drawing/2014/main" id="{D63555EF-3E0B-4F9D-BCC4-BF2A0FC54E22}"/>
                </a:ext>
              </a:extLst>
            </p:cNvPr>
            <p:cNvSpPr/>
            <p:nvPr/>
          </p:nvSpPr>
          <p:spPr>
            <a:xfrm flipH="1">
              <a:off x="2412381" y="2747364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992" y="1"/>
                  </a:moveTo>
                  <a:cubicBezTo>
                    <a:pt x="1968" y="1"/>
                    <a:pt x="1944" y="11"/>
                    <a:pt x="1926" y="30"/>
                  </a:cubicBezTo>
                  <a:lnTo>
                    <a:pt x="36" y="1916"/>
                  </a:lnTo>
                  <a:cubicBezTo>
                    <a:pt x="0" y="1955"/>
                    <a:pt x="0" y="2015"/>
                    <a:pt x="36" y="2054"/>
                  </a:cubicBezTo>
                  <a:cubicBezTo>
                    <a:pt x="54" y="2071"/>
                    <a:pt x="78" y="2078"/>
                    <a:pt x="103" y="2078"/>
                  </a:cubicBezTo>
                  <a:cubicBezTo>
                    <a:pt x="127" y="2078"/>
                    <a:pt x="152" y="2071"/>
                    <a:pt x="170" y="2054"/>
                  </a:cubicBezTo>
                  <a:lnTo>
                    <a:pt x="2060" y="164"/>
                  </a:lnTo>
                  <a:cubicBezTo>
                    <a:pt x="2099" y="125"/>
                    <a:pt x="2099" y="65"/>
                    <a:pt x="2060" y="30"/>
                  </a:cubicBezTo>
                  <a:cubicBezTo>
                    <a:pt x="2041" y="11"/>
                    <a:pt x="2016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84;p55">
              <a:extLst>
                <a:ext uri="{FF2B5EF4-FFF2-40B4-BE49-F238E27FC236}">
                  <a16:creationId xmlns:a16="http://schemas.microsoft.com/office/drawing/2014/main" id="{C5F36F30-3C3E-47B6-8A17-B96D47AE2C07}"/>
                </a:ext>
              </a:extLst>
            </p:cNvPr>
            <p:cNvSpPr/>
            <p:nvPr/>
          </p:nvSpPr>
          <p:spPr>
            <a:xfrm flipH="1">
              <a:off x="2248487" y="2747364"/>
              <a:ext cx="182396" cy="180572"/>
            </a:xfrm>
            <a:custGeom>
              <a:avLst/>
              <a:gdLst/>
              <a:ahLst/>
              <a:cxnLst/>
              <a:rect l="l" t="t" r="r" b="b"/>
              <a:pathLst>
                <a:path w="2100" h="2079" extrusionOk="0">
                  <a:moveTo>
                    <a:pt x="106" y="1"/>
                  </a:moveTo>
                  <a:cubicBezTo>
                    <a:pt x="82" y="1"/>
                    <a:pt x="58" y="11"/>
                    <a:pt x="40" y="30"/>
                  </a:cubicBezTo>
                  <a:cubicBezTo>
                    <a:pt x="1" y="65"/>
                    <a:pt x="1" y="125"/>
                    <a:pt x="40" y="164"/>
                  </a:cubicBezTo>
                  <a:lnTo>
                    <a:pt x="1926" y="2054"/>
                  </a:lnTo>
                  <a:cubicBezTo>
                    <a:pt x="1947" y="2071"/>
                    <a:pt x="1973" y="2078"/>
                    <a:pt x="1994" y="2078"/>
                  </a:cubicBezTo>
                  <a:cubicBezTo>
                    <a:pt x="2019" y="2078"/>
                    <a:pt x="2043" y="2071"/>
                    <a:pt x="2064" y="2054"/>
                  </a:cubicBezTo>
                  <a:cubicBezTo>
                    <a:pt x="2100" y="2015"/>
                    <a:pt x="2100" y="1955"/>
                    <a:pt x="2064" y="1916"/>
                  </a:cubicBezTo>
                  <a:lnTo>
                    <a:pt x="174" y="30"/>
                  </a:lnTo>
                  <a:cubicBezTo>
                    <a:pt x="155" y="11"/>
                    <a:pt x="130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85;p55">
              <a:extLst>
                <a:ext uri="{FF2B5EF4-FFF2-40B4-BE49-F238E27FC236}">
                  <a16:creationId xmlns:a16="http://schemas.microsoft.com/office/drawing/2014/main" id="{C41A9C8B-2158-4E38-9151-9B6D3CEC00D7}"/>
                </a:ext>
              </a:extLst>
            </p:cNvPr>
            <p:cNvSpPr/>
            <p:nvPr/>
          </p:nvSpPr>
          <p:spPr>
            <a:xfrm flipH="1">
              <a:off x="2248487" y="2747364"/>
              <a:ext cx="182396" cy="180572"/>
            </a:xfrm>
            <a:custGeom>
              <a:avLst/>
              <a:gdLst/>
              <a:ahLst/>
              <a:cxnLst/>
              <a:rect l="l" t="t" r="r" b="b"/>
              <a:pathLst>
                <a:path w="2100" h="2079" extrusionOk="0">
                  <a:moveTo>
                    <a:pt x="1995" y="1"/>
                  </a:moveTo>
                  <a:cubicBezTo>
                    <a:pt x="1971" y="1"/>
                    <a:pt x="1946" y="11"/>
                    <a:pt x="1926" y="30"/>
                  </a:cubicBezTo>
                  <a:lnTo>
                    <a:pt x="40" y="1916"/>
                  </a:lnTo>
                  <a:cubicBezTo>
                    <a:pt x="1" y="1955"/>
                    <a:pt x="1" y="2015"/>
                    <a:pt x="40" y="2054"/>
                  </a:cubicBezTo>
                  <a:cubicBezTo>
                    <a:pt x="58" y="2071"/>
                    <a:pt x="82" y="2078"/>
                    <a:pt x="107" y="2078"/>
                  </a:cubicBezTo>
                  <a:cubicBezTo>
                    <a:pt x="132" y="2078"/>
                    <a:pt x="157" y="2071"/>
                    <a:pt x="174" y="2054"/>
                  </a:cubicBezTo>
                  <a:lnTo>
                    <a:pt x="2064" y="164"/>
                  </a:lnTo>
                  <a:cubicBezTo>
                    <a:pt x="2100" y="125"/>
                    <a:pt x="2100" y="65"/>
                    <a:pt x="2064" y="30"/>
                  </a:cubicBezTo>
                  <a:cubicBezTo>
                    <a:pt x="2045" y="11"/>
                    <a:pt x="2020" y="1"/>
                    <a:pt x="1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86;p55">
              <a:extLst>
                <a:ext uri="{FF2B5EF4-FFF2-40B4-BE49-F238E27FC236}">
                  <a16:creationId xmlns:a16="http://schemas.microsoft.com/office/drawing/2014/main" id="{7E0CD2AA-42DD-4D10-BEBF-C35EE3B23579}"/>
                </a:ext>
              </a:extLst>
            </p:cNvPr>
            <p:cNvSpPr/>
            <p:nvPr/>
          </p:nvSpPr>
          <p:spPr>
            <a:xfrm flipH="1">
              <a:off x="1341635" y="2129567"/>
              <a:ext cx="924398" cy="798371"/>
            </a:xfrm>
            <a:custGeom>
              <a:avLst/>
              <a:gdLst/>
              <a:ahLst/>
              <a:cxnLst/>
              <a:rect l="l" t="t" r="r" b="b"/>
              <a:pathLst>
                <a:path w="10643" h="9192" extrusionOk="0">
                  <a:moveTo>
                    <a:pt x="10533" y="0"/>
                  </a:moveTo>
                  <a:cubicBezTo>
                    <a:pt x="10515" y="0"/>
                    <a:pt x="10496" y="5"/>
                    <a:pt x="10480" y="16"/>
                  </a:cubicBezTo>
                  <a:lnTo>
                    <a:pt x="43" y="7132"/>
                  </a:lnTo>
                  <a:cubicBezTo>
                    <a:pt x="22" y="7146"/>
                    <a:pt x="4" y="7171"/>
                    <a:pt x="4" y="7199"/>
                  </a:cubicBezTo>
                  <a:cubicBezTo>
                    <a:pt x="0" y="7228"/>
                    <a:pt x="11" y="7256"/>
                    <a:pt x="28" y="7277"/>
                  </a:cubicBezTo>
                  <a:lnTo>
                    <a:pt x="1919" y="9167"/>
                  </a:lnTo>
                  <a:cubicBezTo>
                    <a:pt x="1937" y="9184"/>
                    <a:pt x="1961" y="9191"/>
                    <a:pt x="1986" y="9191"/>
                  </a:cubicBezTo>
                  <a:cubicBezTo>
                    <a:pt x="2010" y="9191"/>
                    <a:pt x="2035" y="9184"/>
                    <a:pt x="2053" y="9167"/>
                  </a:cubicBezTo>
                  <a:cubicBezTo>
                    <a:pt x="2092" y="9128"/>
                    <a:pt x="2092" y="9068"/>
                    <a:pt x="2053" y="9029"/>
                  </a:cubicBezTo>
                  <a:lnTo>
                    <a:pt x="247" y="7223"/>
                  </a:lnTo>
                  <a:lnTo>
                    <a:pt x="10590" y="174"/>
                  </a:lnTo>
                  <a:cubicBezTo>
                    <a:pt x="10633" y="143"/>
                    <a:pt x="10643" y="83"/>
                    <a:pt x="10615" y="41"/>
                  </a:cubicBezTo>
                  <a:cubicBezTo>
                    <a:pt x="10595" y="14"/>
                    <a:pt x="10564" y="0"/>
                    <a:pt x="10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87;p55">
              <a:extLst>
                <a:ext uri="{FF2B5EF4-FFF2-40B4-BE49-F238E27FC236}">
                  <a16:creationId xmlns:a16="http://schemas.microsoft.com/office/drawing/2014/main" id="{36528C44-15C8-4B75-9675-02C7F0230166}"/>
                </a:ext>
              </a:extLst>
            </p:cNvPr>
            <p:cNvSpPr/>
            <p:nvPr/>
          </p:nvSpPr>
          <p:spPr>
            <a:xfrm flipH="1">
              <a:off x="2084332" y="2747364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992" y="1"/>
                  </a:moveTo>
                  <a:cubicBezTo>
                    <a:pt x="1968" y="1"/>
                    <a:pt x="1943" y="11"/>
                    <a:pt x="1926" y="30"/>
                  </a:cubicBezTo>
                  <a:lnTo>
                    <a:pt x="35" y="1916"/>
                  </a:lnTo>
                  <a:cubicBezTo>
                    <a:pt x="1" y="1955"/>
                    <a:pt x="1" y="2015"/>
                    <a:pt x="35" y="2054"/>
                  </a:cubicBezTo>
                  <a:cubicBezTo>
                    <a:pt x="56" y="2071"/>
                    <a:pt x="82" y="2078"/>
                    <a:pt x="103" y="2078"/>
                  </a:cubicBezTo>
                  <a:cubicBezTo>
                    <a:pt x="128" y="2078"/>
                    <a:pt x="152" y="2071"/>
                    <a:pt x="173" y="2054"/>
                  </a:cubicBezTo>
                  <a:lnTo>
                    <a:pt x="2060" y="164"/>
                  </a:lnTo>
                  <a:cubicBezTo>
                    <a:pt x="2099" y="125"/>
                    <a:pt x="2099" y="65"/>
                    <a:pt x="2060" y="30"/>
                  </a:cubicBezTo>
                  <a:cubicBezTo>
                    <a:pt x="2042" y="11"/>
                    <a:pt x="2017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88;p55">
              <a:extLst>
                <a:ext uri="{FF2B5EF4-FFF2-40B4-BE49-F238E27FC236}">
                  <a16:creationId xmlns:a16="http://schemas.microsoft.com/office/drawing/2014/main" id="{C1D5A98F-AB6F-4376-A80B-158B2E648295}"/>
                </a:ext>
              </a:extLst>
            </p:cNvPr>
            <p:cNvSpPr/>
            <p:nvPr/>
          </p:nvSpPr>
          <p:spPr>
            <a:xfrm flipH="1">
              <a:off x="1920438" y="2747364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05" y="1"/>
                  </a:moveTo>
                  <a:cubicBezTo>
                    <a:pt x="81" y="1"/>
                    <a:pt x="56" y="11"/>
                    <a:pt x="39" y="30"/>
                  </a:cubicBezTo>
                  <a:cubicBezTo>
                    <a:pt x="0" y="65"/>
                    <a:pt x="0" y="125"/>
                    <a:pt x="39" y="164"/>
                  </a:cubicBezTo>
                  <a:lnTo>
                    <a:pt x="1929" y="2054"/>
                  </a:lnTo>
                  <a:cubicBezTo>
                    <a:pt x="1947" y="2071"/>
                    <a:pt x="1971" y="2078"/>
                    <a:pt x="1996" y="2078"/>
                  </a:cubicBezTo>
                  <a:cubicBezTo>
                    <a:pt x="2020" y="2078"/>
                    <a:pt x="2041" y="2071"/>
                    <a:pt x="2062" y="2054"/>
                  </a:cubicBezTo>
                  <a:cubicBezTo>
                    <a:pt x="2098" y="2015"/>
                    <a:pt x="2098" y="1955"/>
                    <a:pt x="2062" y="1916"/>
                  </a:cubicBezTo>
                  <a:lnTo>
                    <a:pt x="173" y="30"/>
                  </a:lnTo>
                  <a:cubicBezTo>
                    <a:pt x="155" y="11"/>
                    <a:pt x="130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89;p55">
              <a:extLst>
                <a:ext uri="{FF2B5EF4-FFF2-40B4-BE49-F238E27FC236}">
                  <a16:creationId xmlns:a16="http://schemas.microsoft.com/office/drawing/2014/main" id="{E3E655E3-4A06-4C4A-9581-89A0FF3DBC3D}"/>
                </a:ext>
              </a:extLst>
            </p:cNvPr>
            <p:cNvSpPr/>
            <p:nvPr/>
          </p:nvSpPr>
          <p:spPr>
            <a:xfrm flipH="1">
              <a:off x="1920438" y="2747364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995" y="1"/>
                  </a:moveTo>
                  <a:cubicBezTo>
                    <a:pt x="1970" y="1"/>
                    <a:pt x="1947" y="11"/>
                    <a:pt x="1929" y="30"/>
                  </a:cubicBezTo>
                  <a:lnTo>
                    <a:pt x="39" y="1916"/>
                  </a:lnTo>
                  <a:cubicBezTo>
                    <a:pt x="0" y="1955"/>
                    <a:pt x="0" y="2015"/>
                    <a:pt x="39" y="2054"/>
                  </a:cubicBezTo>
                  <a:cubicBezTo>
                    <a:pt x="57" y="2071"/>
                    <a:pt x="81" y="2078"/>
                    <a:pt x="106" y="2078"/>
                  </a:cubicBezTo>
                  <a:cubicBezTo>
                    <a:pt x="130" y="2078"/>
                    <a:pt x="155" y="2071"/>
                    <a:pt x="173" y="2054"/>
                  </a:cubicBezTo>
                  <a:lnTo>
                    <a:pt x="2062" y="164"/>
                  </a:lnTo>
                  <a:cubicBezTo>
                    <a:pt x="2098" y="125"/>
                    <a:pt x="2098" y="65"/>
                    <a:pt x="2062" y="30"/>
                  </a:cubicBezTo>
                  <a:cubicBezTo>
                    <a:pt x="2043" y="11"/>
                    <a:pt x="2019" y="1"/>
                    <a:pt x="1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90;p55">
              <a:extLst>
                <a:ext uri="{FF2B5EF4-FFF2-40B4-BE49-F238E27FC236}">
                  <a16:creationId xmlns:a16="http://schemas.microsoft.com/office/drawing/2014/main" id="{07DCDB20-0214-4F45-8F72-FA486F7C86E4}"/>
                </a:ext>
              </a:extLst>
            </p:cNvPr>
            <p:cNvSpPr/>
            <p:nvPr/>
          </p:nvSpPr>
          <p:spPr>
            <a:xfrm flipH="1">
              <a:off x="1756370" y="2747364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06" y="1"/>
                  </a:moveTo>
                  <a:cubicBezTo>
                    <a:pt x="81" y="1"/>
                    <a:pt x="58" y="11"/>
                    <a:pt x="40" y="30"/>
                  </a:cubicBezTo>
                  <a:cubicBezTo>
                    <a:pt x="1" y="65"/>
                    <a:pt x="1" y="125"/>
                    <a:pt x="40" y="164"/>
                  </a:cubicBezTo>
                  <a:lnTo>
                    <a:pt x="1926" y="2054"/>
                  </a:lnTo>
                  <a:cubicBezTo>
                    <a:pt x="1944" y="2071"/>
                    <a:pt x="1969" y="2078"/>
                    <a:pt x="1993" y="2078"/>
                  </a:cubicBezTo>
                  <a:cubicBezTo>
                    <a:pt x="2018" y="2078"/>
                    <a:pt x="2043" y="2071"/>
                    <a:pt x="2061" y="2054"/>
                  </a:cubicBezTo>
                  <a:cubicBezTo>
                    <a:pt x="2099" y="2015"/>
                    <a:pt x="2099" y="1955"/>
                    <a:pt x="2061" y="1916"/>
                  </a:cubicBezTo>
                  <a:lnTo>
                    <a:pt x="173" y="30"/>
                  </a:lnTo>
                  <a:cubicBezTo>
                    <a:pt x="154" y="11"/>
                    <a:pt x="130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91;p55">
              <a:extLst>
                <a:ext uri="{FF2B5EF4-FFF2-40B4-BE49-F238E27FC236}">
                  <a16:creationId xmlns:a16="http://schemas.microsoft.com/office/drawing/2014/main" id="{6EDC50A3-C684-4DD1-B419-E716CD818131}"/>
                </a:ext>
              </a:extLst>
            </p:cNvPr>
            <p:cNvSpPr/>
            <p:nvPr/>
          </p:nvSpPr>
          <p:spPr>
            <a:xfrm flipH="1">
              <a:off x="1756370" y="2747364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995" y="1"/>
                  </a:moveTo>
                  <a:cubicBezTo>
                    <a:pt x="1970" y="1"/>
                    <a:pt x="1946" y="11"/>
                    <a:pt x="1926" y="30"/>
                  </a:cubicBezTo>
                  <a:lnTo>
                    <a:pt x="40" y="1916"/>
                  </a:lnTo>
                  <a:cubicBezTo>
                    <a:pt x="1" y="1955"/>
                    <a:pt x="1" y="2015"/>
                    <a:pt x="40" y="2054"/>
                  </a:cubicBezTo>
                  <a:cubicBezTo>
                    <a:pt x="58" y="2071"/>
                    <a:pt x="82" y="2078"/>
                    <a:pt x="107" y="2078"/>
                  </a:cubicBezTo>
                  <a:cubicBezTo>
                    <a:pt x="131" y="2078"/>
                    <a:pt x="152" y="2071"/>
                    <a:pt x="173" y="2054"/>
                  </a:cubicBezTo>
                  <a:lnTo>
                    <a:pt x="2061" y="164"/>
                  </a:lnTo>
                  <a:cubicBezTo>
                    <a:pt x="2099" y="125"/>
                    <a:pt x="2099" y="65"/>
                    <a:pt x="2061" y="30"/>
                  </a:cubicBezTo>
                  <a:cubicBezTo>
                    <a:pt x="2043" y="11"/>
                    <a:pt x="2019" y="1"/>
                    <a:pt x="1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92;p55">
              <a:extLst>
                <a:ext uri="{FF2B5EF4-FFF2-40B4-BE49-F238E27FC236}">
                  <a16:creationId xmlns:a16="http://schemas.microsoft.com/office/drawing/2014/main" id="{FA9CDDE4-34B8-48EC-A7FF-5D9F41BA5259}"/>
                </a:ext>
              </a:extLst>
            </p:cNvPr>
            <p:cNvSpPr/>
            <p:nvPr/>
          </p:nvSpPr>
          <p:spPr>
            <a:xfrm flipH="1">
              <a:off x="1592389" y="2747364"/>
              <a:ext cx="182048" cy="180572"/>
            </a:xfrm>
            <a:custGeom>
              <a:avLst/>
              <a:gdLst/>
              <a:ahLst/>
              <a:cxnLst/>
              <a:rect l="l" t="t" r="r" b="b"/>
              <a:pathLst>
                <a:path w="2096" h="2079" extrusionOk="0">
                  <a:moveTo>
                    <a:pt x="104" y="1"/>
                  </a:moveTo>
                  <a:cubicBezTo>
                    <a:pt x="79" y="1"/>
                    <a:pt x="55" y="11"/>
                    <a:pt x="35" y="30"/>
                  </a:cubicBezTo>
                  <a:cubicBezTo>
                    <a:pt x="1" y="65"/>
                    <a:pt x="1" y="125"/>
                    <a:pt x="35" y="164"/>
                  </a:cubicBezTo>
                  <a:lnTo>
                    <a:pt x="1926" y="2054"/>
                  </a:lnTo>
                  <a:cubicBezTo>
                    <a:pt x="1943" y="2071"/>
                    <a:pt x="1968" y="2078"/>
                    <a:pt x="1993" y="2078"/>
                  </a:cubicBezTo>
                  <a:cubicBezTo>
                    <a:pt x="2017" y="2078"/>
                    <a:pt x="2042" y="2071"/>
                    <a:pt x="2060" y="2054"/>
                  </a:cubicBezTo>
                  <a:cubicBezTo>
                    <a:pt x="2095" y="2015"/>
                    <a:pt x="2095" y="1955"/>
                    <a:pt x="2060" y="1916"/>
                  </a:cubicBezTo>
                  <a:lnTo>
                    <a:pt x="170" y="30"/>
                  </a:lnTo>
                  <a:cubicBezTo>
                    <a:pt x="152" y="11"/>
                    <a:pt x="128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93;p55">
              <a:extLst>
                <a:ext uri="{FF2B5EF4-FFF2-40B4-BE49-F238E27FC236}">
                  <a16:creationId xmlns:a16="http://schemas.microsoft.com/office/drawing/2014/main" id="{91DEB10D-4AF5-4C38-91EC-8C29944585CE}"/>
                </a:ext>
              </a:extLst>
            </p:cNvPr>
            <p:cNvSpPr/>
            <p:nvPr/>
          </p:nvSpPr>
          <p:spPr>
            <a:xfrm flipH="1">
              <a:off x="1592389" y="2747364"/>
              <a:ext cx="182048" cy="180572"/>
            </a:xfrm>
            <a:custGeom>
              <a:avLst/>
              <a:gdLst/>
              <a:ahLst/>
              <a:cxnLst/>
              <a:rect l="l" t="t" r="r" b="b"/>
              <a:pathLst>
                <a:path w="2096" h="2079" extrusionOk="0">
                  <a:moveTo>
                    <a:pt x="1991" y="1"/>
                  </a:moveTo>
                  <a:cubicBezTo>
                    <a:pt x="1967" y="1"/>
                    <a:pt x="1943" y="11"/>
                    <a:pt x="1926" y="30"/>
                  </a:cubicBezTo>
                  <a:lnTo>
                    <a:pt x="35" y="1916"/>
                  </a:lnTo>
                  <a:cubicBezTo>
                    <a:pt x="1" y="1955"/>
                    <a:pt x="1" y="2015"/>
                    <a:pt x="35" y="2054"/>
                  </a:cubicBezTo>
                  <a:cubicBezTo>
                    <a:pt x="53" y="2071"/>
                    <a:pt x="78" y="2078"/>
                    <a:pt x="102" y="2078"/>
                  </a:cubicBezTo>
                  <a:cubicBezTo>
                    <a:pt x="127" y="2078"/>
                    <a:pt x="152" y="2071"/>
                    <a:pt x="170" y="2054"/>
                  </a:cubicBezTo>
                  <a:lnTo>
                    <a:pt x="2060" y="164"/>
                  </a:lnTo>
                  <a:cubicBezTo>
                    <a:pt x="2095" y="125"/>
                    <a:pt x="2095" y="65"/>
                    <a:pt x="2060" y="30"/>
                  </a:cubicBezTo>
                  <a:cubicBezTo>
                    <a:pt x="2040" y="11"/>
                    <a:pt x="2015" y="1"/>
                    <a:pt x="1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1594;p55">
              <a:extLst>
                <a:ext uri="{FF2B5EF4-FFF2-40B4-BE49-F238E27FC236}">
                  <a16:creationId xmlns:a16="http://schemas.microsoft.com/office/drawing/2014/main" id="{D41A0F9B-9AF9-49F5-88BC-8A0D4EEF5B11}"/>
                </a:ext>
              </a:extLst>
            </p:cNvPr>
            <p:cNvSpPr/>
            <p:nvPr/>
          </p:nvSpPr>
          <p:spPr>
            <a:xfrm flipH="1">
              <a:off x="1428321" y="2747364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05" y="1"/>
                  </a:moveTo>
                  <a:cubicBezTo>
                    <a:pt x="81" y="1"/>
                    <a:pt x="57" y="11"/>
                    <a:pt x="40" y="30"/>
                  </a:cubicBezTo>
                  <a:cubicBezTo>
                    <a:pt x="1" y="65"/>
                    <a:pt x="1" y="125"/>
                    <a:pt x="40" y="164"/>
                  </a:cubicBezTo>
                  <a:lnTo>
                    <a:pt x="1926" y="2054"/>
                  </a:lnTo>
                  <a:cubicBezTo>
                    <a:pt x="1947" y="2071"/>
                    <a:pt x="1969" y="2078"/>
                    <a:pt x="1993" y="2078"/>
                  </a:cubicBezTo>
                  <a:cubicBezTo>
                    <a:pt x="2018" y="2078"/>
                    <a:pt x="2042" y="2071"/>
                    <a:pt x="2060" y="2054"/>
                  </a:cubicBezTo>
                  <a:cubicBezTo>
                    <a:pt x="2099" y="2015"/>
                    <a:pt x="2099" y="1955"/>
                    <a:pt x="2060" y="1916"/>
                  </a:cubicBezTo>
                  <a:lnTo>
                    <a:pt x="174" y="30"/>
                  </a:lnTo>
                  <a:cubicBezTo>
                    <a:pt x="154" y="11"/>
                    <a:pt x="129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95;p55">
              <a:extLst>
                <a:ext uri="{FF2B5EF4-FFF2-40B4-BE49-F238E27FC236}">
                  <a16:creationId xmlns:a16="http://schemas.microsoft.com/office/drawing/2014/main" id="{A52E4384-4CC1-4739-8568-462A93E94E9E}"/>
                </a:ext>
              </a:extLst>
            </p:cNvPr>
            <p:cNvSpPr/>
            <p:nvPr/>
          </p:nvSpPr>
          <p:spPr>
            <a:xfrm flipH="1">
              <a:off x="1428321" y="2747364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994" y="1"/>
                  </a:moveTo>
                  <a:cubicBezTo>
                    <a:pt x="1970" y="1"/>
                    <a:pt x="1946" y="11"/>
                    <a:pt x="1926" y="30"/>
                  </a:cubicBezTo>
                  <a:lnTo>
                    <a:pt x="40" y="1916"/>
                  </a:lnTo>
                  <a:cubicBezTo>
                    <a:pt x="1" y="1955"/>
                    <a:pt x="1" y="2015"/>
                    <a:pt x="40" y="2054"/>
                  </a:cubicBezTo>
                  <a:cubicBezTo>
                    <a:pt x="57" y="2071"/>
                    <a:pt x="82" y="2078"/>
                    <a:pt x="107" y="2078"/>
                  </a:cubicBezTo>
                  <a:cubicBezTo>
                    <a:pt x="131" y="2078"/>
                    <a:pt x="156" y="2071"/>
                    <a:pt x="174" y="2054"/>
                  </a:cubicBezTo>
                  <a:lnTo>
                    <a:pt x="2060" y="164"/>
                  </a:lnTo>
                  <a:cubicBezTo>
                    <a:pt x="2099" y="125"/>
                    <a:pt x="2099" y="65"/>
                    <a:pt x="2060" y="30"/>
                  </a:cubicBezTo>
                  <a:cubicBezTo>
                    <a:pt x="2042" y="11"/>
                    <a:pt x="2019" y="1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96;p55">
              <a:extLst>
                <a:ext uri="{FF2B5EF4-FFF2-40B4-BE49-F238E27FC236}">
                  <a16:creationId xmlns:a16="http://schemas.microsoft.com/office/drawing/2014/main" id="{B9043154-190F-4026-B1EB-71F7A4AC4E27}"/>
                </a:ext>
              </a:extLst>
            </p:cNvPr>
            <p:cNvSpPr/>
            <p:nvPr/>
          </p:nvSpPr>
          <p:spPr>
            <a:xfrm flipH="1">
              <a:off x="1264166" y="2747364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04" y="1"/>
                  </a:moveTo>
                  <a:cubicBezTo>
                    <a:pt x="80" y="1"/>
                    <a:pt x="56" y="11"/>
                    <a:pt x="36" y="30"/>
                  </a:cubicBezTo>
                  <a:cubicBezTo>
                    <a:pt x="1" y="65"/>
                    <a:pt x="1" y="125"/>
                    <a:pt x="36" y="164"/>
                  </a:cubicBezTo>
                  <a:lnTo>
                    <a:pt x="1926" y="2054"/>
                  </a:lnTo>
                  <a:cubicBezTo>
                    <a:pt x="1944" y="2071"/>
                    <a:pt x="1968" y="2078"/>
                    <a:pt x="1993" y="2078"/>
                  </a:cubicBezTo>
                  <a:cubicBezTo>
                    <a:pt x="2018" y="2078"/>
                    <a:pt x="2043" y="2071"/>
                    <a:pt x="2060" y="2054"/>
                  </a:cubicBezTo>
                  <a:cubicBezTo>
                    <a:pt x="2099" y="2015"/>
                    <a:pt x="2099" y="1955"/>
                    <a:pt x="2060" y="1916"/>
                  </a:cubicBezTo>
                  <a:lnTo>
                    <a:pt x="170" y="30"/>
                  </a:lnTo>
                  <a:cubicBezTo>
                    <a:pt x="152" y="11"/>
                    <a:pt x="129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97;p55">
              <a:extLst>
                <a:ext uri="{FF2B5EF4-FFF2-40B4-BE49-F238E27FC236}">
                  <a16:creationId xmlns:a16="http://schemas.microsoft.com/office/drawing/2014/main" id="{8832C5BD-3D75-40D9-B0FA-37F244145D3F}"/>
                </a:ext>
              </a:extLst>
            </p:cNvPr>
            <p:cNvSpPr/>
            <p:nvPr/>
          </p:nvSpPr>
          <p:spPr>
            <a:xfrm flipH="1">
              <a:off x="1264166" y="2747364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992" y="1"/>
                  </a:moveTo>
                  <a:cubicBezTo>
                    <a:pt x="1968" y="1"/>
                    <a:pt x="1944" y="11"/>
                    <a:pt x="1926" y="30"/>
                  </a:cubicBezTo>
                  <a:lnTo>
                    <a:pt x="36" y="1916"/>
                  </a:lnTo>
                  <a:cubicBezTo>
                    <a:pt x="1" y="1955"/>
                    <a:pt x="1" y="2015"/>
                    <a:pt x="36" y="2054"/>
                  </a:cubicBezTo>
                  <a:cubicBezTo>
                    <a:pt x="57" y="2071"/>
                    <a:pt x="79" y="2078"/>
                    <a:pt x="103" y="2078"/>
                  </a:cubicBezTo>
                  <a:cubicBezTo>
                    <a:pt x="128" y="2078"/>
                    <a:pt x="152" y="2071"/>
                    <a:pt x="170" y="2054"/>
                  </a:cubicBezTo>
                  <a:lnTo>
                    <a:pt x="2060" y="164"/>
                  </a:lnTo>
                  <a:cubicBezTo>
                    <a:pt x="2099" y="125"/>
                    <a:pt x="2099" y="65"/>
                    <a:pt x="2060" y="30"/>
                  </a:cubicBezTo>
                  <a:cubicBezTo>
                    <a:pt x="2041" y="11"/>
                    <a:pt x="2016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98;p55">
              <a:extLst>
                <a:ext uri="{FF2B5EF4-FFF2-40B4-BE49-F238E27FC236}">
                  <a16:creationId xmlns:a16="http://schemas.microsoft.com/office/drawing/2014/main" id="{0C77DDB5-CFF1-4276-8D7C-699F5331EF6B}"/>
                </a:ext>
              </a:extLst>
            </p:cNvPr>
            <p:cNvSpPr/>
            <p:nvPr/>
          </p:nvSpPr>
          <p:spPr>
            <a:xfrm flipH="1">
              <a:off x="1100272" y="2747364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05" y="1"/>
                  </a:moveTo>
                  <a:cubicBezTo>
                    <a:pt x="81" y="1"/>
                    <a:pt x="57" y="11"/>
                    <a:pt x="39" y="30"/>
                  </a:cubicBezTo>
                  <a:cubicBezTo>
                    <a:pt x="0" y="65"/>
                    <a:pt x="0" y="125"/>
                    <a:pt x="39" y="164"/>
                  </a:cubicBezTo>
                  <a:lnTo>
                    <a:pt x="1926" y="2054"/>
                  </a:lnTo>
                  <a:cubicBezTo>
                    <a:pt x="1947" y="2071"/>
                    <a:pt x="1971" y="2078"/>
                    <a:pt x="1992" y="2078"/>
                  </a:cubicBezTo>
                  <a:cubicBezTo>
                    <a:pt x="2018" y="2078"/>
                    <a:pt x="2042" y="2071"/>
                    <a:pt x="2064" y="2054"/>
                  </a:cubicBezTo>
                  <a:cubicBezTo>
                    <a:pt x="2098" y="2015"/>
                    <a:pt x="2098" y="1955"/>
                    <a:pt x="2064" y="1916"/>
                  </a:cubicBezTo>
                  <a:lnTo>
                    <a:pt x="173" y="30"/>
                  </a:lnTo>
                  <a:cubicBezTo>
                    <a:pt x="154" y="11"/>
                    <a:pt x="129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99;p55">
              <a:extLst>
                <a:ext uri="{FF2B5EF4-FFF2-40B4-BE49-F238E27FC236}">
                  <a16:creationId xmlns:a16="http://schemas.microsoft.com/office/drawing/2014/main" id="{B7621C85-4AA6-4FE3-B6B3-21855CD55250}"/>
                </a:ext>
              </a:extLst>
            </p:cNvPr>
            <p:cNvSpPr/>
            <p:nvPr/>
          </p:nvSpPr>
          <p:spPr>
            <a:xfrm flipH="1">
              <a:off x="1100272" y="2747364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995" y="1"/>
                  </a:moveTo>
                  <a:cubicBezTo>
                    <a:pt x="1970" y="1"/>
                    <a:pt x="1945" y="11"/>
                    <a:pt x="1926" y="30"/>
                  </a:cubicBezTo>
                  <a:lnTo>
                    <a:pt x="39" y="1916"/>
                  </a:lnTo>
                  <a:cubicBezTo>
                    <a:pt x="0" y="1955"/>
                    <a:pt x="0" y="2015"/>
                    <a:pt x="39" y="2054"/>
                  </a:cubicBezTo>
                  <a:cubicBezTo>
                    <a:pt x="57" y="2071"/>
                    <a:pt x="81" y="2078"/>
                    <a:pt x="106" y="2078"/>
                  </a:cubicBezTo>
                  <a:cubicBezTo>
                    <a:pt x="131" y="2078"/>
                    <a:pt x="156" y="2071"/>
                    <a:pt x="173" y="2054"/>
                  </a:cubicBezTo>
                  <a:lnTo>
                    <a:pt x="2064" y="164"/>
                  </a:lnTo>
                  <a:cubicBezTo>
                    <a:pt x="2098" y="125"/>
                    <a:pt x="2098" y="65"/>
                    <a:pt x="2064" y="30"/>
                  </a:cubicBezTo>
                  <a:cubicBezTo>
                    <a:pt x="2044" y="11"/>
                    <a:pt x="2019" y="1"/>
                    <a:pt x="1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00;p55">
              <a:extLst>
                <a:ext uri="{FF2B5EF4-FFF2-40B4-BE49-F238E27FC236}">
                  <a16:creationId xmlns:a16="http://schemas.microsoft.com/office/drawing/2014/main" id="{969F16A5-AD2F-49EB-957D-0210980D7078}"/>
                </a:ext>
              </a:extLst>
            </p:cNvPr>
            <p:cNvSpPr/>
            <p:nvPr/>
          </p:nvSpPr>
          <p:spPr>
            <a:xfrm flipH="1">
              <a:off x="936117" y="2747364"/>
              <a:ext cx="182309" cy="180572"/>
            </a:xfrm>
            <a:custGeom>
              <a:avLst/>
              <a:gdLst/>
              <a:ahLst/>
              <a:cxnLst/>
              <a:rect l="l" t="t" r="r" b="b"/>
              <a:pathLst>
                <a:path w="2099" h="2079" extrusionOk="0">
                  <a:moveTo>
                    <a:pt x="105" y="1"/>
                  </a:moveTo>
                  <a:cubicBezTo>
                    <a:pt x="80" y="1"/>
                    <a:pt x="55" y="11"/>
                    <a:pt x="36" y="30"/>
                  </a:cubicBezTo>
                  <a:cubicBezTo>
                    <a:pt x="1" y="65"/>
                    <a:pt x="1" y="125"/>
                    <a:pt x="36" y="164"/>
                  </a:cubicBezTo>
                  <a:lnTo>
                    <a:pt x="1926" y="2054"/>
                  </a:lnTo>
                  <a:cubicBezTo>
                    <a:pt x="1943" y="2071"/>
                    <a:pt x="1969" y="2078"/>
                    <a:pt x="1993" y="2078"/>
                  </a:cubicBezTo>
                  <a:cubicBezTo>
                    <a:pt x="2018" y="2078"/>
                    <a:pt x="2042" y="2071"/>
                    <a:pt x="2060" y="2054"/>
                  </a:cubicBezTo>
                  <a:cubicBezTo>
                    <a:pt x="2099" y="2015"/>
                    <a:pt x="2099" y="1955"/>
                    <a:pt x="2060" y="1916"/>
                  </a:cubicBezTo>
                  <a:lnTo>
                    <a:pt x="174" y="30"/>
                  </a:lnTo>
                  <a:cubicBezTo>
                    <a:pt x="154" y="11"/>
                    <a:pt x="129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01;p55">
              <a:extLst>
                <a:ext uri="{FF2B5EF4-FFF2-40B4-BE49-F238E27FC236}">
                  <a16:creationId xmlns:a16="http://schemas.microsoft.com/office/drawing/2014/main" id="{EB692171-F8E9-4573-9CE8-FBB26E8AB83B}"/>
                </a:ext>
              </a:extLst>
            </p:cNvPr>
            <p:cNvSpPr/>
            <p:nvPr/>
          </p:nvSpPr>
          <p:spPr>
            <a:xfrm flipH="1">
              <a:off x="936115" y="2129394"/>
              <a:ext cx="424287" cy="798545"/>
            </a:xfrm>
            <a:custGeom>
              <a:avLst/>
              <a:gdLst/>
              <a:ahLst/>
              <a:cxnLst/>
              <a:rect l="l" t="t" r="r" b="b"/>
              <a:pathLst>
                <a:path w="4885" h="9194" extrusionOk="0">
                  <a:moveTo>
                    <a:pt x="110" y="1"/>
                  </a:moveTo>
                  <a:cubicBezTo>
                    <a:pt x="91" y="1"/>
                    <a:pt x="73" y="6"/>
                    <a:pt x="57" y="18"/>
                  </a:cubicBezTo>
                  <a:cubicBezTo>
                    <a:pt x="11" y="46"/>
                    <a:pt x="1" y="106"/>
                    <a:pt x="29" y="148"/>
                  </a:cubicBezTo>
                  <a:lnTo>
                    <a:pt x="4656" y="7197"/>
                  </a:lnTo>
                  <a:lnTo>
                    <a:pt x="2822" y="9031"/>
                  </a:lnTo>
                  <a:cubicBezTo>
                    <a:pt x="2787" y="9070"/>
                    <a:pt x="2787" y="9130"/>
                    <a:pt x="2822" y="9169"/>
                  </a:cubicBezTo>
                  <a:cubicBezTo>
                    <a:pt x="2843" y="9186"/>
                    <a:pt x="2867" y="9193"/>
                    <a:pt x="2888" y="9193"/>
                  </a:cubicBezTo>
                  <a:cubicBezTo>
                    <a:pt x="2914" y="9193"/>
                    <a:pt x="2938" y="9186"/>
                    <a:pt x="2960" y="9169"/>
                  </a:cubicBezTo>
                  <a:lnTo>
                    <a:pt x="4846" y="7279"/>
                  </a:lnTo>
                  <a:cubicBezTo>
                    <a:pt x="4877" y="7247"/>
                    <a:pt x="4885" y="7197"/>
                    <a:pt x="4860" y="7159"/>
                  </a:cubicBezTo>
                  <a:lnTo>
                    <a:pt x="188" y="43"/>
                  </a:lnTo>
                  <a:cubicBezTo>
                    <a:pt x="170" y="16"/>
                    <a:pt x="140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02;p55">
              <a:extLst>
                <a:ext uri="{FF2B5EF4-FFF2-40B4-BE49-F238E27FC236}">
                  <a16:creationId xmlns:a16="http://schemas.microsoft.com/office/drawing/2014/main" id="{5414950E-A7B0-429D-AD49-7358A8930E04}"/>
                </a:ext>
              </a:extLst>
            </p:cNvPr>
            <p:cNvSpPr/>
            <p:nvPr/>
          </p:nvSpPr>
          <p:spPr>
            <a:xfrm flipH="1">
              <a:off x="1264774" y="2129394"/>
              <a:ext cx="181353" cy="634389"/>
            </a:xfrm>
            <a:custGeom>
              <a:avLst/>
              <a:gdLst/>
              <a:ahLst/>
              <a:cxnLst/>
              <a:rect l="l" t="t" r="r" b="b"/>
              <a:pathLst>
                <a:path w="2088" h="7304" extrusionOk="0">
                  <a:moveTo>
                    <a:pt x="1090" y="819"/>
                  </a:moveTo>
                  <a:lnTo>
                    <a:pt x="1880" y="7113"/>
                  </a:lnTo>
                  <a:lnTo>
                    <a:pt x="208" y="7113"/>
                  </a:lnTo>
                  <a:lnTo>
                    <a:pt x="1090" y="819"/>
                  </a:lnTo>
                  <a:close/>
                  <a:moveTo>
                    <a:pt x="1094" y="0"/>
                  </a:moveTo>
                  <a:cubicBezTo>
                    <a:pt x="1048" y="0"/>
                    <a:pt x="1006" y="36"/>
                    <a:pt x="1002" y="82"/>
                  </a:cubicBezTo>
                  <a:lnTo>
                    <a:pt x="8" y="7194"/>
                  </a:lnTo>
                  <a:cubicBezTo>
                    <a:pt x="0" y="7222"/>
                    <a:pt x="11" y="7247"/>
                    <a:pt x="29" y="7268"/>
                  </a:cubicBezTo>
                  <a:cubicBezTo>
                    <a:pt x="46" y="7289"/>
                    <a:pt x="75" y="7303"/>
                    <a:pt x="99" y="7303"/>
                  </a:cubicBezTo>
                  <a:lnTo>
                    <a:pt x="1989" y="7303"/>
                  </a:lnTo>
                  <a:cubicBezTo>
                    <a:pt x="2018" y="7303"/>
                    <a:pt x="2042" y="7289"/>
                    <a:pt x="2060" y="7268"/>
                  </a:cubicBezTo>
                  <a:cubicBezTo>
                    <a:pt x="2077" y="7251"/>
                    <a:pt x="2088" y="7222"/>
                    <a:pt x="2085" y="7194"/>
                  </a:cubicBezTo>
                  <a:lnTo>
                    <a:pt x="1188" y="85"/>
                  </a:lnTo>
                  <a:cubicBezTo>
                    <a:pt x="1182" y="36"/>
                    <a:pt x="1143" y="0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03;p55">
              <a:extLst>
                <a:ext uri="{FF2B5EF4-FFF2-40B4-BE49-F238E27FC236}">
                  <a16:creationId xmlns:a16="http://schemas.microsoft.com/office/drawing/2014/main" id="{DE502EFC-8F79-441C-8AC2-58138AB891C8}"/>
                </a:ext>
              </a:extLst>
            </p:cNvPr>
            <p:cNvSpPr/>
            <p:nvPr/>
          </p:nvSpPr>
          <p:spPr>
            <a:xfrm flipH="1">
              <a:off x="1264166" y="2303971"/>
              <a:ext cx="162940" cy="459810"/>
            </a:xfrm>
            <a:custGeom>
              <a:avLst/>
              <a:gdLst/>
              <a:ahLst/>
              <a:cxnLst/>
              <a:rect l="l" t="t" r="r" b="b"/>
              <a:pathLst>
                <a:path w="1876" h="5294" extrusionOk="0">
                  <a:moveTo>
                    <a:pt x="602" y="1"/>
                  </a:moveTo>
                  <a:cubicBezTo>
                    <a:pt x="580" y="1"/>
                    <a:pt x="557" y="8"/>
                    <a:pt x="539" y="25"/>
                  </a:cubicBezTo>
                  <a:cubicBezTo>
                    <a:pt x="497" y="57"/>
                    <a:pt x="494" y="116"/>
                    <a:pt x="529" y="159"/>
                  </a:cubicBezTo>
                  <a:lnTo>
                    <a:pt x="1037" y="741"/>
                  </a:lnTo>
                  <a:lnTo>
                    <a:pt x="430" y="1436"/>
                  </a:lnTo>
                  <a:cubicBezTo>
                    <a:pt x="402" y="1470"/>
                    <a:pt x="402" y="1524"/>
                    <a:pt x="430" y="1559"/>
                  </a:cubicBezTo>
                  <a:lnTo>
                    <a:pt x="1210" y="2451"/>
                  </a:lnTo>
                  <a:lnTo>
                    <a:pt x="28" y="3594"/>
                  </a:lnTo>
                  <a:cubicBezTo>
                    <a:pt x="10" y="3612"/>
                    <a:pt x="0" y="3640"/>
                    <a:pt x="0" y="3664"/>
                  </a:cubicBezTo>
                  <a:cubicBezTo>
                    <a:pt x="0" y="3689"/>
                    <a:pt x="10" y="3717"/>
                    <a:pt x="32" y="3734"/>
                  </a:cubicBezTo>
                  <a:lnTo>
                    <a:pt x="1707" y="5269"/>
                  </a:lnTo>
                  <a:cubicBezTo>
                    <a:pt x="1724" y="5283"/>
                    <a:pt x="1745" y="5293"/>
                    <a:pt x="1770" y="5293"/>
                  </a:cubicBezTo>
                  <a:cubicBezTo>
                    <a:pt x="1795" y="5293"/>
                    <a:pt x="1820" y="5283"/>
                    <a:pt x="1841" y="5262"/>
                  </a:cubicBezTo>
                  <a:cubicBezTo>
                    <a:pt x="1876" y="5223"/>
                    <a:pt x="1872" y="5163"/>
                    <a:pt x="1833" y="5127"/>
                  </a:cubicBezTo>
                  <a:lnTo>
                    <a:pt x="236" y="3661"/>
                  </a:lnTo>
                  <a:lnTo>
                    <a:pt x="1407" y="2525"/>
                  </a:lnTo>
                  <a:cubicBezTo>
                    <a:pt x="1442" y="2490"/>
                    <a:pt x="1446" y="2434"/>
                    <a:pt x="1410" y="2395"/>
                  </a:cubicBezTo>
                  <a:lnTo>
                    <a:pt x="631" y="1496"/>
                  </a:lnTo>
                  <a:lnTo>
                    <a:pt x="1234" y="804"/>
                  </a:lnTo>
                  <a:cubicBezTo>
                    <a:pt x="1266" y="765"/>
                    <a:pt x="1266" y="713"/>
                    <a:pt x="1234" y="677"/>
                  </a:cubicBezTo>
                  <a:lnTo>
                    <a:pt x="673" y="32"/>
                  </a:lnTo>
                  <a:cubicBezTo>
                    <a:pt x="655" y="11"/>
                    <a:pt x="629" y="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04;p55">
              <a:extLst>
                <a:ext uri="{FF2B5EF4-FFF2-40B4-BE49-F238E27FC236}">
                  <a16:creationId xmlns:a16="http://schemas.microsoft.com/office/drawing/2014/main" id="{B369171B-EFA3-4A7B-805F-31203FEF190D}"/>
                </a:ext>
              </a:extLst>
            </p:cNvPr>
            <p:cNvSpPr/>
            <p:nvPr/>
          </p:nvSpPr>
          <p:spPr>
            <a:xfrm flipH="1">
              <a:off x="1281276" y="2311354"/>
              <a:ext cx="165459" cy="452428"/>
            </a:xfrm>
            <a:custGeom>
              <a:avLst/>
              <a:gdLst/>
              <a:ahLst/>
              <a:cxnLst/>
              <a:rect l="l" t="t" r="r" b="b"/>
              <a:pathLst>
                <a:path w="1905" h="5209" extrusionOk="0">
                  <a:moveTo>
                    <a:pt x="1353" y="1"/>
                  </a:moveTo>
                  <a:cubicBezTo>
                    <a:pt x="1326" y="1"/>
                    <a:pt x="1300" y="12"/>
                    <a:pt x="1280" y="36"/>
                  </a:cubicBezTo>
                  <a:cubicBezTo>
                    <a:pt x="720" y="670"/>
                    <a:pt x="720" y="670"/>
                    <a:pt x="748" y="730"/>
                  </a:cubicBezTo>
                  <a:cubicBezTo>
                    <a:pt x="755" y="741"/>
                    <a:pt x="762" y="751"/>
                    <a:pt x="772" y="762"/>
                  </a:cubicBezTo>
                  <a:cubicBezTo>
                    <a:pt x="808" y="801"/>
                    <a:pt x="1107" y="1146"/>
                    <a:pt x="1333" y="1407"/>
                  </a:cubicBezTo>
                  <a:lnTo>
                    <a:pt x="533" y="2324"/>
                  </a:lnTo>
                  <a:cubicBezTo>
                    <a:pt x="501" y="2359"/>
                    <a:pt x="505" y="2415"/>
                    <a:pt x="536" y="2451"/>
                  </a:cubicBezTo>
                  <a:lnTo>
                    <a:pt x="1668" y="3618"/>
                  </a:lnTo>
                  <a:lnTo>
                    <a:pt x="46" y="5039"/>
                  </a:lnTo>
                  <a:cubicBezTo>
                    <a:pt x="4" y="5075"/>
                    <a:pt x="0" y="5135"/>
                    <a:pt x="36" y="5173"/>
                  </a:cubicBezTo>
                  <a:cubicBezTo>
                    <a:pt x="53" y="5194"/>
                    <a:pt x="82" y="5208"/>
                    <a:pt x="106" y="5208"/>
                  </a:cubicBezTo>
                  <a:cubicBezTo>
                    <a:pt x="131" y="5208"/>
                    <a:pt x="152" y="5198"/>
                    <a:pt x="170" y="5184"/>
                  </a:cubicBezTo>
                  <a:lnTo>
                    <a:pt x="1869" y="3696"/>
                  </a:lnTo>
                  <a:cubicBezTo>
                    <a:pt x="1890" y="3678"/>
                    <a:pt x="1901" y="3654"/>
                    <a:pt x="1905" y="3628"/>
                  </a:cubicBezTo>
                  <a:cubicBezTo>
                    <a:pt x="1905" y="3600"/>
                    <a:pt x="1894" y="3576"/>
                    <a:pt x="1877" y="3558"/>
                  </a:cubicBezTo>
                  <a:lnTo>
                    <a:pt x="734" y="2380"/>
                  </a:lnTo>
                  <a:lnTo>
                    <a:pt x="1531" y="1470"/>
                  </a:lnTo>
                  <a:cubicBezTo>
                    <a:pt x="1563" y="1432"/>
                    <a:pt x="1563" y="1379"/>
                    <a:pt x="1531" y="1343"/>
                  </a:cubicBezTo>
                  <a:cubicBezTo>
                    <a:pt x="1210" y="970"/>
                    <a:pt x="1047" y="783"/>
                    <a:pt x="959" y="691"/>
                  </a:cubicBezTo>
                  <a:cubicBezTo>
                    <a:pt x="1055" y="578"/>
                    <a:pt x="1277" y="328"/>
                    <a:pt x="1421" y="158"/>
                  </a:cubicBezTo>
                  <a:cubicBezTo>
                    <a:pt x="1457" y="120"/>
                    <a:pt x="1453" y="60"/>
                    <a:pt x="1415" y="25"/>
                  </a:cubicBezTo>
                  <a:cubicBezTo>
                    <a:pt x="1397" y="9"/>
                    <a:pt x="1375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05;p55">
              <a:extLst>
                <a:ext uri="{FF2B5EF4-FFF2-40B4-BE49-F238E27FC236}">
                  <a16:creationId xmlns:a16="http://schemas.microsoft.com/office/drawing/2014/main" id="{4360CF09-4C46-4183-B447-6AE8AD10D667}"/>
                </a:ext>
              </a:extLst>
            </p:cNvPr>
            <p:cNvSpPr/>
            <p:nvPr/>
          </p:nvSpPr>
          <p:spPr>
            <a:xfrm flipH="1">
              <a:off x="958433" y="4733901"/>
              <a:ext cx="1009950" cy="34742"/>
            </a:xfrm>
            <a:custGeom>
              <a:avLst/>
              <a:gdLst/>
              <a:ahLst/>
              <a:cxnLst/>
              <a:rect l="l" t="t" r="r" b="b"/>
              <a:pathLst>
                <a:path w="11628" h="400" extrusionOk="0">
                  <a:moveTo>
                    <a:pt x="1" y="1"/>
                  </a:moveTo>
                  <a:lnTo>
                    <a:pt x="1" y="399"/>
                  </a:lnTo>
                  <a:lnTo>
                    <a:pt x="11628" y="399"/>
                  </a:lnTo>
                  <a:lnTo>
                    <a:pt x="11628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06;p55">
              <a:extLst>
                <a:ext uri="{FF2B5EF4-FFF2-40B4-BE49-F238E27FC236}">
                  <a16:creationId xmlns:a16="http://schemas.microsoft.com/office/drawing/2014/main" id="{F611CC11-48C5-4FC3-9006-25F562608E3B}"/>
                </a:ext>
              </a:extLst>
            </p:cNvPr>
            <p:cNvSpPr/>
            <p:nvPr/>
          </p:nvSpPr>
          <p:spPr>
            <a:xfrm flipH="1">
              <a:off x="1322268" y="3305752"/>
              <a:ext cx="732188" cy="437489"/>
            </a:xfrm>
            <a:custGeom>
              <a:avLst/>
              <a:gdLst/>
              <a:ahLst/>
              <a:cxnLst/>
              <a:rect l="l" t="t" r="r" b="b"/>
              <a:pathLst>
                <a:path w="8430" h="5037" extrusionOk="0">
                  <a:moveTo>
                    <a:pt x="1" y="1"/>
                  </a:moveTo>
                  <a:lnTo>
                    <a:pt x="1" y="5036"/>
                  </a:lnTo>
                  <a:lnTo>
                    <a:pt x="8429" y="5036"/>
                  </a:lnTo>
                  <a:lnTo>
                    <a:pt x="84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07;p55">
              <a:extLst>
                <a:ext uri="{FF2B5EF4-FFF2-40B4-BE49-F238E27FC236}">
                  <a16:creationId xmlns:a16="http://schemas.microsoft.com/office/drawing/2014/main" id="{3BB03853-94F5-4925-8109-02743061DD97}"/>
                </a:ext>
              </a:extLst>
            </p:cNvPr>
            <p:cNvSpPr/>
            <p:nvPr/>
          </p:nvSpPr>
          <p:spPr>
            <a:xfrm flipH="1">
              <a:off x="1807440" y="3379839"/>
              <a:ext cx="157816" cy="38737"/>
            </a:xfrm>
            <a:custGeom>
              <a:avLst/>
              <a:gdLst/>
              <a:ahLst/>
              <a:cxnLst/>
              <a:rect l="l" t="t" r="r" b="b"/>
              <a:pathLst>
                <a:path w="1817" h="446" extrusionOk="0">
                  <a:moveTo>
                    <a:pt x="0" y="1"/>
                  </a:moveTo>
                  <a:lnTo>
                    <a:pt x="0" y="445"/>
                  </a:lnTo>
                  <a:lnTo>
                    <a:pt x="1817" y="445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08;p55">
              <a:extLst>
                <a:ext uri="{FF2B5EF4-FFF2-40B4-BE49-F238E27FC236}">
                  <a16:creationId xmlns:a16="http://schemas.microsoft.com/office/drawing/2014/main" id="{2B399E54-7666-4569-889F-6D3796BB8E1D}"/>
                </a:ext>
              </a:extLst>
            </p:cNvPr>
            <p:cNvSpPr/>
            <p:nvPr/>
          </p:nvSpPr>
          <p:spPr>
            <a:xfrm flipH="1">
              <a:off x="1604114" y="3379839"/>
              <a:ext cx="157816" cy="38737"/>
            </a:xfrm>
            <a:custGeom>
              <a:avLst/>
              <a:gdLst/>
              <a:ahLst/>
              <a:cxnLst/>
              <a:rect l="l" t="t" r="r" b="b"/>
              <a:pathLst>
                <a:path w="1817" h="446" extrusionOk="0">
                  <a:moveTo>
                    <a:pt x="0" y="1"/>
                  </a:moveTo>
                  <a:lnTo>
                    <a:pt x="0" y="445"/>
                  </a:lnTo>
                  <a:lnTo>
                    <a:pt x="1817" y="445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09;p55">
              <a:extLst>
                <a:ext uri="{FF2B5EF4-FFF2-40B4-BE49-F238E27FC236}">
                  <a16:creationId xmlns:a16="http://schemas.microsoft.com/office/drawing/2014/main" id="{ECA34CA7-2FAE-4C63-A96B-CB7B412EB42A}"/>
                </a:ext>
              </a:extLst>
            </p:cNvPr>
            <p:cNvSpPr/>
            <p:nvPr/>
          </p:nvSpPr>
          <p:spPr>
            <a:xfrm flipH="1">
              <a:off x="1400701" y="3379839"/>
              <a:ext cx="157816" cy="38737"/>
            </a:xfrm>
            <a:custGeom>
              <a:avLst/>
              <a:gdLst/>
              <a:ahLst/>
              <a:cxnLst/>
              <a:rect l="l" t="t" r="r" b="b"/>
              <a:pathLst>
                <a:path w="1817" h="446" extrusionOk="0">
                  <a:moveTo>
                    <a:pt x="0" y="1"/>
                  </a:moveTo>
                  <a:lnTo>
                    <a:pt x="0" y="445"/>
                  </a:lnTo>
                  <a:lnTo>
                    <a:pt x="1816" y="445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10;p55">
              <a:extLst>
                <a:ext uri="{FF2B5EF4-FFF2-40B4-BE49-F238E27FC236}">
                  <a16:creationId xmlns:a16="http://schemas.microsoft.com/office/drawing/2014/main" id="{5DE5A2CA-8418-4B16-A03F-C9A91A06D29D}"/>
                </a:ext>
              </a:extLst>
            </p:cNvPr>
            <p:cNvSpPr/>
            <p:nvPr/>
          </p:nvSpPr>
          <p:spPr>
            <a:xfrm flipH="1">
              <a:off x="1807440" y="3446977"/>
              <a:ext cx="157816" cy="38650"/>
            </a:xfrm>
            <a:custGeom>
              <a:avLst/>
              <a:gdLst/>
              <a:ahLst/>
              <a:cxnLst/>
              <a:rect l="l" t="t" r="r" b="b"/>
              <a:pathLst>
                <a:path w="1817" h="445" extrusionOk="0">
                  <a:moveTo>
                    <a:pt x="0" y="1"/>
                  </a:moveTo>
                  <a:lnTo>
                    <a:pt x="0" y="445"/>
                  </a:lnTo>
                  <a:lnTo>
                    <a:pt x="1817" y="445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11;p55">
              <a:extLst>
                <a:ext uri="{FF2B5EF4-FFF2-40B4-BE49-F238E27FC236}">
                  <a16:creationId xmlns:a16="http://schemas.microsoft.com/office/drawing/2014/main" id="{0AE4A750-0A6E-429E-860B-14DB4DD08288}"/>
                </a:ext>
              </a:extLst>
            </p:cNvPr>
            <p:cNvSpPr/>
            <p:nvPr/>
          </p:nvSpPr>
          <p:spPr>
            <a:xfrm flipH="1">
              <a:off x="1604114" y="3446977"/>
              <a:ext cx="157816" cy="38650"/>
            </a:xfrm>
            <a:custGeom>
              <a:avLst/>
              <a:gdLst/>
              <a:ahLst/>
              <a:cxnLst/>
              <a:rect l="l" t="t" r="r" b="b"/>
              <a:pathLst>
                <a:path w="1817" h="445" extrusionOk="0">
                  <a:moveTo>
                    <a:pt x="0" y="1"/>
                  </a:moveTo>
                  <a:lnTo>
                    <a:pt x="0" y="445"/>
                  </a:lnTo>
                  <a:lnTo>
                    <a:pt x="1817" y="445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12;p55">
              <a:extLst>
                <a:ext uri="{FF2B5EF4-FFF2-40B4-BE49-F238E27FC236}">
                  <a16:creationId xmlns:a16="http://schemas.microsoft.com/office/drawing/2014/main" id="{253FF9E1-0709-4296-8436-CF93C2981F3C}"/>
                </a:ext>
              </a:extLst>
            </p:cNvPr>
            <p:cNvSpPr/>
            <p:nvPr/>
          </p:nvSpPr>
          <p:spPr>
            <a:xfrm flipH="1">
              <a:off x="1400701" y="3446977"/>
              <a:ext cx="157816" cy="38650"/>
            </a:xfrm>
            <a:custGeom>
              <a:avLst/>
              <a:gdLst/>
              <a:ahLst/>
              <a:cxnLst/>
              <a:rect l="l" t="t" r="r" b="b"/>
              <a:pathLst>
                <a:path w="1817" h="445" extrusionOk="0">
                  <a:moveTo>
                    <a:pt x="0" y="1"/>
                  </a:moveTo>
                  <a:lnTo>
                    <a:pt x="0" y="445"/>
                  </a:lnTo>
                  <a:lnTo>
                    <a:pt x="1816" y="445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13;p55">
              <a:extLst>
                <a:ext uri="{FF2B5EF4-FFF2-40B4-BE49-F238E27FC236}">
                  <a16:creationId xmlns:a16="http://schemas.microsoft.com/office/drawing/2014/main" id="{A757BA00-BA86-495A-B140-250251C46DBD}"/>
                </a:ext>
              </a:extLst>
            </p:cNvPr>
            <p:cNvSpPr/>
            <p:nvPr/>
          </p:nvSpPr>
          <p:spPr>
            <a:xfrm flipH="1">
              <a:off x="1807440" y="3514029"/>
              <a:ext cx="157816" cy="38998"/>
            </a:xfrm>
            <a:custGeom>
              <a:avLst/>
              <a:gdLst/>
              <a:ahLst/>
              <a:cxnLst/>
              <a:rect l="l" t="t" r="r" b="b"/>
              <a:pathLst>
                <a:path w="1817" h="449" extrusionOk="0">
                  <a:moveTo>
                    <a:pt x="0" y="0"/>
                  </a:moveTo>
                  <a:lnTo>
                    <a:pt x="0" y="449"/>
                  </a:lnTo>
                  <a:lnTo>
                    <a:pt x="1817" y="449"/>
                  </a:lnTo>
                  <a:lnTo>
                    <a:pt x="1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14;p55">
              <a:extLst>
                <a:ext uri="{FF2B5EF4-FFF2-40B4-BE49-F238E27FC236}">
                  <a16:creationId xmlns:a16="http://schemas.microsoft.com/office/drawing/2014/main" id="{68CCEF28-37A2-46AA-8BDC-93C76A871829}"/>
                </a:ext>
              </a:extLst>
            </p:cNvPr>
            <p:cNvSpPr/>
            <p:nvPr/>
          </p:nvSpPr>
          <p:spPr>
            <a:xfrm flipH="1">
              <a:off x="1604114" y="3514029"/>
              <a:ext cx="157816" cy="38998"/>
            </a:xfrm>
            <a:custGeom>
              <a:avLst/>
              <a:gdLst/>
              <a:ahLst/>
              <a:cxnLst/>
              <a:rect l="l" t="t" r="r" b="b"/>
              <a:pathLst>
                <a:path w="1817" h="449" extrusionOk="0">
                  <a:moveTo>
                    <a:pt x="0" y="0"/>
                  </a:moveTo>
                  <a:lnTo>
                    <a:pt x="0" y="449"/>
                  </a:lnTo>
                  <a:lnTo>
                    <a:pt x="1817" y="449"/>
                  </a:lnTo>
                  <a:lnTo>
                    <a:pt x="1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15;p55">
              <a:extLst>
                <a:ext uri="{FF2B5EF4-FFF2-40B4-BE49-F238E27FC236}">
                  <a16:creationId xmlns:a16="http://schemas.microsoft.com/office/drawing/2014/main" id="{F8472E4B-DAE4-4CD4-9704-8BA78B0F834C}"/>
                </a:ext>
              </a:extLst>
            </p:cNvPr>
            <p:cNvSpPr/>
            <p:nvPr/>
          </p:nvSpPr>
          <p:spPr>
            <a:xfrm flipH="1">
              <a:off x="1400701" y="3514029"/>
              <a:ext cx="157816" cy="38998"/>
            </a:xfrm>
            <a:custGeom>
              <a:avLst/>
              <a:gdLst/>
              <a:ahLst/>
              <a:cxnLst/>
              <a:rect l="l" t="t" r="r" b="b"/>
              <a:pathLst>
                <a:path w="1817" h="449" extrusionOk="0">
                  <a:moveTo>
                    <a:pt x="0" y="0"/>
                  </a:moveTo>
                  <a:lnTo>
                    <a:pt x="0" y="449"/>
                  </a:lnTo>
                  <a:lnTo>
                    <a:pt x="1816" y="449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16;p55">
              <a:extLst>
                <a:ext uri="{FF2B5EF4-FFF2-40B4-BE49-F238E27FC236}">
                  <a16:creationId xmlns:a16="http://schemas.microsoft.com/office/drawing/2014/main" id="{8F0BDAAB-7A7B-408C-A596-AEFC5FC9F087}"/>
                </a:ext>
              </a:extLst>
            </p:cNvPr>
            <p:cNvSpPr/>
            <p:nvPr/>
          </p:nvSpPr>
          <p:spPr>
            <a:xfrm flipH="1">
              <a:off x="1807440" y="3581428"/>
              <a:ext cx="157816" cy="38650"/>
            </a:xfrm>
            <a:custGeom>
              <a:avLst/>
              <a:gdLst/>
              <a:ahLst/>
              <a:cxnLst/>
              <a:rect l="l" t="t" r="r" b="b"/>
              <a:pathLst>
                <a:path w="1817" h="445" extrusionOk="0">
                  <a:moveTo>
                    <a:pt x="0" y="0"/>
                  </a:moveTo>
                  <a:lnTo>
                    <a:pt x="0" y="445"/>
                  </a:lnTo>
                  <a:lnTo>
                    <a:pt x="1817" y="445"/>
                  </a:lnTo>
                  <a:lnTo>
                    <a:pt x="1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17;p55">
              <a:extLst>
                <a:ext uri="{FF2B5EF4-FFF2-40B4-BE49-F238E27FC236}">
                  <a16:creationId xmlns:a16="http://schemas.microsoft.com/office/drawing/2014/main" id="{94599763-FE84-4FAF-9410-2B240387AC49}"/>
                </a:ext>
              </a:extLst>
            </p:cNvPr>
            <p:cNvSpPr/>
            <p:nvPr/>
          </p:nvSpPr>
          <p:spPr>
            <a:xfrm flipH="1">
              <a:off x="1604114" y="3581428"/>
              <a:ext cx="157816" cy="38650"/>
            </a:xfrm>
            <a:custGeom>
              <a:avLst/>
              <a:gdLst/>
              <a:ahLst/>
              <a:cxnLst/>
              <a:rect l="l" t="t" r="r" b="b"/>
              <a:pathLst>
                <a:path w="1817" h="445" extrusionOk="0">
                  <a:moveTo>
                    <a:pt x="0" y="0"/>
                  </a:moveTo>
                  <a:lnTo>
                    <a:pt x="0" y="445"/>
                  </a:lnTo>
                  <a:lnTo>
                    <a:pt x="1817" y="445"/>
                  </a:lnTo>
                  <a:lnTo>
                    <a:pt x="1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18;p55">
              <a:extLst>
                <a:ext uri="{FF2B5EF4-FFF2-40B4-BE49-F238E27FC236}">
                  <a16:creationId xmlns:a16="http://schemas.microsoft.com/office/drawing/2014/main" id="{760A42E1-0407-4731-A492-16F586A1225A}"/>
                </a:ext>
              </a:extLst>
            </p:cNvPr>
            <p:cNvSpPr/>
            <p:nvPr/>
          </p:nvSpPr>
          <p:spPr>
            <a:xfrm flipH="1">
              <a:off x="1400701" y="3581428"/>
              <a:ext cx="157816" cy="38650"/>
            </a:xfrm>
            <a:custGeom>
              <a:avLst/>
              <a:gdLst/>
              <a:ahLst/>
              <a:cxnLst/>
              <a:rect l="l" t="t" r="r" b="b"/>
              <a:pathLst>
                <a:path w="1817" h="445" extrusionOk="0">
                  <a:moveTo>
                    <a:pt x="0" y="0"/>
                  </a:moveTo>
                  <a:lnTo>
                    <a:pt x="0" y="445"/>
                  </a:lnTo>
                  <a:lnTo>
                    <a:pt x="1816" y="44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19;p55">
              <a:extLst>
                <a:ext uri="{FF2B5EF4-FFF2-40B4-BE49-F238E27FC236}">
                  <a16:creationId xmlns:a16="http://schemas.microsoft.com/office/drawing/2014/main" id="{378CCAAB-C488-4C23-9BF8-81DD56841F9F}"/>
                </a:ext>
              </a:extLst>
            </p:cNvPr>
            <p:cNvSpPr/>
            <p:nvPr/>
          </p:nvSpPr>
          <p:spPr>
            <a:xfrm flipH="1">
              <a:off x="1807440" y="3648567"/>
              <a:ext cx="157816" cy="38650"/>
            </a:xfrm>
            <a:custGeom>
              <a:avLst/>
              <a:gdLst/>
              <a:ahLst/>
              <a:cxnLst/>
              <a:rect l="l" t="t" r="r" b="b"/>
              <a:pathLst>
                <a:path w="1817" h="445" extrusionOk="0">
                  <a:moveTo>
                    <a:pt x="0" y="0"/>
                  </a:moveTo>
                  <a:lnTo>
                    <a:pt x="0" y="444"/>
                  </a:lnTo>
                  <a:lnTo>
                    <a:pt x="1817" y="444"/>
                  </a:lnTo>
                  <a:lnTo>
                    <a:pt x="1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20;p55">
              <a:extLst>
                <a:ext uri="{FF2B5EF4-FFF2-40B4-BE49-F238E27FC236}">
                  <a16:creationId xmlns:a16="http://schemas.microsoft.com/office/drawing/2014/main" id="{1C8DFC66-1F2C-402B-8E7A-CFD4E6BDC23F}"/>
                </a:ext>
              </a:extLst>
            </p:cNvPr>
            <p:cNvSpPr/>
            <p:nvPr/>
          </p:nvSpPr>
          <p:spPr>
            <a:xfrm flipH="1">
              <a:off x="1604114" y="3648567"/>
              <a:ext cx="157816" cy="38650"/>
            </a:xfrm>
            <a:custGeom>
              <a:avLst/>
              <a:gdLst/>
              <a:ahLst/>
              <a:cxnLst/>
              <a:rect l="l" t="t" r="r" b="b"/>
              <a:pathLst>
                <a:path w="1817" h="445" extrusionOk="0">
                  <a:moveTo>
                    <a:pt x="0" y="0"/>
                  </a:moveTo>
                  <a:lnTo>
                    <a:pt x="0" y="444"/>
                  </a:lnTo>
                  <a:lnTo>
                    <a:pt x="1817" y="444"/>
                  </a:lnTo>
                  <a:lnTo>
                    <a:pt x="1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21;p55">
              <a:extLst>
                <a:ext uri="{FF2B5EF4-FFF2-40B4-BE49-F238E27FC236}">
                  <a16:creationId xmlns:a16="http://schemas.microsoft.com/office/drawing/2014/main" id="{BB517AEF-8862-45DB-93F1-274FB9A5055C}"/>
                </a:ext>
              </a:extLst>
            </p:cNvPr>
            <p:cNvSpPr/>
            <p:nvPr/>
          </p:nvSpPr>
          <p:spPr>
            <a:xfrm flipH="1">
              <a:off x="1400701" y="3648567"/>
              <a:ext cx="157816" cy="38650"/>
            </a:xfrm>
            <a:custGeom>
              <a:avLst/>
              <a:gdLst/>
              <a:ahLst/>
              <a:cxnLst/>
              <a:rect l="l" t="t" r="r" b="b"/>
              <a:pathLst>
                <a:path w="1817" h="445" extrusionOk="0">
                  <a:moveTo>
                    <a:pt x="0" y="0"/>
                  </a:moveTo>
                  <a:lnTo>
                    <a:pt x="0" y="444"/>
                  </a:lnTo>
                  <a:lnTo>
                    <a:pt x="1816" y="444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22;p55">
              <a:extLst>
                <a:ext uri="{FF2B5EF4-FFF2-40B4-BE49-F238E27FC236}">
                  <a16:creationId xmlns:a16="http://schemas.microsoft.com/office/drawing/2014/main" id="{A2A0054C-E2AE-4819-A432-A17EF5547EAB}"/>
                </a:ext>
              </a:extLst>
            </p:cNvPr>
            <p:cNvSpPr/>
            <p:nvPr/>
          </p:nvSpPr>
          <p:spPr>
            <a:xfrm flipH="1">
              <a:off x="1550174" y="3743151"/>
              <a:ext cx="732101" cy="554743"/>
            </a:xfrm>
            <a:custGeom>
              <a:avLst/>
              <a:gdLst/>
              <a:ahLst/>
              <a:cxnLst/>
              <a:rect l="l" t="t" r="r" b="b"/>
              <a:pathLst>
                <a:path w="8429" h="6387" extrusionOk="0">
                  <a:moveTo>
                    <a:pt x="0" y="0"/>
                  </a:moveTo>
                  <a:lnTo>
                    <a:pt x="0" y="6387"/>
                  </a:lnTo>
                  <a:lnTo>
                    <a:pt x="8429" y="6387"/>
                  </a:lnTo>
                  <a:lnTo>
                    <a:pt x="8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23;p55">
              <a:extLst>
                <a:ext uri="{FF2B5EF4-FFF2-40B4-BE49-F238E27FC236}">
                  <a16:creationId xmlns:a16="http://schemas.microsoft.com/office/drawing/2014/main" id="{96730C6B-1763-4258-846E-0E1DBB6E8244}"/>
                </a:ext>
              </a:extLst>
            </p:cNvPr>
            <p:cNvSpPr/>
            <p:nvPr/>
          </p:nvSpPr>
          <p:spPr>
            <a:xfrm flipH="1">
              <a:off x="2035260" y="3866832"/>
              <a:ext cx="158163" cy="38737"/>
            </a:xfrm>
            <a:custGeom>
              <a:avLst/>
              <a:gdLst/>
              <a:ahLst/>
              <a:cxnLst/>
              <a:rect l="l" t="t" r="r" b="b"/>
              <a:pathLst>
                <a:path w="182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1820" y="445"/>
                  </a:lnTo>
                  <a:lnTo>
                    <a:pt x="18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624;p55">
              <a:extLst>
                <a:ext uri="{FF2B5EF4-FFF2-40B4-BE49-F238E27FC236}">
                  <a16:creationId xmlns:a16="http://schemas.microsoft.com/office/drawing/2014/main" id="{ABCA7CA5-1745-41BC-A5B7-3177C2367B89}"/>
                </a:ext>
              </a:extLst>
            </p:cNvPr>
            <p:cNvSpPr/>
            <p:nvPr/>
          </p:nvSpPr>
          <p:spPr>
            <a:xfrm flipH="1">
              <a:off x="1832020" y="3866832"/>
              <a:ext cx="158076" cy="38737"/>
            </a:xfrm>
            <a:custGeom>
              <a:avLst/>
              <a:gdLst/>
              <a:ahLst/>
              <a:cxnLst/>
              <a:rect l="l" t="t" r="r" b="b"/>
              <a:pathLst>
                <a:path w="1820" h="446" extrusionOk="0">
                  <a:moveTo>
                    <a:pt x="0" y="1"/>
                  </a:moveTo>
                  <a:lnTo>
                    <a:pt x="0" y="445"/>
                  </a:lnTo>
                  <a:lnTo>
                    <a:pt x="1820" y="445"/>
                  </a:lnTo>
                  <a:lnTo>
                    <a:pt x="18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625;p55">
              <a:extLst>
                <a:ext uri="{FF2B5EF4-FFF2-40B4-BE49-F238E27FC236}">
                  <a16:creationId xmlns:a16="http://schemas.microsoft.com/office/drawing/2014/main" id="{E59B9CEA-43DE-4E1D-8560-15484A7E5726}"/>
                </a:ext>
              </a:extLst>
            </p:cNvPr>
            <p:cNvSpPr/>
            <p:nvPr/>
          </p:nvSpPr>
          <p:spPr>
            <a:xfrm flipH="1">
              <a:off x="1628607" y="3866832"/>
              <a:ext cx="158076" cy="38737"/>
            </a:xfrm>
            <a:custGeom>
              <a:avLst/>
              <a:gdLst/>
              <a:ahLst/>
              <a:cxnLst/>
              <a:rect l="l" t="t" r="r" b="b"/>
              <a:pathLst>
                <a:path w="1820" h="446" extrusionOk="0">
                  <a:moveTo>
                    <a:pt x="0" y="1"/>
                  </a:moveTo>
                  <a:lnTo>
                    <a:pt x="0" y="445"/>
                  </a:lnTo>
                  <a:lnTo>
                    <a:pt x="1820" y="445"/>
                  </a:lnTo>
                  <a:lnTo>
                    <a:pt x="18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626;p55">
              <a:extLst>
                <a:ext uri="{FF2B5EF4-FFF2-40B4-BE49-F238E27FC236}">
                  <a16:creationId xmlns:a16="http://schemas.microsoft.com/office/drawing/2014/main" id="{ADBF45A1-8281-4DD3-8F67-10869E731C1E}"/>
                </a:ext>
              </a:extLst>
            </p:cNvPr>
            <p:cNvSpPr/>
            <p:nvPr/>
          </p:nvSpPr>
          <p:spPr>
            <a:xfrm flipH="1">
              <a:off x="2035260" y="3933971"/>
              <a:ext cx="158163" cy="38650"/>
            </a:xfrm>
            <a:custGeom>
              <a:avLst/>
              <a:gdLst/>
              <a:ahLst/>
              <a:cxnLst/>
              <a:rect l="l" t="t" r="r" b="b"/>
              <a:pathLst>
                <a:path w="1821" h="445" extrusionOk="0">
                  <a:moveTo>
                    <a:pt x="1" y="0"/>
                  </a:moveTo>
                  <a:lnTo>
                    <a:pt x="1" y="445"/>
                  </a:lnTo>
                  <a:lnTo>
                    <a:pt x="1820" y="445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627;p55">
              <a:extLst>
                <a:ext uri="{FF2B5EF4-FFF2-40B4-BE49-F238E27FC236}">
                  <a16:creationId xmlns:a16="http://schemas.microsoft.com/office/drawing/2014/main" id="{5E6EC456-B801-4F14-915E-541CC3C05DE4}"/>
                </a:ext>
              </a:extLst>
            </p:cNvPr>
            <p:cNvSpPr/>
            <p:nvPr/>
          </p:nvSpPr>
          <p:spPr>
            <a:xfrm flipH="1">
              <a:off x="1832020" y="3933971"/>
              <a:ext cx="158076" cy="38650"/>
            </a:xfrm>
            <a:custGeom>
              <a:avLst/>
              <a:gdLst/>
              <a:ahLst/>
              <a:cxnLst/>
              <a:rect l="l" t="t" r="r" b="b"/>
              <a:pathLst>
                <a:path w="1820" h="445" extrusionOk="0">
                  <a:moveTo>
                    <a:pt x="0" y="0"/>
                  </a:moveTo>
                  <a:lnTo>
                    <a:pt x="0" y="445"/>
                  </a:lnTo>
                  <a:lnTo>
                    <a:pt x="1820" y="445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628;p55">
              <a:extLst>
                <a:ext uri="{FF2B5EF4-FFF2-40B4-BE49-F238E27FC236}">
                  <a16:creationId xmlns:a16="http://schemas.microsoft.com/office/drawing/2014/main" id="{B0D99040-B139-44FD-A899-0419CE0D1845}"/>
                </a:ext>
              </a:extLst>
            </p:cNvPr>
            <p:cNvSpPr/>
            <p:nvPr/>
          </p:nvSpPr>
          <p:spPr>
            <a:xfrm flipH="1">
              <a:off x="1628607" y="3933971"/>
              <a:ext cx="158076" cy="38650"/>
            </a:xfrm>
            <a:custGeom>
              <a:avLst/>
              <a:gdLst/>
              <a:ahLst/>
              <a:cxnLst/>
              <a:rect l="l" t="t" r="r" b="b"/>
              <a:pathLst>
                <a:path w="1820" h="445" extrusionOk="0">
                  <a:moveTo>
                    <a:pt x="0" y="0"/>
                  </a:moveTo>
                  <a:lnTo>
                    <a:pt x="0" y="445"/>
                  </a:lnTo>
                  <a:lnTo>
                    <a:pt x="1820" y="445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629;p55">
              <a:extLst>
                <a:ext uri="{FF2B5EF4-FFF2-40B4-BE49-F238E27FC236}">
                  <a16:creationId xmlns:a16="http://schemas.microsoft.com/office/drawing/2014/main" id="{45C1CA52-4187-454E-A442-2B37DC7E4E55}"/>
                </a:ext>
              </a:extLst>
            </p:cNvPr>
            <p:cNvSpPr/>
            <p:nvPr/>
          </p:nvSpPr>
          <p:spPr>
            <a:xfrm flipH="1">
              <a:off x="2035260" y="4001023"/>
              <a:ext cx="158163" cy="38998"/>
            </a:xfrm>
            <a:custGeom>
              <a:avLst/>
              <a:gdLst/>
              <a:ahLst/>
              <a:cxnLst/>
              <a:rect l="l" t="t" r="r" b="b"/>
              <a:pathLst>
                <a:path w="1821" h="449" extrusionOk="0">
                  <a:moveTo>
                    <a:pt x="1" y="0"/>
                  </a:moveTo>
                  <a:lnTo>
                    <a:pt x="1" y="449"/>
                  </a:lnTo>
                  <a:lnTo>
                    <a:pt x="1820" y="449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630;p55">
              <a:extLst>
                <a:ext uri="{FF2B5EF4-FFF2-40B4-BE49-F238E27FC236}">
                  <a16:creationId xmlns:a16="http://schemas.microsoft.com/office/drawing/2014/main" id="{975CEF7D-E7D0-4FBE-99A8-D6455D8DFA1E}"/>
                </a:ext>
              </a:extLst>
            </p:cNvPr>
            <p:cNvSpPr/>
            <p:nvPr/>
          </p:nvSpPr>
          <p:spPr>
            <a:xfrm flipH="1">
              <a:off x="1832020" y="4001023"/>
              <a:ext cx="158076" cy="38998"/>
            </a:xfrm>
            <a:custGeom>
              <a:avLst/>
              <a:gdLst/>
              <a:ahLst/>
              <a:cxnLst/>
              <a:rect l="l" t="t" r="r" b="b"/>
              <a:pathLst>
                <a:path w="1820" h="449" extrusionOk="0">
                  <a:moveTo>
                    <a:pt x="0" y="0"/>
                  </a:moveTo>
                  <a:lnTo>
                    <a:pt x="0" y="449"/>
                  </a:lnTo>
                  <a:lnTo>
                    <a:pt x="1820" y="449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31;p55">
              <a:extLst>
                <a:ext uri="{FF2B5EF4-FFF2-40B4-BE49-F238E27FC236}">
                  <a16:creationId xmlns:a16="http://schemas.microsoft.com/office/drawing/2014/main" id="{E4EF4756-6631-4357-B897-6612DB444561}"/>
                </a:ext>
              </a:extLst>
            </p:cNvPr>
            <p:cNvSpPr/>
            <p:nvPr/>
          </p:nvSpPr>
          <p:spPr>
            <a:xfrm flipH="1">
              <a:off x="1628607" y="4001023"/>
              <a:ext cx="158076" cy="38998"/>
            </a:xfrm>
            <a:custGeom>
              <a:avLst/>
              <a:gdLst/>
              <a:ahLst/>
              <a:cxnLst/>
              <a:rect l="l" t="t" r="r" b="b"/>
              <a:pathLst>
                <a:path w="1820" h="449" extrusionOk="0">
                  <a:moveTo>
                    <a:pt x="0" y="0"/>
                  </a:moveTo>
                  <a:lnTo>
                    <a:pt x="0" y="449"/>
                  </a:lnTo>
                  <a:lnTo>
                    <a:pt x="1820" y="449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32;p55">
              <a:extLst>
                <a:ext uri="{FF2B5EF4-FFF2-40B4-BE49-F238E27FC236}">
                  <a16:creationId xmlns:a16="http://schemas.microsoft.com/office/drawing/2014/main" id="{789AD768-7020-45F0-A465-157BE37E691C}"/>
                </a:ext>
              </a:extLst>
            </p:cNvPr>
            <p:cNvSpPr/>
            <p:nvPr/>
          </p:nvSpPr>
          <p:spPr>
            <a:xfrm flipH="1">
              <a:off x="1832020" y="4068422"/>
              <a:ext cx="158076" cy="38650"/>
            </a:xfrm>
            <a:custGeom>
              <a:avLst/>
              <a:gdLst/>
              <a:ahLst/>
              <a:cxnLst/>
              <a:rect l="l" t="t" r="r" b="b"/>
              <a:pathLst>
                <a:path w="1820" h="445" extrusionOk="0">
                  <a:moveTo>
                    <a:pt x="0" y="0"/>
                  </a:moveTo>
                  <a:lnTo>
                    <a:pt x="0" y="445"/>
                  </a:lnTo>
                  <a:lnTo>
                    <a:pt x="1820" y="445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33;p55">
              <a:extLst>
                <a:ext uri="{FF2B5EF4-FFF2-40B4-BE49-F238E27FC236}">
                  <a16:creationId xmlns:a16="http://schemas.microsoft.com/office/drawing/2014/main" id="{2EC48F2A-19CF-4652-9F6A-EFACFE999B55}"/>
                </a:ext>
              </a:extLst>
            </p:cNvPr>
            <p:cNvSpPr/>
            <p:nvPr/>
          </p:nvSpPr>
          <p:spPr>
            <a:xfrm flipH="1">
              <a:off x="1628607" y="4068422"/>
              <a:ext cx="158076" cy="38650"/>
            </a:xfrm>
            <a:custGeom>
              <a:avLst/>
              <a:gdLst/>
              <a:ahLst/>
              <a:cxnLst/>
              <a:rect l="l" t="t" r="r" b="b"/>
              <a:pathLst>
                <a:path w="1820" h="445" extrusionOk="0">
                  <a:moveTo>
                    <a:pt x="0" y="0"/>
                  </a:moveTo>
                  <a:lnTo>
                    <a:pt x="0" y="445"/>
                  </a:lnTo>
                  <a:lnTo>
                    <a:pt x="1820" y="445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34;p55">
              <a:extLst>
                <a:ext uri="{FF2B5EF4-FFF2-40B4-BE49-F238E27FC236}">
                  <a16:creationId xmlns:a16="http://schemas.microsoft.com/office/drawing/2014/main" id="{BCEC68E8-4D72-4192-B7DC-FEF0F1431DF3}"/>
                </a:ext>
              </a:extLst>
            </p:cNvPr>
            <p:cNvSpPr/>
            <p:nvPr/>
          </p:nvSpPr>
          <p:spPr>
            <a:xfrm flipH="1">
              <a:off x="2035260" y="4135560"/>
              <a:ext cx="158163" cy="38650"/>
            </a:xfrm>
            <a:custGeom>
              <a:avLst/>
              <a:gdLst/>
              <a:ahLst/>
              <a:cxnLst/>
              <a:rect l="l" t="t" r="r" b="b"/>
              <a:pathLst>
                <a:path w="1821" h="445" extrusionOk="0">
                  <a:moveTo>
                    <a:pt x="1" y="0"/>
                  </a:moveTo>
                  <a:lnTo>
                    <a:pt x="1" y="444"/>
                  </a:lnTo>
                  <a:lnTo>
                    <a:pt x="1820" y="444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35;p55">
              <a:extLst>
                <a:ext uri="{FF2B5EF4-FFF2-40B4-BE49-F238E27FC236}">
                  <a16:creationId xmlns:a16="http://schemas.microsoft.com/office/drawing/2014/main" id="{A796BCC7-2595-4F9F-9440-169DB789686F}"/>
                </a:ext>
              </a:extLst>
            </p:cNvPr>
            <p:cNvSpPr/>
            <p:nvPr/>
          </p:nvSpPr>
          <p:spPr>
            <a:xfrm flipH="1">
              <a:off x="1832020" y="4135560"/>
              <a:ext cx="158076" cy="38650"/>
            </a:xfrm>
            <a:custGeom>
              <a:avLst/>
              <a:gdLst/>
              <a:ahLst/>
              <a:cxnLst/>
              <a:rect l="l" t="t" r="r" b="b"/>
              <a:pathLst>
                <a:path w="1820" h="445" extrusionOk="0">
                  <a:moveTo>
                    <a:pt x="0" y="0"/>
                  </a:moveTo>
                  <a:lnTo>
                    <a:pt x="0" y="444"/>
                  </a:lnTo>
                  <a:lnTo>
                    <a:pt x="1820" y="444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36;p55">
              <a:extLst>
                <a:ext uri="{FF2B5EF4-FFF2-40B4-BE49-F238E27FC236}">
                  <a16:creationId xmlns:a16="http://schemas.microsoft.com/office/drawing/2014/main" id="{D433998D-F5CD-4016-8EB2-AA68442791A6}"/>
                </a:ext>
              </a:extLst>
            </p:cNvPr>
            <p:cNvSpPr/>
            <p:nvPr/>
          </p:nvSpPr>
          <p:spPr>
            <a:xfrm flipH="1">
              <a:off x="1628607" y="4135560"/>
              <a:ext cx="158076" cy="38650"/>
            </a:xfrm>
            <a:custGeom>
              <a:avLst/>
              <a:gdLst/>
              <a:ahLst/>
              <a:cxnLst/>
              <a:rect l="l" t="t" r="r" b="b"/>
              <a:pathLst>
                <a:path w="1820" h="445" extrusionOk="0">
                  <a:moveTo>
                    <a:pt x="0" y="0"/>
                  </a:moveTo>
                  <a:lnTo>
                    <a:pt x="0" y="444"/>
                  </a:lnTo>
                  <a:lnTo>
                    <a:pt x="1820" y="444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37;p55">
              <a:extLst>
                <a:ext uri="{FF2B5EF4-FFF2-40B4-BE49-F238E27FC236}">
                  <a16:creationId xmlns:a16="http://schemas.microsoft.com/office/drawing/2014/main" id="{B33FB6C9-DB10-4751-89DA-46898FB73955}"/>
                </a:ext>
              </a:extLst>
            </p:cNvPr>
            <p:cNvSpPr/>
            <p:nvPr/>
          </p:nvSpPr>
          <p:spPr>
            <a:xfrm flipH="1">
              <a:off x="1550174" y="3743151"/>
              <a:ext cx="732101" cy="437749"/>
            </a:xfrm>
            <a:custGeom>
              <a:avLst/>
              <a:gdLst/>
              <a:ahLst/>
              <a:cxnLst/>
              <a:rect l="l" t="t" r="r" b="b"/>
              <a:pathLst>
                <a:path w="8429" h="5040" extrusionOk="0">
                  <a:moveTo>
                    <a:pt x="5184" y="1425"/>
                  </a:moveTo>
                  <a:lnTo>
                    <a:pt x="5184" y="1869"/>
                  </a:lnTo>
                  <a:lnTo>
                    <a:pt x="3364" y="1869"/>
                  </a:lnTo>
                  <a:lnTo>
                    <a:pt x="3364" y="1425"/>
                  </a:lnTo>
                  <a:close/>
                  <a:moveTo>
                    <a:pt x="7526" y="1425"/>
                  </a:moveTo>
                  <a:lnTo>
                    <a:pt x="7526" y="1869"/>
                  </a:lnTo>
                  <a:lnTo>
                    <a:pt x="5706" y="1869"/>
                  </a:lnTo>
                  <a:lnTo>
                    <a:pt x="5706" y="1425"/>
                  </a:lnTo>
                  <a:close/>
                  <a:moveTo>
                    <a:pt x="7526" y="2197"/>
                  </a:moveTo>
                  <a:lnTo>
                    <a:pt x="7526" y="2642"/>
                  </a:lnTo>
                  <a:lnTo>
                    <a:pt x="5706" y="2642"/>
                  </a:lnTo>
                  <a:lnTo>
                    <a:pt x="5706" y="2197"/>
                  </a:lnTo>
                  <a:close/>
                  <a:moveTo>
                    <a:pt x="0" y="0"/>
                  </a:moveTo>
                  <a:lnTo>
                    <a:pt x="2381" y="1425"/>
                  </a:lnTo>
                  <a:lnTo>
                    <a:pt x="2843" y="1425"/>
                  </a:lnTo>
                  <a:lnTo>
                    <a:pt x="2843" y="1700"/>
                  </a:lnTo>
                  <a:lnTo>
                    <a:pt x="3675" y="2197"/>
                  </a:lnTo>
                  <a:lnTo>
                    <a:pt x="5184" y="2197"/>
                  </a:lnTo>
                  <a:lnTo>
                    <a:pt x="5184" y="2642"/>
                  </a:lnTo>
                  <a:lnTo>
                    <a:pt x="4419" y="2642"/>
                  </a:lnTo>
                  <a:lnTo>
                    <a:pt x="4969" y="2969"/>
                  </a:lnTo>
                  <a:lnTo>
                    <a:pt x="5184" y="2969"/>
                  </a:lnTo>
                  <a:lnTo>
                    <a:pt x="5184" y="3100"/>
                  </a:lnTo>
                  <a:lnTo>
                    <a:pt x="5706" y="3410"/>
                  </a:lnTo>
                  <a:lnTo>
                    <a:pt x="5706" y="2969"/>
                  </a:lnTo>
                  <a:lnTo>
                    <a:pt x="7526" y="2969"/>
                  </a:lnTo>
                  <a:lnTo>
                    <a:pt x="7526" y="3418"/>
                  </a:lnTo>
                  <a:lnTo>
                    <a:pt x="5713" y="3418"/>
                  </a:lnTo>
                  <a:lnTo>
                    <a:pt x="6263" y="3745"/>
                  </a:lnTo>
                  <a:lnTo>
                    <a:pt x="7526" y="3745"/>
                  </a:lnTo>
                  <a:lnTo>
                    <a:pt x="7526" y="4190"/>
                  </a:lnTo>
                  <a:lnTo>
                    <a:pt x="7007" y="4190"/>
                  </a:lnTo>
                  <a:lnTo>
                    <a:pt x="8429" y="5039"/>
                  </a:lnTo>
                  <a:lnTo>
                    <a:pt x="8429" y="3185"/>
                  </a:lnTo>
                  <a:lnTo>
                    <a:pt x="8337" y="3185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38;p55">
              <a:extLst>
                <a:ext uri="{FF2B5EF4-FFF2-40B4-BE49-F238E27FC236}">
                  <a16:creationId xmlns:a16="http://schemas.microsoft.com/office/drawing/2014/main" id="{434CBF86-C6AB-41F5-8C95-97FBB3AD53C9}"/>
                </a:ext>
              </a:extLst>
            </p:cNvPr>
            <p:cNvSpPr/>
            <p:nvPr/>
          </p:nvSpPr>
          <p:spPr>
            <a:xfrm flipH="1">
              <a:off x="2035260" y="3866832"/>
              <a:ext cx="40214" cy="23972"/>
            </a:xfrm>
            <a:custGeom>
              <a:avLst/>
              <a:gdLst/>
              <a:ahLst/>
              <a:cxnLst/>
              <a:rect l="l" t="t" r="r" b="b"/>
              <a:pathLst>
                <a:path w="463" h="276" extrusionOk="0">
                  <a:moveTo>
                    <a:pt x="0" y="1"/>
                  </a:moveTo>
                  <a:lnTo>
                    <a:pt x="462" y="276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39;p55">
              <a:extLst>
                <a:ext uri="{FF2B5EF4-FFF2-40B4-BE49-F238E27FC236}">
                  <a16:creationId xmlns:a16="http://schemas.microsoft.com/office/drawing/2014/main" id="{0319DF2D-274A-4032-BEE1-7B5AA81FEE33}"/>
                </a:ext>
              </a:extLst>
            </p:cNvPr>
            <p:cNvSpPr/>
            <p:nvPr/>
          </p:nvSpPr>
          <p:spPr>
            <a:xfrm flipH="1">
              <a:off x="1832020" y="3866832"/>
              <a:ext cx="158076" cy="38737"/>
            </a:xfrm>
            <a:custGeom>
              <a:avLst/>
              <a:gdLst/>
              <a:ahLst/>
              <a:cxnLst/>
              <a:rect l="l" t="t" r="r" b="b"/>
              <a:pathLst>
                <a:path w="1820" h="446" extrusionOk="0">
                  <a:moveTo>
                    <a:pt x="0" y="1"/>
                  </a:moveTo>
                  <a:lnTo>
                    <a:pt x="0" y="445"/>
                  </a:lnTo>
                  <a:lnTo>
                    <a:pt x="1820" y="445"/>
                  </a:lnTo>
                  <a:lnTo>
                    <a:pt x="18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40;p55">
              <a:extLst>
                <a:ext uri="{FF2B5EF4-FFF2-40B4-BE49-F238E27FC236}">
                  <a16:creationId xmlns:a16="http://schemas.microsoft.com/office/drawing/2014/main" id="{6455711E-CEE5-4CC1-A810-19D399ABED93}"/>
                </a:ext>
              </a:extLst>
            </p:cNvPr>
            <p:cNvSpPr/>
            <p:nvPr/>
          </p:nvSpPr>
          <p:spPr>
            <a:xfrm flipH="1">
              <a:off x="1628607" y="3866832"/>
              <a:ext cx="158076" cy="38737"/>
            </a:xfrm>
            <a:custGeom>
              <a:avLst/>
              <a:gdLst/>
              <a:ahLst/>
              <a:cxnLst/>
              <a:rect l="l" t="t" r="r" b="b"/>
              <a:pathLst>
                <a:path w="1820" h="446" extrusionOk="0">
                  <a:moveTo>
                    <a:pt x="0" y="1"/>
                  </a:moveTo>
                  <a:lnTo>
                    <a:pt x="0" y="445"/>
                  </a:lnTo>
                  <a:lnTo>
                    <a:pt x="1820" y="445"/>
                  </a:lnTo>
                  <a:lnTo>
                    <a:pt x="18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41;p55">
              <a:extLst>
                <a:ext uri="{FF2B5EF4-FFF2-40B4-BE49-F238E27FC236}">
                  <a16:creationId xmlns:a16="http://schemas.microsoft.com/office/drawing/2014/main" id="{4D2469A8-0BBF-4BFD-9D28-2CC99974AE0A}"/>
                </a:ext>
              </a:extLst>
            </p:cNvPr>
            <p:cNvSpPr/>
            <p:nvPr/>
          </p:nvSpPr>
          <p:spPr>
            <a:xfrm flipH="1">
              <a:off x="1832020" y="3933971"/>
              <a:ext cx="131064" cy="38650"/>
            </a:xfrm>
            <a:custGeom>
              <a:avLst/>
              <a:gdLst/>
              <a:ahLst/>
              <a:cxnLst/>
              <a:rect l="l" t="t" r="r" b="b"/>
              <a:pathLst>
                <a:path w="1509" h="445" extrusionOk="0">
                  <a:moveTo>
                    <a:pt x="0" y="0"/>
                  </a:moveTo>
                  <a:lnTo>
                    <a:pt x="744" y="445"/>
                  </a:lnTo>
                  <a:lnTo>
                    <a:pt x="1509" y="445"/>
                  </a:lnTo>
                  <a:lnTo>
                    <a:pt x="15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42;p55">
              <a:extLst>
                <a:ext uri="{FF2B5EF4-FFF2-40B4-BE49-F238E27FC236}">
                  <a16:creationId xmlns:a16="http://schemas.microsoft.com/office/drawing/2014/main" id="{E26AE47D-11FE-4267-ACC6-9BF0B05900EB}"/>
                </a:ext>
              </a:extLst>
            </p:cNvPr>
            <p:cNvSpPr/>
            <p:nvPr/>
          </p:nvSpPr>
          <p:spPr>
            <a:xfrm flipH="1">
              <a:off x="1628607" y="3933971"/>
              <a:ext cx="158076" cy="38650"/>
            </a:xfrm>
            <a:custGeom>
              <a:avLst/>
              <a:gdLst/>
              <a:ahLst/>
              <a:cxnLst/>
              <a:rect l="l" t="t" r="r" b="b"/>
              <a:pathLst>
                <a:path w="1820" h="445" extrusionOk="0">
                  <a:moveTo>
                    <a:pt x="0" y="0"/>
                  </a:moveTo>
                  <a:lnTo>
                    <a:pt x="0" y="445"/>
                  </a:lnTo>
                  <a:lnTo>
                    <a:pt x="1820" y="445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43;p55">
              <a:extLst>
                <a:ext uri="{FF2B5EF4-FFF2-40B4-BE49-F238E27FC236}">
                  <a16:creationId xmlns:a16="http://schemas.microsoft.com/office/drawing/2014/main" id="{E259A1E1-1F1B-481D-89E2-59BCCD53B376}"/>
                </a:ext>
              </a:extLst>
            </p:cNvPr>
            <p:cNvSpPr/>
            <p:nvPr/>
          </p:nvSpPr>
          <p:spPr>
            <a:xfrm flipH="1">
              <a:off x="1832021" y="4001023"/>
              <a:ext cx="18674" cy="11465"/>
            </a:xfrm>
            <a:custGeom>
              <a:avLst/>
              <a:gdLst/>
              <a:ahLst/>
              <a:cxnLst/>
              <a:rect l="l" t="t" r="r" b="b"/>
              <a:pathLst>
                <a:path w="215" h="132" extrusionOk="0">
                  <a:moveTo>
                    <a:pt x="0" y="0"/>
                  </a:moveTo>
                  <a:lnTo>
                    <a:pt x="215" y="13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44;p55">
              <a:extLst>
                <a:ext uri="{FF2B5EF4-FFF2-40B4-BE49-F238E27FC236}">
                  <a16:creationId xmlns:a16="http://schemas.microsoft.com/office/drawing/2014/main" id="{82810D4E-0FA3-4295-A12F-32C8B9848C3B}"/>
                </a:ext>
              </a:extLst>
            </p:cNvPr>
            <p:cNvSpPr/>
            <p:nvPr/>
          </p:nvSpPr>
          <p:spPr>
            <a:xfrm flipH="1">
              <a:off x="1628607" y="4001023"/>
              <a:ext cx="158076" cy="38998"/>
            </a:xfrm>
            <a:custGeom>
              <a:avLst/>
              <a:gdLst/>
              <a:ahLst/>
              <a:cxnLst/>
              <a:rect l="l" t="t" r="r" b="b"/>
              <a:pathLst>
                <a:path w="1820" h="449" extrusionOk="0">
                  <a:moveTo>
                    <a:pt x="0" y="0"/>
                  </a:moveTo>
                  <a:lnTo>
                    <a:pt x="0" y="441"/>
                  </a:lnTo>
                  <a:lnTo>
                    <a:pt x="7" y="449"/>
                  </a:lnTo>
                  <a:lnTo>
                    <a:pt x="1820" y="449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45;p55">
              <a:extLst>
                <a:ext uri="{FF2B5EF4-FFF2-40B4-BE49-F238E27FC236}">
                  <a16:creationId xmlns:a16="http://schemas.microsoft.com/office/drawing/2014/main" id="{C3954D68-2FEE-4D6B-A7A1-E0F7C0A62D8A}"/>
                </a:ext>
              </a:extLst>
            </p:cNvPr>
            <p:cNvSpPr/>
            <p:nvPr/>
          </p:nvSpPr>
          <p:spPr>
            <a:xfrm flipH="1">
              <a:off x="1628608" y="4068422"/>
              <a:ext cx="109698" cy="38650"/>
            </a:xfrm>
            <a:custGeom>
              <a:avLst/>
              <a:gdLst/>
              <a:ahLst/>
              <a:cxnLst/>
              <a:rect l="l" t="t" r="r" b="b"/>
              <a:pathLst>
                <a:path w="1263" h="445" extrusionOk="0">
                  <a:moveTo>
                    <a:pt x="0" y="0"/>
                  </a:moveTo>
                  <a:lnTo>
                    <a:pt x="744" y="445"/>
                  </a:lnTo>
                  <a:lnTo>
                    <a:pt x="1263" y="44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46;p55">
              <a:extLst>
                <a:ext uri="{FF2B5EF4-FFF2-40B4-BE49-F238E27FC236}">
                  <a16:creationId xmlns:a16="http://schemas.microsoft.com/office/drawing/2014/main" id="{A08E368B-8FB7-4D8E-A716-CF16AD38D468}"/>
                </a:ext>
              </a:extLst>
            </p:cNvPr>
            <p:cNvSpPr/>
            <p:nvPr/>
          </p:nvSpPr>
          <p:spPr>
            <a:xfrm flipH="1">
              <a:off x="1322268" y="3305752"/>
              <a:ext cx="732188" cy="437489"/>
            </a:xfrm>
            <a:custGeom>
              <a:avLst/>
              <a:gdLst/>
              <a:ahLst/>
              <a:cxnLst/>
              <a:rect l="l" t="t" r="r" b="b"/>
              <a:pathLst>
                <a:path w="8430" h="5037" extrusionOk="0">
                  <a:moveTo>
                    <a:pt x="5185" y="854"/>
                  </a:moveTo>
                  <a:lnTo>
                    <a:pt x="5185" y="1298"/>
                  </a:lnTo>
                  <a:lnTo>
                    <a:pt x="3368" y="1298"/>
                  </a:lnTo>
                  <a:lnTo>
                    <a:pt x="3368" y="854"/>
                  </a:lnTo>
                  <a:close/>
                  <a:moveTo>
                    <a:pt x="7526" y="854"/>
                  </a:moveTo>
                  <a:lnTo>
                    <a:pt x="7526" y="1298"/>
                  </a:lnTo>
                  <a:lnTo>
                    <a:pt x="5710" y="1298"/>
                  </a:lnTo>
                  <a:lnTo>
                    <a:pt x="5710" y="854"/>
                  </a:lnTo>
                  <a:close/>
                  <a:moveTo>
                    <a:pt x="7526" y="1627"/>
                  </a:moveTo>
                  <a:lnTo>
                    <a:pt x="7526" y="2071"/>
                  </a:lnTo>
                  <a:lnTo>
                    <a:pt x="5710" y="2071"/>
                  </a:lnTo>
                  <a:lnTo>
                    <a:pt x="5710" y="1627"/>
                  </a:lnTo>
                  <a:close/>
                  <a:moveTo>
                    <a:pt x="7526" y="2398"/>
                  </a:moveTo>
                  <a:lnTo>
                    <a:pt x="7526" y="2847"/>
                  </a:lnTo>
                  <a:lnTo>
                    <a:pt x="5710" y="2847"/>
                  </a:lnTo>
                  <a:lnTo>
                    <a:pt x="5710" y="2398"/>
                  </a:lnTo>
                  <a:close/>
                  <a:moveTo>
                    <a:pt x="1" y="1"/>
                  </a:moveTo>
                  <a:lnTo>
                    <a:pt x="1429" y="854"/>
                  </a:lnTo>
                  <a:lnTo>
                    <a:pt x="2844" y="854"/>
                  </a:lnTo>
                  <a:lnTo>
                    <a:pt x="2844" y="1298"/>
                  </a:lnTo>
                  <a:lnTo>
                    <a:pt x="2177" y="1298"/>
                  </a:lnTo>
                  <a:lnTo>
                    <a:pt x="2723" y="1627"/>
                  </a:lnTo>
                  <a:lnTo>
                    <a:pt x="2844" y="1627"/>
                  </a:lnTo>
                  <a:lnTo>
                    <a:pt x="2844" y="1697"/>
                  </a:lnTo>
                  <a:lnTo>
                    <a:pt x="3368" y="2011"/>
                  </a:lnTo>
                  <a:lnTo>
                    <a:pt x="3368" y="1627"/>
                  </a:lnTo>
                  <a:lnTo>
                    <a:pt x="5185" y="1627"/>
                  </a:lnTo>
                  <a:lnTo>
                    <a:pt x="5185" y="2071"/>
                  </a:lnTo>
                  <a:lnTo>
                    <a:pt x="3471" y="2071"/>
                  </a:lnTo>
                  <a:lnTo>
                    <a:pt x="4018" y="2398"/>
                  </a:lnTo>
                  <a:lnTo>
                    <a:pt x="5185" y="2398"/>
                  </a:lnTo>
                  <a:lnTo>
                    <a:pt x="5185" y="2847"/>
                  </a:lnTo>
                  <a:lnTo>
                    <a:pt x="4761" y="2847"/>
                  </a:lnTo>
                  <a:lnTo>
                    <a:pt x="5710" y="3411"/>
                  </a:lnTo>
                  <a:lnTo>
                    <a:pt x="5710" y="3174"/>
                  </a:lnTo>
                  <a:lnTo>
                    <a:pt x="7526" y="3174"/>
                  </a:lnTo>
                  <a:lnTo>
                    <a:pt x="7526" y="3619"/>
                  </a:lnTo>
                  <a:lnTo>
                    <a:pt x="6055" y="3619"/>
                  </a:lnTo>
                  <a:lnTo>
                    <a:pt x="6606" y="3947"/>
                  </a:lnTo>
                  <a:lnTo>
                    <a:pt x="7526" y="3947"/>
                  </a:lnTo>
                  <a:lnTo>
                    <a:pt x="7526" y="4391"/>
                  </a:lnTo>
                  <a:lnTo>
                    <a:pt x="7350" y="4391"/>
                  </a:lnTo>
                  <a:lnTo>
                    <a:pt x="8429" y="5036"/>
                  </a:lnTo>
                  <a:lnTo>
                    <a:pt x="8429" y="3809"/>
                  </a:lnTo>
                  <a:lnTo>
                    <a:pt x="8429" y="3538"/>
                  </a:lnTo>
                  <a:lnTo>
                    <a:pt x="8429" y="1919"/>
                  </a:lnTo>
                  <a:lnTo>
                    <a:pt x="8429" y="1651"/>
                  </a:lnTo>
                  <a:lnTo>
                    <a:pt x="8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47;p55">
              <a:extLst>
                <a:ext uri="{FF2B5EF4-FFF2-40B4-BE49-F238E27FC236}">
                  <a16:creationId xmlns:a16="http://schemas.microsoft.com/office/drawing/2014/main" id="{9303F107-8363-4512-ADCE-FE8E29EDD1FC}"/>
                </a:ext>
              </a:extLst>
            </p:cNvPr>
            <p:cNvSpPr/>
            <p:nvPr/>
          </p:nvSpPr>
          <p:spPr>
            <a:xfrm flipH="1">
              <a:off x="1807441" y="3379839"/>
              <a:ext cx="122900" cy="38737"/>
            </a:xfrm>
            <a:custGeom>
              <a:avLst/>
              <a:gdLst/>
              <a:ahLst/>
              <a:cxnLst/>
              <a:rect l="l" t="t" r="r" b="b"/>
              <a:pathLst>
                <a:path w="1415" h="446" extrusionOk="0">
                  <a:moveTo>
                    <a:pt x="0" y="1"/>
                  </a:moveTo>
                  <a:lnTo>
                    <a:pt x="748" y="445"/>
                  </a:lnTo>
                  <a:lnTo>
                    <a:pt x="1415" y="44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48;p55">
              <a:extLst>
                <a:ext uri="{FF2B5EF4-FFF2-40B4-BE49-F238E27FC236}">
                  <a16:creationId xmlns:a16="http://schemas.microsoft.com/office/drawing/2014/main" id="{335DB37D-5ACA-45CD-9FCC-4EAEF87FF7F2}"/>
                </a:ext>
              </a:extLst>
            </p:cNvPr>
            <p:cNvSpPr/>
            <p:nvPr/>
          </p:nvSpPr>
          <p:spPr>
            <a:xfrm flipH="1">
              <a:off x="1604114" y="3379839"/>
              <a:ext cx="157816" cy="38737"/>
            </a:xfrm>
            <a:custGeom>
              <a:avLst/>
              <a:gdLst/>
              <a:ahLst/>
              <a:cxnLst/>
              <a:rect l="l" t="t" r="r" b="b"/>
              <a:pathLst>
                <a:path w="1817" h="446" extrusionOk="0">
                  <a:moveTo>
                    <a:pt x="0" y="1"/>
                  </a:moveTo>
                  <a:lnTo>
                    <a:pt x="0" y="445"/>
                  </a:lnTo>
                  <a:lnTo>
                    <a:pt x="1817" y="445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49;p55">
              <a:extLst>
                <a:ext uri="{FF2B5EF4-FFF2-40B4-BE49-F238E27FC236}">
                  <a16:creationId xmlns:a16="http://schemas.microsoft.com/office/drawing/2014/main" id="{914ED1FC-1B25-4665-91E3-28A62AB0F6F6}"/>
                </a:ext>
              </a:extLst>
            </p:cNvPr>
            <p:cNvSpPr/>
            <p:nvPr/>
          </p:nvSpPr>
          <p:spPr>
            <a:xfrm flipH="1">
              <a:off x="1400701" y="3379839"/>
              <a:ext cx="157816" cy="38737"/>
            </a:xfrm>
            <a:custGeom>
              <a:avLst/>
              <a:gdLst/>
              <a:ahLst/>
              <a:cxnLst/>
              <a:rect l="l" t="t" r="r" b="b"/>
              <a:pathLst>
                <a:path w="1817" h="446" extrusionOk="0">
                  <a:moveTo>
                    <a:pt x="0" y="1"/>
                  </a:moveTo>
                  <a:lnTo>
                    <a:pt x="0" y="445"/>
                  </a:lnTo>
                  <a:lnTo>
                    <a:pt x="1816" y="445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50;p55">
              <a:extLst>
                <a:ext uri="{FF2B5EF4-FFF2-40B4-BE49-F238E27FC236}">
                  <a16:creationId xmlns:a16="http://schemas.microsoft.com/office/drawing/2014/main" id="{379CFFD6-4AE9-4F17-9D9F-E857DCE1F1DA}"/>
                </a:ext>
              </a:extLst>
            </p:cNvPr>
            <p:cNvSpPr/>
            <p:nvPr/>
          </p:nvSpPr>
          <p:spPr>
            <a:xfrm flipH="1">
              <a:off x="1807441" y="3446977"/>
              <a:ext cx="10509" cy="6167"/>
            </a:xfrm>
            <a:custGeom>
              <a:avLst/>
              <a:gdLst/>
              <a:ahLst/>
              <a:cxnLst/>
              <a:rect l="l" t="t" r="r" b="b"/>
              <a:pathLst>
                <a:path w="121" h="71" extrusionOk="0">
                  <a:moveTo>
                    <a:pt x="0" y="1"/>
                  </a:moveTo>
                  <a:lnTo>
                    <a:pt x="121" y="7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FE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51;p55">
              <a:extLst>
                <a:ext uri="{FF2B5EF4-FFF2-40B4-BE49-F238E27FC236}">
                  <a16:creationId xmlns:a16="http://schemas.microsoft.com/office/drawing/2014/main" id="{51B79BC4-7D67-40EA-8C6F-E9EC5059237B}"/>
                </a:ext>
              </a:extLst>
            </p:cNvPr>
            <p:cNvSpPr/>
            <p:nvPr/>
          </p:nvSpPr>
          <p:spPr>
            <a:xfrm flipH="1">
              <a:off x="1604114" y="3446977"/>
              <a:ext cx="157816" cy="38650"/>
            </a:xfrm>
            <a:custGeom>
              <a:avLst/>
              <a:gdLst/>
              <a:ahLst/>
              <a:cxnLst/>
              <a:rect l="l" t="t" r="r" b="b"/>
              <a:pathLst>
                <a:path w="1817" h="445" extrusionOk="0">
                  <a:moveTo>
                    <a:pt x="0" y="1"/>
                  </a:moveTo>
                  <a:lnTo>
                    <a:pt x="0" y="385"/>
                  </a:lnTo>
                  <a:lnTo>
                    <a:pt x="103" y="445"/>
                  </a:lnTo>
                  <a:lnTo>
                    <a:pt x="1817" y="445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52;p55">
              <a:extLst>
                <a:ext uri="{FF2B5EF4-FFF2-40B4-BE49-F238E27FC236}">
                  <a16:creationId xmlns:a16="http://schemas.microsoft.com/office/drawing/2014/main" id="{B4457DAC-C86D-4195-8062-63D92148CD33}"/>
                </a:ext>
              </a:extLst>
            </p:cNvPr>
            <p:cNvSpPr/>
            <p:nvPr/>
          </p:nvSpPr>
          <p:spPr>
            <a:xfrm flipH="1">
              <a:off x="1400701" y="3446977"/>
              <a:ext cx="157816" cy="38650"/>
            </a:xfrm>
            <a:custGeom>
              <a:avLst/>
              <a:gdLst/>
              <a:ahLst/>
              <a:cxnLst/>
              <a:rect l="l" t="t" r="r" b="b"/>
              <a:pathLst>
                <a:path w="1817" h="445" extrusionOk="0">
                  <a:moveTo>
                    <a:pt x="0" y="1"/>
                  </a:moveTo>
                  <a:lnTo>
                    <a:pt x="0" y="445"/>
                  </a:lnTo>
                  <a:lnTo>
                    <a:pt x="1816" y="445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53;p55">
              <a:extLst>
                <a:ext uri="{FF2B5EF4-FFF2-40B4-BE49-F238E27FC236}">
                  <a16:creationId xmlns:a16="http://schemas.microsoft.com/office/drawing/2014/main" id="{4C555948-7CC0-4599-91B4-61F784D1A674}"/>
                </a:ext>
              </a:extLst>
            </p:cNvPr>
            <p:cNvSpPr/>
            <p:nvPr/>
          </p:nvSpPr>
          <p:spPr>
            <a:xfrm flipH="1">
              <a:off x="1604115" y="3514029"/>
              <a:ext cx="101447" cy="38998"/>
            </a:xfrm>
            <a:custGeom>
              <a:avLst/>
              <a:gdLst/>
              <a:ahLst/>
              <a:cxnLst/>
              <a:rect l="l" t="t" r="r" b="b"/>
              <a:pathLst>
                <a:path w="1168" h="449" extrusionOk="0">
                  <a:moveTo>
                    <a:pt x="1" y="0"/>
                  </a:moveTo>
                  <a:lnTo>
                    <a:pt x="744" y="449"/>
                  </a:lnTo>
                  <a:lnTo>
                    <a:pt x="1168" y="449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54;p55">
              <a:extLst>
                <a:ext uri="{FF2B5EF4-FFF2-40B4-BE49-F238E27FC236}">
                  <a16:creationId xmlns:a16="http://schemas.microsoft.com/office/drawing/2014/main" id="{1CB3D1CE-3E6B-4D70-88FE-7BBECA13C8D6}"/>
                </a:ext>
              </a:extLst>
            </p:cNvPr>
            <p:cNvSpPr/>
            <p:nvPr/>
          </p:nvSpPr>
          <p:spPr>
            <a:xfrm flipH="1">
              <a:off x="1400701" y="3514029"/>
              <a:ext cx="157816" cy="38998"/>
            </a:xfrm>
            <a:custGeom>
              <a:avLst/>
              <a:gdLst/>
              <a:ahLst/>
              <a:cxnLst/>
              <a:rect l="l" t="t" r="r" b="b"/>
              <a:pathLst>
                <a:path w="1817" h="449" extrusionOk="0">
                  <a:moveTo>
                    <a:pt x="0" y="0"/>
                  </a:moveTo>
                  <a:lnTo>
                    <a:pt x="0" y="449"/>
                  </a:lnTo>
                  <a:lnTo>
                    <a:pt x="1816" y="449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55;p55">
              <a:extLst>
                <a:ext uri="{FF2B5EF4-FFF2-40B4-BE49-F238E27FC236}">
                  <a16:creationId xmlns:a16="http://schemas.microsoft.com/office/drawing/2014/main" id="{27D312DB-F4B5-443F-8098-DB05482CBCB0}"/>
                </a:ext>
              </a:extLst>
            </p:cNvPr>
            <p:cNvSpPr/>
            <p:nvPr/>
          </p:nvSpPr>
          <p:spPr>
            <a:xfrm flipH="1">
              <a:off x="1400701" y="3581428"/>
              <a:ext cx="157816" cy="38650"/>
            </a:xfrm>
            <a:custGeom>
              <a:avLst/>
              <a:gdLst/>
              <a:ahLst/>
              <a:cxnLst/>
              <a:rect l="l" t="t" r="r" b="b"/>
              <a:pathLst>
                <a:path w="1817" h="445" extrusionOk="0">
                  <a:moveTo>
                    <a:pt x="0" y="0"/>
                  </a:moveTo>
                  <a:lnTo>
                    <a:pt x="0" y="237"/>
                  </a:lnTo>
                  <a:lnTo>
                    <a:pt x="345" y="445"/>
                  </a:lnTo>
                  <a:lnTo>
                    <a:pt x="1816" y="44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56;p55">
              <a:extLst>
                <a:ext uri="{FF2B5EF4-FFF2-40B4-BE49-F238E27FC236}">
                  <a16:creationId xmlns:a16="http://schemas.microsoft.com/office/drawing/2014/main" id="{45CA90E8-015D-4885-841B-52CE9E4F801B}"/>
                </a:ext>
              </a:extLst>
            </p:cNvPr>
            <p:cNvSpPr/>
            <p:nvPr/>
          </p:nvSpPr>
          <p:spPr>
            <a:xfrm flipH="1">
              <a:off x="1400702" y="3648567"/>
              <a:ext cx="80080" cy="38650"/>
            </a:xfrm>
            <a:custGeom>
              <a:avLst/>
              <a:gdLst/>
              <a:ahLst/>
              <a:cxnLst/>
              <a:rect l="l" t="t" r="r" b="b"/>
              <a:pathLst>
                <a:path w="922" h="445" extrusionOk="0">
                  <a:moveTo>
                    <a:pt x="1" y="0"/>
                  </a:moveTo>
                  <a:lnTo>
                    <a:pt x="745" y="444"/>
                  </a:lnTo>
                  <a:lnTo>
                    <a:pt x="921" y="444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57;p55">
              <a:extLst>
                <a:ext uri="{FF2B5EF4-FFF2-40B4-BE49-F238E27FC236}">
                  <a16:creationId xmlns:a16="http://schemas.microsoft.com/office/drawing/2014/main" id="{8E1E8098-D4A6-4A38-A40C-92AB083F1920}"/>
                </a:ext>
              </a:extLst>
            </p:cNvPr>
            <p:cNvSpPr/>
            <p:nvPr/>
          </p:nvSpPr>
          <p:spPr>
            <a:xfrm flipH="1">
              <a:off x="1829154" y="3161834"/>
              <a:ext cx="223130" cy="144006"/>
            </a:xfrm>
            <a:custGeom>
              <a:avLst/>
              <a:gdLst/>
              <a:ahLst/>
              <a:cxnLst/>
              <a:rect l="l" t="t" r="r" b="b"/>
              <a:pathLst>
                <a:path w="2569" h="1658" extrusionOk="0">
                  <a:moveTo>
                    <a:pt x="0" y="1"/>
                  </a:moveTo>
                  <a:lnTo>
                    <a:pt x="0" y="1658"/>
                  </a:lnTo>
                  <a:lnTo>
                    <a:pt x="2568" y="1658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58;p55">
              <a:extLst>
                <a:ext uri="{FF2B5EF4-FFF2-40B4-BE49-F238E27FC236}">
                  <a16:creationId xmlns:a16="http://schemas.microsoft.com/office/drawing/2014/main" id="{5D3D545C-A394-41E7-9CEE-3ECC9246F75E}"/>
                </a:ext>
              </a:extLst>
            </p:cNvPr>
            <p:cNvSpPr/>
            <p:nvPr/>
          </p:nvSpPr>
          <p:spPr>
            <a:xfrm flipH="1">
              <a:off x="1829154" y="3018263"/>
              <a:ext cx="223130" cy="143658"/>
            </a:xfrm>
            <a:custGeom>
              <a:avLst/>
              <a:gdLst/>
              <a:ahLst/>
              <a:cxnLst/>
              <a:rect l="l" t="t" r="r" b="b"/>
              <a:pathLst>
                <a:path w="2569" h="1654" extrusionOk="0">
                  <a:moveTo>
                    <a:pt x="0" y="0"/>
                  </a:moveTo>
                  <a:lnTo>
                    <a:pt x="0" y="1654"/>
                  </a:lnTo>
                  <a:lnTo>
                    <a:pt x="2568" y="1654"/>
                  </a:lnTo>
                  <a:lnTo>
                    <a:pt x="2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59;p55">
              <a:extLst>
                <a:ext uri="{FF2B5EF4-FFF2-40B4-BE49-F238E27FC236}">
                  <a16:creationId xmlns:a16="http://schemas.microsoft.com/office/drawing/2014/main" id="{BDFFA8A3-A2FA-4144-B592-4167B1755A51}"/>
                </a:ext>
              </a:extLst>
            </p:cNvPr>
            <p:cNvSpPr/>
            <p:nvPr/>
          </p:nvSpPr>
          <p:spPr>
            <a:xfrm flipH="1">
              <a:off x="1979847" y="3161834"/>
              <a:ext cx="36566" cy="109090"/>
            </a:xfrm>
            <a:custGeom>
              <a:avLst/>
              <a:gdLst/>
              <a:ahLst/>
              <a:cxnLst/>
              <a:rect l="l" t="t" r="r" b="b"/>
              <a:pathLst>
                <a:path w="421" h="1256" extrusionOk="0">
                  <a:moveTo>
                    <a:pt x="0" y="1"/>
                  </a:moveTo>
                  <a:lnTo>
                    <a:pt x="0" y="1256"/>
                  </a:lnTo>
                  <a:lnTo>
                    <a:pt x="420" y="1256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60;p55">
              <a:extLst>
                <a:ext uri="{FF2B5EF4-FFF2-40B4-BE49-F238E27FC236}">
                  <a16:creationId xmlns:a16="http://schemas.microsoft.com/office/drawing/2014/main" id="{2FD5E8B6-1E9E-4173-A2CC-20E1F21AF73D}"/>
                </a:ext>
              </a:extLst>
            </p:cNvPr>
            <p:cNvSpPr/>
            <p:nvPr/>
          </p:nvSpPr>
          <p:spPr>
            <a:xfrm flipH="1">
              <a:off x="939501" y="3743151"/>
              <a:ext cx="618755" cy="276720"/>
            </a:xfrm>
            <a:custGeom>
              <a:avLst/>
              <a:gdLst/>
              <a:ahLst/>
              <a:cxnLst/>
              <a:rect l="l" t="t" r="r" b="b"/>
              <a:pathLst>
                <a:path w="7124" h="3186" extrusionOk="0">
                  <a:moveTo>
                    <a:pt x="1" y="0"/>
                  </a:moveTo>
                  <a:lnTo>
                    <a:pt x="1" y="3185"/>
                  </a:lnTo>
                  <a:lnTo>
                    <a:pt x="7124" y="3185"/>
                  </a:lnTo>
                  <a:lnTo>
                    <a:pt x="7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61;p55">
              <a:extLst>
                <a:ext uri="{FF2B5EF4-FFF2-40B4-BE49-F238E27FC236}">
                  <a16:creationId xmlns:a16="http://schemas.microsoft.com/office/drawing/2014/main" id="{EAF91E47-8479-4A3D-B09C-01193366AE88}"/>
                </a:ext>
              </a:extLst>
            </p:cNvPr>
            <p:cNvSpPr/>
            <p:nvPr/>
          </p:nvSpPr>
          <p:spPr>
            <a:xfrm flipH="1">
              <a:off x="1544099" y="3746799"/>
              <a:ext cx="6167" cy="273072"/>
            </a:xfrm>
            <a:custGeom>
              <a:avLst/>
              <a:gdLst/>
              <a:ahLst/>
              <a:cxnLst/>
              <a:rect l="l" t="t" r="r" b="b"/>
              <a:pathLst>
                <a:path w="71" h="3144" extrusionOk="0">
                  <a:moveTo>
                    <a:pt x="1" y="1"/>
                  </a:moveTo>
                  <a:lnTo>
                    <a:pt x="1" y="3143"/>
                  </a:lnTo>
                  <a:lnTo>
                    <a:pt x="71" y="3143"/>
                  </a:lnTo>
                  <a:lnTo>
                    <a:pt x="71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62;p55">
              <a:extLst>
                <a:ext uri="{FF2B5EF4-FFF2-40B4-BE49-F238E27FC236}">
                  <a16:creationId xmlns:a16="http://schemas.microsoft.com/office/drawing/2014/main" id="{EFB450E2-218B-49D8-9315-A3F5C3B1AE3F}"/>
                </a:ext>
              </a:extLst>
            </p:cNvPr>
            <p:cNvSpPr/>
            <p:nvPr/>
          </p:nvSpPr>
          <p:spPr>
            <a:xfrm flipH="1">
              <a:off x="1529073" y="3753313"/>
              <a:ext cx="6427" cy="266558"/>
            </a:xfrm>
            <a:custGeom>
              <a:avLst/>
              <a:gdLst/>
              <a:ahLst/>
              <a:cxnLst/>
              <a:rect l="l" t="t" r="r" b="b"/>
              <a:pathLst>
                <a:path w="74" h="3069" extrusionOk="0">
                  <a:moveTo>
                    <a:pt x="0" y="0"/>
                  </a:moveTo>
                  <a:lnTo>
                    <a:pt x="0" y="3068"/>
                  </a:lnTo>
                  <a:lnTo>
                    <a:pt x="74" y="3068"/>
                  </a:lnTo>
                  <a:lnTo>
                    <a:pt x="7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63;p55">
              <a:extLst>
                <a:ext uri="{FF2B5EF4-FFF2-40B4-BE49-F238E27FC236}">
                  <a16:creationId xmlns:a16="http://schemas.microsoft.com/office/drawing/2014/main" id="{F71319F0-D305-4102-AF46-B82311EB6B26}"/>
                </a:ext>
              </a:extLst>
            </p:cNvPr>
            <p:cNvSpPr/>
            <p:nvPr/>
          </p:nvSpPr>
          <p:spPr>
            <a:xfrm flipH="1">
              <a:off x="1514395" y="3760001"/>
              <a:ext cx="6167" cy="259870"/>
            </a:xfrm>
            <a:custGeom>
              <a:avLst/>
              <a:gdLst/>
              <a:ahLst/>
              <a:cxnLst/>
              <a:rect l="l" t="t" r="r" b="b"/>
              <a:pathLst>
                <a:path w="71" h="2992" extrusionOk="0">
                  <a:moveTo>
                    <a:pt x="1" y="0"/>
                  </a:moveTo>
                  <a:lnTo>
                    <a:pt x="1" y="2991"/>
                  </a:lnTo>
                  <a:lnTo>
                    <a:pt x="71" y="2991"/>
                  </a:lnTo>
                  <a:lnTo>
                    <a:pt x="71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64;p55">
              <a:extLst>
                <a:ext uri="{FF2B5EF4-FFF2-40B4-BE49-F238E27FC236}">
                  <a16:creationId xmlns:a16="http://schemas.microsoft.com/office/drawing/2014/main" id="{474DFD5B-807B-4434-8B07-C589848D5FD4}"/>
                </a:ext>
              </a:extLst>
            </p:cNvPr>
            <p:cNvSpPr/>
            <p:nvPr/>
          </p:nvSpPr>
          <p:spPr>
            <a:xfrm flipH="1">
              <a:off x="1499369" y="3766776"/>
              <a:ext cx="6167" cy="253095"/>
            </a:xfrm>
            <a:custGeom>
              <a:avLst/>
              <a:gdLst/>
              <a:ahLst/>
              <a:cxnLst/>
              <a:rect l="l" t="t" r="r" b="b"/>
              <a:pathLst>
                <a:path w="71" h="2914" extrusionOk="0">
                  <a:moveTo>
                    <a:pt x="0" y="0"/>
                  </a:moveTo>
                  <a:lnTo>
                    <a:pt x="0" y="2913"/>
                  </a:lnTo>
                  <a:lnTo>
                    <a:pt x="71" y="2913"/>
                  </a:lnTo>
                  <a:lnTo>
                    <a:pt x="7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65;p55">
              <a:extLst>
                <a:ext uri="{FF2B5EF4-FFF2-40B4-BE49-F238E27FC236}">
                  <a16:creationId xmlns:a16="http://schemas.microsoft.com/office/drawing/2014/main" id="{7904BE99-C582-482D-ACD5-F916146A4575}"/>
                </a:ext>
              </a:extLst>
            </p:cNvPr>
            <p:cNvSpPr/>
            <p:nvPr/>
          </p:nvSpPr>
          <p:spPr>
            <a:xfrm flipH="1">
              <a:off x="1484343" y="3773464"/>
              <a:ext cx="6514" cy="244149"/>
            </a:xfrm>
            <a:custGeom>
              <a:avLst/>
              <a:gdLst/>
              <a:ahLst/>
              <a:cxnLst/>
              <a:rect l="l" t="t" r="r" b="b"/>
              <a:pathLst>
                <a:path w="75" h="2811" extrusionOk="0">
                  <a:moveTo>
                    <a:pt x="1" y="1"/>
                  </a:moveTo>
                  <a:lnTo>
                    <a:pt x="1" y="2811"/>
                  </a:lnTo>
                  <a:lnTo>
                    <a:pt x="74" y="2811"/>
                  </a:lnTo>
                  <a:lnTo>
                    <a:pt x="74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66;p55">
              <a:extLst>
                <a:ext uri="{FF2B5EF4-FFF2-40B4-BE49-F238E27FC236}">
                  <a16:creationId xmlns:a16="http://schemas.microsoft.com/office/drawing/2014/main" id="{D49A857D-243A-4F58-97C0-741075583E14}"/>
                </a:ext>
              </a:extLst>
            </p:cNvPr>
            <p:cNvSpPr/>
            <p:nvPr/>
          </p:nvSpPr>
          <p:spPr>
            <a:xfrm flipH="1">
              <a:off x="1469665" y="3779891"/>
              <a:ext cx="6167" cy="237722"/>
            </a:xfrm>
            <a:custGeom>
              <a:avLst/>
              <a:gdLst/>
              <a:ahLst/>
              <a:cxnLst/>
              <a:rect l="l" t="t" r="r" b="b"/>
              <a:pathLst>
                <a:path w="71" h="2737" extrusionOk="0">
                  <a:moveTo>
                    <a:pt x="0" y="1"/>
                  </a:moveTo>
                  <a:lnTo>
                    <a:pt x="0" y="2737"/>
                  </a:lnTo>
                  <a:lnTo>
                    <a:pt x="70" y="2737"/>
                  </a:lnTo>
                  <a:lnTo>
                    <a:pt x="70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67;p55">
              <a:extLst>
                <a:ext uri="{FF2B5EF4-FFF2-40B4-BE49-F238E27FC236}">
                  <a16:creationId xmlns:a16="http://schemas.microsoft.com/office/drawing/2014/main" id="{8AA78B93-01A7-4D56-9612-F8FC19CEA888}"/>
                </a:ext>
              </a:extLst>
            </p:cNvPr>
            <p:cNvSpPr/>
            <p:nvPr/>
          </p:nvSpPr>
          <p:spPr>
            <a:xfrm flipH="1">
              <a:off x="1454639" y="3786665"/>
              <a:ext cx="6254" cy="230947"/>
            </a:xfrm>
            <a:custGeom>
              <a:avLst/>
              <a:gdLst/>
              <a:ahLst/>
              <a:cxnLst/>
              <a:rect l="l" t="t" r="r" b="b"/>
              <a:pathLst>
                <a:path w="72" h="2659" extrusionOk="0">
                  <a:moveTo>
                    <a:pt x="1" y="0"/>
                  </a:moveTo>
                  <a:lnTo>
                    <a:pt x="1" y="2659"/>
                  </a:lnTo>
                  <a:lnTo>
                    <a:pt x="72" y="2659"/>
                  </a:lnTo>
                  <a:lnTo>
                    <a:pt x="72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68;p55">
              <a:extLst>
                <a:ext uri="{FF2B5EF4-FFF2-40B4-BE49-F238E27FC236}">
                  <a16:creationId xmlns:a16="http://schemas.microsoft.com/office/drawing/2014/main" id="{7D4A9F29-4891-4218-9962-9AA74844E01B}"/>
                </a:ext>
              </a:extLst>
            </p:cNvPr>
            <p:cNvSpPr/>
            <p:nvPr/>
          </p:nvSpPr>
          <p:spPr>
            <a:xfrm flipH="1">
              <a:off x="1439613" y="3793353"/>
              <a:ext cx="6254" cy="224260"/>
            </a:xfrm>
            <a:custGeom>
              <a:avLst/>
              <a:gdLst/>
              <a:ahLst/>
              <a:cxnLst/>
              <a:rect l="l" t="t" r="r" b="b"/>
              <a:pathLst>
                <a:path w="72" h="2582" extrusionOk="0">
                  <a:moveTo>
                    <a:pt x="1" y="0"/>
                  </a:moveTo>
                  <a:lnTo>
                    <a:pt x="1" y="2582"/>
                  </a:lnTo>
                  <a:lnTo>
                    <a:pt x="72" y="2582"/>
                  </a:lnTo>
                  <a:lnTo>
                    <a:pt x="72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69;p55">
              <a:extLst>
                <a:ext uri="{FF2B5EF4-FFF2-40B4-BE49-F238E27FC236}">
                  <a16:creationId xmlns:a16="http://schemas.microsoft.com/office/drawing/2014/main" id="{8E70DD55-5627-4E12-9445-288DF5B1BCBE}"/>
                </a:ext>
              </a:extLst>
            </p:cNvPr>
            <p:cNvSpPr/>
            <p:nvPr/>
          </p:nvSpPr>
          <p:spPr>
            <a:xfrm flipH="1">
              <a:off x="1424587" y="3800128"/>
              <a:ext cx="6601" cy="217485"/>
            </a:xfrm>
            <a:custGeom>
              <a:avLst/>
              <a:gdLst/>
              <a:ahLst/>
              <a:cxnLst/>
              <a:rect l="l" t="t" r="r" b="b"/>
              <a:pathLst>
                <a:path w="76" h="2504" extrusionOk="0">
                  <a:moveTo>
                    <a:pt x="1" y="0"/>
                  </a:moveTo>
                  <a:lnTo>
                    <a:pt x="1" y="2504"/>
                  </a:lnTo>
                  <a:lnTo>
                    <a:pt x="75" y="2504"/>
                  </a:lnTo>
                  <a:lnTo>
                    <a:pt x="75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70;p55">
              <a:extLst>
                <a:ext uri="{FF2B5EF4-FFF2-40B4-BE49-F238E27FC236}">
                  <a16:creationId xmlns:a16="http://schemas.microsoft.com/office/drawing/2014/main" id="{DDB2AFF4-E79F-4A51-A342-CF91102B3513}"/>
                </a:ext>
              </a:extLst>
            </p:cNvPr>
            <p:cNvSpPr/>
            <p:nvPr/>
          </p:nvSpPr>
          <p:spPr>
            <a:xfrm flipH="1">
              <a:off x="1409909" y="3806903"/>
              <a:ext cx="6167" cy="210710"/>
            </a:xfrm>
            <a:custGeom>
              <a:avLst/>
              <a:gdLst/>
              <a:ahLst/>
              <a:cxnLst/>
              <a:rect l="l" t="t" r="r" b="b"/>
              <a:pathLst>
                <a:path w="71" h="2426" extrusionOk="0">
                  <a:moveTo>
                    <a:pt x="0" y="0"/>
                  </a:moveTo>
                  <a:lnTo>
                    <a:pt x="0" y="2426"/>
                  </a:lnTo>
                  <a:lnTo>
                    <a:pt x="71" y="2426"/>
                  </a:lnTo>
                  <a:lnTo>
                    <a:pt x="7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71;p55">
              <a:extLst>
                <a:ext uri="{FF2B5EF4-FFF2-40B4-BE49-F238E27FC236}">
                  <a16:creationId xmlns:a16="http://schemas.microsoft.com/office/drawing/2014/main" id="{0E822FFB-35D5-469A-BE99-08BE37A973DF}"/>
                </a:ext>
              </a:extLst>
            </p:cNvPr>
            <p:cNvSpPr/>
            <p:nvPr/>
          </p:nvSpPr>
          <p:spPr>
            <a:xfrm flipH="1">
              <a:off x="1394883" y="3813243"/>
              <a:ext cx="6254" cy="204370"/>
            </a:xfrm>
            <a:custGeom>
              <a:avLst/>
              <a:gdLst/>
              <a:ahLst/>
              <a:cxnLst/>
              <a:rect l="l" t="t" r="r" b="b"/>
              <a:pathLst>
                <a:path w="72" h="2353" extrusionOk="0">
                  <a:moveTo>
                    <a:pt x="1" y="1"/>
                  </a:moveTo>
                  <a:lnTo>
                    <a:pt x="1" y="2353"/>
                  </a:lnTo>
                  <a:lnTo>
                    <a:pt x="71" y="2353"/>
                  </a:lnTo>
                  <a:lnTo>
                    <a:pt x="71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672;p55">
              <a:extLst>
                <a:ext uri="{FF2B5EF4-FFF2-40B4-BE49-F238E27FC236}">
                  <a16:creationId xmlns:a16="http://schemas.microsoft.com/office/drawing/2014/main" id="{B0E3E109-3FC1-4248-A8F0-07152874789D}"/>
                </a:ext>
              </a:extLst>
            </p:cNvPr>
            <p:cNvSpPr/>
            <p:nvPr/>
          </p:nvSpPr>
          <p:spPr>
            <a:xfrm flipH="1">
              <a:off x="1379944" y="3820018"/>
              <a:ext cx="6427" cy="197595"/>
            </a:xfrm>
            <a:custGeom>
              <a:avLst/>
              <a:gdLst/>
              <a:ahLst/>
              <a:cxnLst/>
              <a:rect l="l" t="t" r="r" b="b"/>
              <a:pathLst>
                <a:path w="74" h="2275" extrusionOk="0">
                  <a:moveTo>
                    <a:pt x="0" y="1"/>
                  </a:moveTo>
                  <a:lnTo>
                    <a:pt x="0" y="2275"/>
                  </a:lnTo>
                  <a:lnTo>
                    <a:pt x="74" y="2275"/>
                  </a:lnTo>
                  <a:lnTo>
                    <a:pt x="74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73;p55">
              <a:extLst>
                <a:ext uri="{FF2B5EF4-FFF2-40B4-BE49-F238E27FC236}">
                  <a16:creationId xmlns:a16="http://schemas.microsoft.com/office/drawing/2014/main" id="{460F95DF-DD8B-4665-B714-47840569B4D0}"/>
                </a:ext>
              </a:extLst>
            </p:cNvPr>
            <p:cNvSpPr/>
            <p:nvPr/>
          </p:nvSpPr>
          <p:spPr>
            <a:xfrm flipH="1">
              <a:off x="1365179" y="3826792"/>
              <a:ext cx="6254" cy="190820"/>
            </a:xfrm>
            <a:custGeom>
              <a:avLst/>
              <a:gdLst/>
              <a:ahLst/>
              <a:cxnLst/>
              <a:rect l="l" t="t" r="r" b="b"/>
              <a:pathLst>
                <a:path w="72" h="2197" extrusionOk="0">
                  <a:moveTo>
                    <a:pt x="1" y="0"/>
                  </a:moveTo>
                  <a:lnTo>
                    <a:pt x="1" y="2197"/>
                  </a:lnTo>
                  <a:lnTo>
                    <a:pt x="71" y="2197"/>
                  </a:lnTo>
                  <a:lnTo>
                    <a:pt x="71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74;p55">
              <a:extLst>
                <a:ext uri="{FF2B5EF4-FFF2-40B4-BE49-F238E27FC236}">
                  <a16:creationId xmlns:a16="http://schemas.microsoft.com/office/drawing/2014/main" id="{0F8E224A-0972-4BCB-B1F7-C77DAAE40F60}"/>
                </a:ext>
              </a:extLst>
            </p:cNvPr>
            <p:cNvSpPr/>
            <p:nvPr/>
          </p:nvSpPr>
          <p:spPr>
            <a:xfrm flipH="1">
              <a:off x="1350240" y="3833480"/>
              <a:ext cx="6167" cy="184133"/>
            </a:xfrm>
            <a:custGeom>
              <a:avLst/>
              <a:gdLst/>
              <a:ahLst/>
              <a:cxnLst/>
              <a:rect l="l" t="t" r="r" b="b"/>
              <a:pathLst>
                <a:path w="71" h="2120" extrusionOk="0">
                  <a:moveTo>
                    <a:pt x="0" y="0"/>
                  </a:moveTo>
                  <a:lnTo>
                    <a:pt x="0" y="2120"/>
                  </a:lnTo>
                  <a:lnTo>
                    <a:pt x="71" y="2120"/>
                  </a:lnTo>
                  <a:lnTo>
                    <a:pt x="71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75;p55">
              <a:extLst>
                <a:ext uri="{FF2B5EF4-FFF2-40B4-BE49-F238E27FC236}">
                  <a16:creationId xmlns:a16="http://schemas.microsoft.com/office/drawing/2014/main" id="{66F17C34-9D54-47CE-AB8D-88813673065C}"/>
                </a:ext>
              </a:extLst>
            </p:cNvPr>
            <p:cNvSpPr/>
            <p:nvPr/>
          </p:nvSpPr>
          <p:spPr>
            <a:xfrm flipH="1">
              <a:off x="1335127" y="3839907"/>
              <a:ext cx="6254" cy="177705"/>
            </a:xfrm>
            <a:custGeom>
              <a:avLst/>
              <a:gdLst/>
              <a:ahLst/>
              <a:cxnLst/>
              <a:rect l="l" t="t" r="r" b="b"/>
              <a:pathLst>
                <a:path w="72" h="2046" extrusionOk="0">
                  <a:moveTo>
                    <a:pt x="0" y="1"/>
                  </a:moveTo>
                  <a:lnTo>
                    <a:pt x="0" y="2046"/>
                  </a:lnTo>
                  <a:lnTo>
                    <a:pt x="71" y="2046"/>
                  </a:lnTo>
                  <a:lnTo>
                    <a:pt x="71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76;p55">
              <a:extLst>
                <a:ext uri="{FF2B5EF4-FFF2-40B4-BE49-F238E27FC236}">
                  <a16:creationId xmlns:a16="http://schemas.microsoft.com/office/drawing/2014/main" id="{D7F85FC7-0D9E-447D-886F-A9830CDBAEC8}"/>
                </a:ext>
              </a:extLst>
            </p:cNvPr>
            <p:cNvSpPr/>
            <p:nvPr/>
          </p:nvSpPr>
          <p:spPr>
            <a:xfrm flipH="1">
              <a:off x="1320188" y="3846595"/>
              <a:ext cx="6514" cy="171017"/>
            </a:xfrm>
            <a:custGeom>
              <a:avLst/>
              <a:gdLst/>
              <a:ahLst/>
              <a:cxnLst/>
              <a:rect l="l" t="t" r="r" b="b"/>
              <a:pathLst>
                <a:path w="75" h="1969" extrusionOk="0">
                  <a:moveTo>
                    <a:pt x="0" y="1"/>
                  </a:moveTo>
                  <a:lnTo>
                    <a:pt x="0" y="1969"/>
                  </a:lnTo>
                  <a:lnTo>
                    <a:pt x="75" y="1969"/>
                  </a:lnTo>
                  <a:lnTo>
                    <a:pt x="75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77;p55">
              <a:extLst>
                <a:ext uri="{FF2B5EF4-FFF2-40B4-BE49-F238E27FC236}">
                  <a16:creationId xmlns:a16="http://schemas.microsoft.com/office/drawing/2014/main" id="{08D1F7C3-4945-412F-8F5D-550784F801DD}"/>
                </a:ext>
              </a:extLst>
            </p:cNvPr>
            <p:cNvSpPr/>
            <p:nvPr/>
          </p:nvSpPr>
          <p:spPr>
            <a:xfrm flipH="1">
              <a:off x="1305423" y="3853370"/>
              <a:ext cx="6254" cy="164243"/>
            </a:xfrm>
            <a:custGeom>
              <a:avLst/>
              <a:gdLst/>
              <a:ahLst/>
              <a:cxnLst/>
              <a:rect l="l" t="t" r="r" b="b"/>
              <a:pathLst>
                <a:path w="72" h="1891" extrusionOk="0">
                  <a:moveTo>
                    <a:pt x="0" y="1"/>
                  </a:moveTo>
                  <a:lnTo>
                    <a:pt x="0" y="1891"/>
                  </a:lnTo>
                  <a:lnTo>
                    <a:pt x="71" y="1891"/>
                  </a:lnTo>
                  <a:lnTo>
                    <a:pt x="71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78;p55">
              <a:extLst>
                <a:ext uri="{FF2B5EF4-FFF2-40B4-BE49-F238E27FC236}">
                  <a16:creationId xmlns:a16="http://schemas.microsoft.com/office/drawing/2014/main" id="{8AF058FA-8C04-41FF-92F2-EB4E592A210A}"/>
                </a:ext>
              </a:extLst>
            </p:cNvPr>
            <p:cNvSpPr/>
            <p:nvPr/>
          </p:nvSpPr>
          <p:spPr>
            <a:xfrm flipH="1">
              <a:off x="1290484" y="3860144"/>
              <a:ext cx="6167" cy="157468"/>
            </a:xfrm>
            <a:custGeom>
              <a:avLst/>
              <a:gdLst/>
              <a:ahLst/>
              <a:cxnLst/>
              <a:rect l="l" t="t" r="r" b="b"/>
              <a:pathLst>
                <a:path w="71" h="1813" extrusionOk="0">
                  <a:moveTo>
                    <a:pt x="1" y="1"/>
                  </a:moveTo>
                  <a:lnTo>
                    <a:pt x="1" y="1813"/>
                  </a:lnTo>
                  <a:lnTo>
                    <a:pt x="71" y="1813"/>
                  </a:lnTo>
                  <a:lnTo>
                    <a:pt x="71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79;p55">
              <a:extLst>
                <a:ext uri="{FF2B5EF4-FFF2-40B4-BE49-F238E27FC236}">
                  <a16:creationId xmlns:a16="http://schemas.microsoft.com/office/drawing/2014/main" id="{59E3880C-DFA1-49A3-B68B-AAD2C22E76D2}"/>
                </a:ext>
              </a:extLst>
            </p:cNvPr>
            <p:cNvSpPr/>
            <p:nvPr/>
          </p:nvSpPr>
          <p:spPr>
            <a:xfrm flipH="1">
              <a:off x="1275458" y="3866832"/>
              <a:ext cx="6514" cy="150780"/>
            </a:xfrm>
            <a:custGeom>
              <a:avLst/>
              <a:gdLst/>
              <a:ahLst/>
              <a:cxnLst/>
              <a:rect l="l" t="t" r="r" b="b"/>
              <a:pathLst>
                <a:path w="75" h="1736" extrusionOk="0">
                  <a:moveTo>
                    <a:pt x="1" y="1"/>
                  </a:moveTo>
                  <a:lnTo>
                    <a:pt x="1" y="1736"/>
                  </a:lnTo>
                  <a:lnTo>
                    <a:pt x="74" y="1736"/>
                  </a:lnTo>
                  <a:lnTo>
                    <a:pt x="74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80;p55">
              <a:extLst>
                <a:ext uri="{FF2B5EF4-FFF2-40B4-BE49-F238E27FC236}">
                  <a16:creationId xmlns:a16="http://schemas.microsoft.com/office/drawing/2014/main" id="{98010473-C2B0-4A94-B671-8F0DAC938969}"/>
                </a:ext>
              </a:extLst>
            </p:cNvPr>
            <p:cNvSpPr/>
            <p:nvPr/>
          </p:nvSpPr>
          <p:spPr>
            <a:xfrm flipH="1">
              <a:off x="1260780" y="3873346"/>
              <a:ext cx="6167" cy="144266"/>
            </a:xfrm>
            <a:custGeom>
              <a:avLst/>
              <a:gdLst/>
              <a:ahLst/>
              <a:cxnLst/>
              <a:rect l="l" t="t" r="r" b="b"/>
              <a:pathLst>
                <a:path w="71" h="1661" extrusionOk="0">
                  <a:moveTo>
                    <a:pt x="0" y="0"/>
                  </a:moveTo>
                  <a:lnTo>
                    <a:pt x="0" y="1661"/>
                  </a:lnTo>
                  <a:lnTo>
                    <a:pt x="71" y="1661"/>
                  </a:lnTo>
                  <a:lnTo>
                    <a:pt x="71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81;p55">
              <a:extLst>
                <a:ext uri="{FF2B5EF4-FFF2-40B4-BE49-F238E27FC236}">
                  <a16:creationId xmlns:a16="http://schemas.microsoft.com/office/drawing/2014/main" id="{FE8DE153-EDE2-4E53-92B7-8CE3DE1629EB}"/>
                </a:ext>
              </a:extLst>
            </p:cNvPr>
            <p:cNvSpPr/>
            <p:nvPr/>
          </p:nvSpPr>
          <p:spPr>
            <a:xfrm flipH="1">
              <a:off x="1245754" y="3880121"/>
              <a:ext cx="6167" cy="137491"/>
            </a:xfrm>
            <a:custGeom>
              <a:avLst/>
              <a:gdLst/>
              <a:ahLst/>
              <a:cxnLst/>
              <a:rect l="l" t="t" r="r" b="b"/>
              <a:pathLst>
                <a:path w="71" h="1583" extrusionOk="0">
                  <a:moveTo>
                    <a:pt x="0" y="0"/>
                  </a:moveTo>
                  <a:lnTo>
                    <a:pt x="0" y="1583"/>
                  </a:lnTo>
                  <a:lnTo>
                    <a:pt x="70" y="1583"/>
                  </a:lnTo>
                  <a:lnTo>
                    <a:pt x="7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82;p55">
              <a:extLst>
                <a:ext uri="{FF2B5EF4-FFF2-40B4-BE49-F238E27FC236}">
                  <a16:creationId xmlns:a16="http://schemas.microsoft.com/office/drawing/2014/main" id="{05F87BC0-5FF5-4AA0-9E35-CECBCF41460A}"/>
                </a:ext>
              </a:extLst>
            </p:cNvPr>
            <p:cNvSpPr/>
            <p:nvPr/>
          </p:nvSpPr>
          <p:spPr>
            <a:xfrm flipH="1">
              <a:off x="1230815" y="3886809"/>
              <a:ext cx="6167" cy="130804"/>
            </a:xfrm>
            <a:custGeom>
              <a:avLst/>
              <a:gdLst/>
              <a:ahLst/>
              <a:cxnLst/>
              <a:rect l="l" t="t" r="r" b="b"/>
              <a:pathLst>
                <a:path w="71" h="1506" extrusionOk="0">
                  <a:moveTo>
                    <a:pt x="1" y="0"/>
                  </a:moveTo>
                  <a:lnTo>
                    <a:pt x="1" y="1506"/>
                  </a:lnTo>
                  <a:lnTo>
                    <a:pt x="71" y="1506"/>
                  </a:lnTo>
                  <a:lnTo>
                    <a:pt x="71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83;p55">
              <a:extLst>
                <a:ext uri="{FF2B5EF4-FFF2-40B4-BE49-F238E27FC236}">
                  <a16:creationId xmlns:a16="http://schemas.microsoft.com/office/drawing/2014/main" id="{2584D3CC-02F6-43B7-ADF0-8E2B7283DAC0}"/>
                </a:ext>
              </a:extLst>
            </p:cNvPr>
            <p:cNvSpPr/>
            <p:nvPr/>
          </p:nvSpPr>
          <p:spPr>
            <a:xfrm flipH="1">
              <a:off x="1215702" y="3893497"/>
              <a:ext cx="6514" cy="124116"/>
            </a:xfrm>
            <a:custGeom>
              <a:avLst/>
              <a:gdLst/>
              <a:ahLst/>
              <a:cxnLst/>
              <a:rect l="l" t="t" r="r" b="b"/>
              <a:pathLst>
                <a:path w="75" h="1429" extrusionOk="0">
                  <a:moveTo>
                    <a:pt x="0" y="1"/>
                  </a:moveTo>
                  <a:lnTo>
                    <a:pt x="0" y="1429"/>
                  </a:lnTo>
                  <a:lnTo>
                    <a:pt x="74" y="1429"/>
                  </a:lnTo>
                  <a:lnTo>
                    <a:pt x="74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4;p55">
              <a:extLst>
                <a:ext uri="{FF2B5EF4-FFF2-40B4-BE49-F238E27FC236}">
                  <a16:creationId xmlns:a16="http://schemas.microsoft.com/office/drawing/2014/main" id="{04055856-3BE6-4D10-B972-4E0D13653EBE}"/>
                </a:ext>
              </a:extLst>
            </p:cNvPr>
            <p:cNvSpPr/>
            <p:nvPr/>
          </p:nvSpPr>
          <p:spPr>
            <a:xfrm flipH="1">
              <a:off x="1201024" y="3899924"/>
              <a:ext cx="6254" cy="117689"/>
            </a:xfrm>
            <a:custGeom>
              <a:avLst/>
              <a:gdLst/>
              <a:ahLst/>
              <a:cxnLst/>
              <a:rect l="l" t="t" r="r" b="b"/>
              <a:pathLst>
                <a:path w="72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72" y="1355"/>
                  </a:lnTo>
                  <a:lnTo>
                    <a:pt x="72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85;p55">
              <a:extLst>
                <a:ext uri="{FF2B5EF4-FFF2-40B4-BE49-F238E27FC236}">
                  <a16:creationId xmlns:a16="http://schemas.microsoft.com/office/drawing/2014/main" id="{223A305C-BB34-4812-AFFB-26E7D84016DF}"/>
                </a:ext>
              </a:extLst>
            </p:cNvPr>
            <p:cNvSpPr/>
            <p:nvPr/>
          </p:nvSpPr>
          <p:spPr>
            <a:xfrm flipH="1">
              <a:off x="1185998" y="3906698"/>
              <a:ext cx="6254" cy="110914"/>
            </a:xfrm>
            <a:custGeom>
              <a:avLst/>
              <a:gdLst/>
              <a:ahLst/>
              <a:cxnLst/>
              <a:rect l="l" t="t" r="r" b="b"/>
              <a:pathLst>
                <a:path w="72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71" y="1277"/>
                  </a:lnTo>
                  <a:lnTo>
                    <a:pt x="71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686;p55">
              <a:extLst>
                <a:ext uri="{FF2B5EF4-FFF2-40B4-BE49-F238E27FC236}">
                  <a16:creationId xmlns:a16="http://schemas.microsoft.com/office/drawing/2014/main" id="{CCA5EB1C-0D6C-4B3E-A6AB-5556A100F86C}"/>
                </a:ext>
              </a:extLst>
            </p:cNvPr>
            <p:cNvSpPr/>
            <p:nvPr/>
          </p:nvSpPr>
          <p:spPr>
            <a:xfrm flipH="1">
              <a:off x="1170972" y="3913473"/>
              <a:ext cx="6601" cy="104139"/>
            </a:xfrm>
            <a:custGeom>
              <a:avLst/>
              <a:gdLst/>
              <a:ahLst/>
              <a:cxnLst/>
              <a:rect l="l" t="t" r="r" b="b"/>
              <a:pathLst>
                <a:path w="76" h="1199" extrusionOk="0">
                  <a:moveTo>
                    <a:pt x="1" y="0"/>
                  </a:moveTo>
                  <a:lnTo>
                    <a:pt x="1" y="1199"/>
                  </a:lnTo>
                  <a:lnTo>
                    <a:pt x="75" y="1199"/>
                  </a:lnTo>
                  <a:lnTo>
                    <a:pt x="75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687;p55">
              <a:extLst>
                <a:ext uri="{FF2B5EF4-FFF2-40B4-BE49-F238E27FC236}">
                  <a16:creationId xmlns:a16="http://schemas.microsoft.com/office/drawing/2014/main" id="{3B94659A-1AE3-4686-B182-869157EF5E52}"/>
                </a:ext>
              </a:extLst>
            </p:cNvPr>
            <p:cNvSpPr/>
            <p:nvPr/>
          </p:nvSpPr>
          <p:spPr>
            <a:xfrm flipH="1">
              <a:off x="1156294" y="3920161"/>
              <a:ext cx="6167" cy="97451"/>
            </a:xfrm>
            <a:custGeom>
              <a:avLst/>
              <a:gdLst/>
              <a:ahLst/>
              <a:cxnLst/>
              <a:rect l="l" t="t" r="r" b="b"/>
              <a:pathLst>
                <a:path w="71" h="1122" extrusionOk="0">
                  <a:moveTo>
                    <a:pt x="0" y="0"/>
                  </a:moveTo>
                  <a:lnTo>
                    <a:pt x="0" y="1122"/>
                  </a:lnTo>
                  <a:lnTo>
                    <a:pt x="70" y="1122"/>
                  </a:lnTo>
                  <a:lnTo>
                    <a:pt x="7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688;p55">
              <a:extLst>
                <a:ext uri="{FF2B5EF4-FFF2-40B4-BE49-F238E27FC236}">
                  <a16:creationId xmlns:a16="http://schemas.microsoft.com/office/drawing/2014/main" id="{DBEBA877-9EF5-4018-A6E3-A9CFDB631523}"/>
                </a:ext>
              </a:extLst>
            </p:cNvPr>
            <p:cNvSpPr/>
            <p:nvPr/>
          </p:nvSpPr>
          <p:spPr>
            <a:xfrm flipH="1">
              <a:off x="1141355" y="3926588"/>
              <a:ext cx="6167" cy="91024"/>
            </a:xfrm>
            <a:custGeom>
              <a:avLst/>
              <a:gdLst/>
              <a:ahLst/>
              <a:cxnLst/>
              <a:rect l="l" t="t" r="r" b="b"/>
              <a:pathLst>
                <a:path w="71" h="1048" extrusionOk="0">
                  <a:moveTo>
                    <a:pt x="1" y="1"/>
                  </a:moveTo>
                  <a:lnTo>
                    <a:pt x="1" y="1048"/>
                  </a:lnTo>
                  <a:lnTo>
                    <a:pt x="71" y="1048"/>
                  </a:lnTo>
                  <a:lnTo>
                    <a:pt x="71" y="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689;p55">
              <a:extLst>
                <a:ext uri="{FF2B5EF4-FFF2-40B4-BE49-F238E27FC236}">
                  <a16:creationId xmlns:a16="http://schemas.microsoft.com/office/drawing/2014/main" id="{2C753822-5BCC-41EA-840F-8958A1B34853}"/>
                </a:ext>
              </a:extLst>
            </p:cNvPr>
            <p:cNvSpPr/>
            <p:nvPr/>
          </p:nvSpPr>
          <p:spPr>
            <a:xfrm flipH="1">
              <a:off x="1126329" y="3933363"/>
              <a:ext cx="6167" cy="84249"/>
            </a:xfrm>
            <a:custGeom>
              <a:avLst/>
              <a:gdLst/>
              <a:ahLst/>
              <a:cxnLst/>
              <a:rect l="l" t="t" r="r" b="b"/>
              <a:pathLst>
                <a:path w="71" h="970" extrusionOk="0">
                  <a:moveTo>
                    <a:pt x="0" y="1"/>
                  </a:moveTo>
                  <a:lnTo>
                    <a:pt x="0" y="970"/>
                  </a:lnTo>
                  <a:lnTo>
                    <a:pt x="71" y="970"/>
                  </a:lnTo>
                  <a:lnTo>
                    <a:pt x="71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690;p55">
              <a:extLst>
                <a:ext uri="{FF2B5EF4-FFF2-40B4-BE49-F238E27FC236}">
                  <a16:creationId xmlns:a16="http://schemas.microsoft.com/office/drawing/2014/main" id="{6B3E493E-1DF9-462F-AF5D-D1D4D937C776}"/>
                </a:ext>
              </a:extLst>
            </p:cNvPr>
            <p:cNvSpPr/>
            <p:nvPr/>
          </p:nvSpPr>
          <p:spPr>
            <a:xfrm flipH="1">
              <a:off x="1111303" y="3940051"/>
              <a:ext cx="6514" cy="77562"/>
            </a:xfrm>
            <a:custGeom>
              <a:avLst/>
              <a:gdLst/>
              <a:ahLst/>
              <a:cxnLst/>
              <a:rect l="l" t="t" r="r" b="b"/>
              <a:pathLst>
                <a:path w="75" h="893" extrusionOk="0">
                  <a:moveTo>
                    <a:pt x="1" y="1"/>
                  </a:moveTo>
                  <a:lnTo>
                    <a:pt x="1" y="893"/>
                  </a:lnTo>
                  <a:lnTo>
                    <a:pt x="74" y="893"/>
                  </a:lnTo>
                  <a:lnTo>
                    <a:pt x="74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691;p55">
              <a:extLst>
                <a:ext uri="{FF2B5EF4-FFF2-40B4-BE49-F238E27FC236}">
                  <a16:creationId xmlns:a16="http://schemas.microsoft.com/office/drawing/2014/main" id="{BC719203-7F5B-49E9-84A8-0B7963633321}"/>
                </a:ext>
              </a:extLst>
            </p:cNvPr>
            <p:cNvSpPr/>
            <p:nvPr/>
          </p:nvSpPr>
          <p:spPr>
            <a:xfrm flipH="1">
              <a:off x="1096625" y="3946825"/>
              <a:ext cx="6167" cy="70787"/>
            </a:xfrm>
            <a:custGeom>
              <a:avLst/>
              <a:gdLst/>
              <a:ahLst/>
              <a:cxnLst/>
              <a:rect l="l" t="t" r="r" b="b"/>
              <a:pathLst>
                <a:path w="71" h="815" extrusionOk="0">
                  <a:moveTo>
                    <a:pt x="0" y="1"/>
                  </a:moveTo>
                  <a:lnTo>
                    <a:pt x="0" y="815"/>
                  </a:lnTo>
                  <a:lnTo>
                    <a:pt x="71" y="815"/>
                  </a:lnTo>
                  <a:lnTo>
                    <a:pt x="71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692;p55">
              <a:extLst>
                <a:ext uri="{FF2B5EF4-FFF2-40B4-BE49-F238E27FC236}">
                  <a16:creationId xmlns:a16="http://schemas.microsoft.com/office/drawing/2014/main" id="{F283512B-6357-47F9-B65D-615485B80BE9}"/>
                </a:ext>
              </a:extLst>
            </p:cNvPr>
            <p:cNvSpPr/>
            <p:nvPr/>
          </p:nvSpPr>
          <p:spPr>
            <a:xfrm flipH="1">
              <a:off x="1081599" y="3953600"/>
              <a:ext cx="6254" cy="64012"/>
            </a:xfrm>
            <a:custGeom>
              <a:avLst/>
              <a:gdLst/>
              <a:ahLst/>
              <a:cxnLst/>
              <a:rect l="l" t="t" r="r" b="b"/>
              <a:pathLst>
                <a:path w="72" h="737" extrusionOk="0">
                  <a:moveTo>
                    <a:pt x="1" y="0"/>
                  </a:moveTo>
                  <a:lnTo>
                    <a:pt x="1" y="737"/>
                  </a:lnTo>
                  <a:lnTo>
                    <a:pt x="72" y="737"/>
                  </a:lnTo>
                  <a:lnTo>
                    <a:pt x="72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693;p55">
              <a:extLst>
                <a:ext uri="{FF2B5EF4-FFF2-40B4-BE49-F238E27FC236}">
                  <a16:creationId xmlns:a16="http://schemas.microsoft.com/office/drawing/2014/main" id="{4A4E0AA2-A95A-4636-A591-7E88B059927E}"/>
                </a:ext>
              </a:extLst>
            </p:cNvPr>
            <p:cNvSpPr/>
            <p:nvPr/>
          </p:nvSpPr>
          <p:spPr>
            <a:xfrm flipH="1">
              <a:off x="1066573" y="3960027"/>
              <a:ext cx="6514" cy="57585"/>
            </a:xfrm>
            <a:custGeom>
              <a:avLst/>
              <a:gdLst/>
              <a:ahLst/>
              <a:cxnLst/>
              <a:rect l="l" t="t" r="r" b="b"/>
              <a:pathLst>
                <a:path w="75" h="663" extrusionOk="0">
                  <a:moveTo>
                    <a:pt x="0" y="0"/>
                  </a:moveTo>
                  <a:lnTo>
                    <a:pt x="0" y="663"/>
                  </a:lnTo>
                  <a:lnTo>
                    <a:pt x="75" y="663"/>
                  </a:lnTo>
                  <a:lnTo>
                    <a:pt x="7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694;p55">
              <a:extLst>
                <a:ext uri="{FF2B5EF4-FFF2-40B4-BE49-F238E27FC236}">
                  <a16:creationId xmlns:a16="http://schemas.microsoft.com/office/drawing/2014/main" id="{3F7D7FDE-9E6E-4E8F-B5BB-BDCA43855F79}"/>
                </a:ext>
              </a:extLst>
            </p:cNvPr>
            <p:cNvSpPr/>
            <p:nvPr/>
          </p:nvSpPr>
          <p:spPr>
            <a:xfrm flipH="1">
              <a:off x="1051895" y="3966715"/>
              <a:ext cx="6254" cy="50897"/>
            </a:xfrm>
            <a:custGeom>
              <a:avLst/>
              <a:gdLst/>
              <a:ahLst/>
              <a:cxnLst/>
              <a:rect l="l" t="t" r="r" b="b"/>
              <a:pathLst>
                <a:path w="72" h="586" extrusionOk="0">
                  <a:moveTo>
                    <a:pt x="1" y="1"/>
                  </a:moveTo>
                  <a:lnTo>
                    <a:pt x="1" y="586"/>
                  </a:lnTo>
                  <a:lnTo>
                    <a:pt x="72" y="586"/>
                  </a:lnTo>
                  <a:lnTo>
                    <a:pt x="72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695;p55">
              <a:extLst>
                <a:ext uri="{FF2B5EF4-FFF2-40B4-BE49-F238E27FC236}">
                  <a16:creationId xmlns:a16="http://schemas.microsoft.com/office/drawing/2014/main" id="{8AA4A50F-8FF1-4857-9ADA-1478E9BF459B}"/>
                </a:ext>
              </a:extLst>
            </p:cNvPr>
            <p:cNvSpPr/>
            <p:nvPr/>
          </p:nvSpPr>
          <p:spPr>
            <a:xfrm flipH="1">
              <a:off x="1036869" y="3973403"/>
              <a:ext cx="6167" cy="44209"/>
            </a:xfrm>
            <a:custGeom>
              <a:avLst/>
              <a:gdLst/>
              <a:ahLst/>
              <a:cxnLst/>
              <a:rect l="l" t="t" r="r" b="b"/>
              <a:pathLst>
                <a:path w="71" h="509" extrusionOk="0">
                  <a:moveTo>
                    <a:pt x="0" y="1"/>
                  </a:moveTo>
                  <a:lnTo>
                    <a:pt x="0" y="509"/>
                  </a:lnTo>
                  <a:lnTo>
                    <a:pt x="71" y="509"/>
                  </a:lnTo>
                  <a:lnTo>
                    <a:pt x="71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696;p55">
              <a:extLst>
                <a:ext uri="{FF2B5EF4-FFF2-40B4-BE49-F238E27FC236}">
                  <a16:creationId xmlns:a16="http://schemas.microsoft.com/office/drawing/2014/main" id="{CA6DE223-992A-422B-9DE7-3F07ABF755D4}"/>
                </a:ext>
              </a:extLst>
            </p:cNvPr>
            <p:cNvSpPr/>
            <p:nvPr/>
          </p:nvSpPr>
          <p:spPr>
            <a:xfrm flipH="1">
              <a:off x="1021843" y="3980177"/>
              <a:ext cx="6254" cy="37435"/>
            </a:xfrm>
            <a:custGeom>
              <a:avLst/>
              <a:gdLst/>
              <a:ahLst/>
              <a:cxnLst/>
              <a:rect l="l" t="t" r="r" b="b"/>
              <a:pathLst>
                <a:path w="72" h="431" extrusionOk="0">
                  <a:moveTo>
                    <a:pt x="1" y="1"/>
                  </a:moveTo>
                  <a:lnTo>
                    <a:pt x="1" y="431"/>
                  </a:lnTo>
                  <a:lnTo>
                    <a:pt x="71" y="431"/>
                  </a:lnTo>
                  <a:lnTo>
                    <a:pt x="71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697;p55">
              <a:extLst>
                <a:ext uri="{FF2B5EF4-FFF2-40B4-BE49-F238E27FC236}">
                  <a16:creationId xmlns:a16="http://schemas.microsoft.com/office/drawing/2014/main" id="{B7454394-6DFD-40E8-A8DD-1AF08C13342F}"/>
                </a:ext>
              </a:extLst>
            </p:cNvPr>
            <p:cNvSpPr/>
            <p:nvPr/>
          </p:nvSpPr>
          <p:spPr>
            <a:xfrm flipH="1">
              <a:off x="1006904" y="3986692"/>
              <a:ext cx="6427" cy="30920"/>
            </a:xfrm>
            <a:custGeom>
              <a:avLst/>
              <a:gdLst/>
              <a:ahLst/>
              <a:cxnLst/>
              <a:rect l="l" t="t" r="r" b="b"/>
              <a:pathLst>
                <a:path w="74" h="356" extrusionOk="0">
                  <a:moveTo>
                    <a:pt x="0" y="0"/>
                  </a:moveTo>
                  <a:lnTo>
                    <a:pt x="0" y="356"/>
                  </a:lnTo>
                  <a:lnTo>
                    <a:pt x="74" y="356"/>
                  </a:lnTo>
                  <a:lnTo>
                    <a:pt x="74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698;p55">
              <a:extLst>
                <a:ext uri="{FF2B5EF4-FFF2-40B4-BE49-F238E27FC236}">
                  <a16:creationId xmlns:a16="http://schemas.microsoft.com/office/drawing/2014/main" id="{3861A0D8-7335-455C-A552-C32851463C46}"/>
                </a:ext>
              </a:extLst>
            </p:cNvPr>
            <p:cNvSpPr/>
            <p:nvPr/>
          </p:nvSpPr>
          <p:spPr>
            <a:xfrm flipH="1">
              <a:off x="992139" y="3993379"/>
              <a:ext cx="6254" cy="24233"/>
            </a:xfrm>
            <a:custGeom>
              <a:avLst/>
              <a:gdLst/>
              <a:ahLst/>
              <a:cxnLst/>
              <a:rect l="l" t="t" r="r" b="b"/>
              <a:pathLst>
                <a:path w="72" h="279" extrusionOk="0">
                  <a:moveTo>
                    <a:pt x="1" y="0"/>
                  </a:moveTo>
                  <a:lnTo>
                    <a:pt x="1" y="279"/>
                  </a:lnTo>
                  <a:lnTo>
                    <a:pt x="71" y="279"/>
                  </a:lnTo>
                  <a:lnTo>
                    <a:pt x="71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99;p55">
              <a:extLst>
                <a:ext uri="{FF2B5EF4-FFF2-40B4-BE49-F238E27FC236}">
                  <a16:creationId xmlns:a16="http://schemas.microsoft.com/office/drawing/2014/main" id="{920F8B22-C921-47EB-B5CE-7A53942345C5}"/>
                </a:ext>
              </a:extLst>
            </p:cNvPr>
            <p:cNvSpPr/>
            <p:nvPr/>
          </p:nvSpPr>
          <p:spPr>
            <a:xfrm flipH="1">
              <a:off x="977200" y="4000154"/>
              <a:ext cx="6167" cy="17458"/>
            </a:xfrm>
            <a:custGeom>
              <a:avLst/>
              <a:gdLst/>
              <a:ahLst/>
              <a:cxnLst/>
              <a:rect l="l" t="t" r="r" b="b"/>
              <a:pathLst>
                <a:path w="71" h="201" extrusionOk="0">
                  <a:moveTo>
                    <a:pt x="1" y="0"/>
                  </a:moveTo>
                  <a:lnTo>
                    <a:pt x="1" y="201"/>
                  </a:lnTo>
                  <a:lnTo>
                    <a:pt x="71" y="201"/>
                  </a:lnTo>
                  <a:lnTo>
                    <a:pt x="71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00;p55">
              <a:extLst>
                <a:ext uri="{FF2B5EF4-FFF2-40B4-BE49-F238E27FC236}">
                  <a16:creationId xmlns:a16="http://schemas.microsoft.com/office/drawing/2014/main" id="{F3B5B98B-69C2-4395-A0A3-FE042E26111E}"/>
                </a:ext>
              </a:extLst>
            </p:cNvPr>
            <p:cNvSpPr/>
            <p:nvPr/>
          </p:nvSpPr>
          <p:spPr>
            <a:xfrm flipH="1">
              <a:off x="962087" y="4006842"/>
              <a:ext cx="6601" cy="10770"/>
            </a:xfrm>
            <a:custGeom>
              <a:avLst/>
              <a:gdLst/>
              <a:ahLst/>
              <a:cxnLst/>
              <a:rect l="l" t="t" r="r" b="b"/>
              <a:pathLst>
                <a:path w="76" h="124" extrusionOk="0">
                  <a:moveTo>
                    <a:pt x="1" y="1"/>
                  </a:moveTo>
                  <a:lnTo>
                    <a:pt x="1" y="124"/>
                  </a:lnTo>
                  <a:lnTo>
                    <a:pt x="75" y="124"/>
                  </a:lnTo>
                  <a:lnTo>
                    <a:pt x="75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01;p55">
              <a:extLst>
                <a:ext uri="{FF2B5EF4-FFF2-40B4-BE49-F238E27FC236}">
                  <a16:creationId xmlns:a16="http://schemas.microsoft.com/office/drawing/2014/main" id="{AF3B55D7-8A06-4621-AB95-E85DC2C266C9}"/>
                </a:ext>
              </a:extLst>
            </p:cNvPr>
            <p:cNvSpPr/>
            <p:nvPr/>
          </p:nvSpPr>
          <p:spPr>
            <a:xfrm flipH="1">
              <a:off x="947409" y="4013530"/>
              <a:ext cx="6254" cy="4082"/>
            </a:xfrm>
            <a:custGeom>
              <a:avLst/>
              <a:gdLst/>
              <a:ahLst/>
              <a:cxnLst/>
              <a:rect l="l" t="t" r="r" b="b"/>
              <a:pathLst>
                <a:path w="72" h="47" extrusionOk="0">
                  <a:moveTo>
                    <a:pt x="0" y="1"/>
                  </a:moveTo>
                  <a:lnTo>
                    <a:pt x="0" y="47"/>
                  </a:lnTo>
                  <a:lnTo>
                    <a:pt x="72" y="47"/>
                  </a:lnTo>
                  <a:lnTo>
                    <a:pt x="72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4F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02;p55">
              <a:extLst>
                <a:ext uri="{FF2B5EF4-FFF2-40B4-BE49-F238E27FC236}">
                  <a16:creationId xmlns:a16="http://schemas.microsoft.com/office/drawing/2014/main" id="{33522200-8FCE-40DD-B64A-76E096ACEC87}"/>
                </a:ext>
              </a:extLst>
            </p:cNvPr>
            <p:cNvSpPr/>
            <p:nvPr/>
          </p:nvSpPr>
          <p:spPr>
            <a:xfrm flipH="1">
              <a:off x="939501" y="3743151"/>
              <a:ext cx="618755" cy="274462"/>
            </a:xfrm>
            <a:custGeom>
              <a:avLst/>
              <a:gdLst/>
              <a:ahLst/>
              <a:cxnLst/>
              <a:rect l="l" t="t" r="r" b="b"/>
              <a:pathLst>
                <a:path w="7124" h="3160" extrusionOk="0">
                  <a:moveTo>
                    <a:pt x="1" y="0"/>
                  </a:moveTo>
                  <a:lnTo>
                    <a:pt x="93" y="43"/>
                  </a:lnTo>
                  <a:lnTo>
                    <a:pt x="93" y="0"/>
                  </a:lnTo>
                  <a:close/>
                  <a:moveTo>
                    <a:pt x="163" y="0"/>
                  </a:moveTo>
                  <a:lnTo>
                    <a:pt x="163" y="75"/>
                  </a:lnTo>
                  <a:lnTo>
                    <a:pt x="262" y="117"/>
                  </a:lnTo>
                  <a:lnTo>
                    <a:pt x="262" y="0"/>
                  </a:lnTo>
                  <a:close/>
                  <a:moveTo>
                    <a:pt x="336" y="0"/>
                  </a:moveTo>
                  <a:lnTo>
                    <a:pt x="336" y="148"/>
                  </a:lnTo>
                  <a:lnTo>
                    <a:pt x="435" y="194"/>
                  </a:lnTo>
                  <a:lnTo>
                    <a:pt x="435" y="0"/>
                  </a:lnTo>
                  <a:close/>
                  <a:moveTo>
                    <a:pt x="505" y="0"/>
                  </a:moveTo>
                  <a:lnTo>
                    <a:pt x="505" y="226"/>
                  </a:lnTo>
                  <a:lnTo>
                    <a:pt x="607" y="272"/>
                  </a:lnTo>
                  <a:lnTo>
                    <a:pt x="607" y="0"/>
                  </a:lnTo>
                  <a:close/>
                  <a:moveTo>
                    <a:pt x="678" y="0"/>
                  </a:moveTo>
                  <a:lnTo>
                    <a:pt x="678" y="303"/>
                  </a:lnTo>
                  <a:lnTo>
                    <a:pt x="777" y="350"/>
                  </a:lnTo>
                  <a:lnTo>
                    <a:pt x="777" y="0"/>
                  </a:lnTo>
                  <a:close/>
                  <a:moveTo>
                    <a:pt x="850" y="0"/>
                  </a:moveTo>
                  <a:lnTo>
                    <a:pt x="850" y="381"/>
                  </a:lnTo>
                  <a:lnTo>
                    <a:pt x="949" y="424"/>
                  </a:lnTo>
                  <a:lnTo>
                    <a:pt x="949" y="0"/>
                  </a:lnTo>
                  <a:close/>
                  <a:moveTo>
                    <a:pt x="1019" y="0"/>
                  </a:moveTo>
                  <a:lnTo>
                    <a:pt x="1019" y="456"/>
                  </a:lnTo>
                  <a:lnTo>
                    <a:pt x="1122" y="501"/>
                  </a:lnTo>
                  <a:lnTo>
                    <a:pt x="1122" y="0"/>
                  </a:lnTo>
                  <a:close/>
                  <a:moveTo>
                    <a:pt x="1193" y="0"/>
                  </a:moveTo>
                  <a:lnTo>
                    <a:pt x="1193" y="533"/>
                  </a:lnTo>
                  <a:lnTo>
                    <a:pt x="1295" y="578"/>
                  </a:lnTo>
                  <a:lnTo>
                    <a:pt x="1295" y="0"/>
                  </a:lnTo>
                  <a:close/>
                  <a:moveTo>
                    <a:pt x="1366" y="0"/>
                  </a:moveTo>
                  <a:lnTo>
                    <a:pt x="1366" y="611"/>
                  </a:lnTo>
                  <a:lnTo>
                    <a:pt x="1464" y="656"/>
                  </a:lnTo>
                  <a:lnTo>
                    <a:pt x="1464" y="0"/>
                  </a:lnTo>
                  <a:close/>
                  <a:moveTo>
                    <a:pt x="1538" y="0"/>
                  </a:moveTo>
                  <a:lnTo>
                    <a:pt x="1538" y="688"/>
                  </a:lnTo>
                  <a:lnTo>
                    <a:pt x="1637" y="734"/>
                  </a:lnTo>
                  <a:lnTo>
                    <a:pt x="1637" y="0"/>
                  </a:lnTo>
                  <a:close/>
                  <a:moveTo>
                    <a:pt x="1708" y="0"/>
                  </a:moveTo>
                  <a:lnTo>
                    <a:pt x="1708" y="765"/>
                  </a:lnTo>
                  <a:lnTo>
                    <a:pt x="1810" y="808"/>
                  </a:lnTo>
                  <a:lnTo>
                    <a:pt x="1810" y="0"/>
                  </a:lnTo>
                  <a:close/>
                  <a:moveTo>
                    <a:pt x="1880" y="0"/>
                  </a:moveTo>
                  <a:lnTo>
                    <a:pt x="1880" y="840"/>
                  </a:lnTo>
                  <a:lnTo>
                    <a:pt x="1979" y="886"/>
                  </a:lnTo>
                  <a:lnTo>
                    <a:pt x="1979" y="0"/>
                  </a:lnTo>
                  <a:close/>
                  <a:moveTo>
                    <a:pt x="2053" y="0"/>
                  </a:moveTo>
                  <a:lnTo>
                    <a:pt x="2053" y="917"/>
                  </a:lnTo>
                  <a:lnTo>
                    <a:pt x="2152" y="963"/>
                  </a:lnTo>
                  <a:lnTo>
                    <a:pt x="2152" y="0"/>
                  </a:lnTo>
                  <a:close/>
                  <a:moveTo>
                    <a:pt x="2222" y="0"/>
                  </a:moveTo>
                  <a:lnTo>
                    <a:pt x="2222" y="995"/>
                  </a:lnTo>
                  <a:lnTo>
                    <a:pt x="2324" y="1040"/>
                  </a:lnTo>
                  <a:lnTo>
                    <a:pt x="2324" y="0"/>
                  </a:lnTo>
                  <a:close/>
                  <a:moveTo>
                    <a:pt x="2395" y="0"/>
                  </a:moveTo>
                  <a:lnTo>
                    <a:pt x="2395" y="1073"/>
                  </a:lnTo>
                  <a:lnTo>
                    <a:pt x="2497" y="1115"/>
                  </a:lnTo>
                  <a:lnTo>
                    <a:pt x="2497" y="0"/>
                  </a:lnTo>
                  <a:close/>
                  <a:moveTo>
                    <a:pt x="2568" y="0"/>
                  </a:moveTo>
                  <a:lnTo>
                    <a:pt x="2568" y="1146"/>
                  </a:lnTo>
                  <a:lnTo>
                    <a:pt x="2666" y="1192"/>
                  </a:lnTo>
                  <a:lnTo>
                    <a:pt x="2666" y="0"/>
                  </a:lnTo>
                  <a:close/>
                  <a:moveTo>
                    <a:pt x="2741" y="0"/>
                  </a:moveTo>
                  <a:lnTo>
                    <a:pt x="2741" y="1224"/>
                  </a:lnTo>
                  <a:lnTo>
                    <a:pt x="2839" y="1270"/>
                  </a:lnTo>
                  <a:lnTo>
                    <a:pt x="2839" y="0"/>
                  </a:lnTo>
                  <a:close/>
                  <a:moveTo>
                    <a:pt x="2910" y="0"/>
                  </a:moveTo>
                  <a:lnTo>
                    <a:pt x="2910" y="1302"/>
                  </a:lnTo>
                  <a:lnTo>
                    <a:pt x="3013" y="1348"/>
                  </a:lnTo>
                  <a:lnTo>
                    <a:pt x="3013" y="0"/>
                  </a:lnTo>
                  <a:close/>
                  <a:moveTo>
                    <a:pt x="3083" y="0"/>
                  </a:moveTo>
                  <a:lnTo>
                    <a:pt x="3083" y="1379"/>
                  </a:lnTo>
                  <a:lnTo>
                    <a:pt x="3182" y="1425"/>
                  </a:lnTo>
                  <a:lnTo>
                    <a:pt x="3182" y="0"/>
                  </a:lnTo>
                  <a:close/>
                  <a:moveTo>
                    <a:pt x="3255" y="0"/>
                  </a:moveTo>
                  <a:lnTo>
                    <a:pt x="3255" y="1457"/>
                  </a:lnTo>
                  <a:lnTo>
                    <a:pt x="3354" y="1499"/>
                  </a:lnTo>
                  <a:lnTo>
                    <a:pt x="3354" y="0"/>
                  </a:lnTo>
                  <a:close/>
                  <a:moveTo>
                    <a:pt x="3425" y="0"/>
                  </a:moveTo>
                  <a:lnTo>
                    <a:pt x="3425" y="1531"/>
                  </a:lnTo>
                  <a:lnTo>
                    <a:pt x="3527" y="1577"/>
                  </a:lnTo>
                  <a:lnTo>
                    <a:pt x="3527" y="0"/>
                  </a:lnTo>
                  <a:close/>
                  <a:moveTo>
                    <a:pt x="3597" y="0"/>
                  </a:moveTo>
                  <a:lnTo>
                    <a:pt x="3597" y="1608"/>
                  </a:lnTo>
                  <a:lnTo>
                    <a:pt x="3700" y="1654"/>
                  </a:lnTo>
                  <a:lnTo>
                    <a:pt x="3700" y="0"/>
                  </a:lnTo>
                  <a:close/>
                  <a:moveTo>
                    <a:pt x="3770" y="0"/>
                  </a:moveTo>
                  <a:lnTo>
                    <a:pt x="3770" y="1686"/>
                  </a:lnTo>
                  <a:lnTo>
                    <a:pt x="3869" y="1732"/>
                  </a:lnTo>
                  <a:lnTo>
                    <a:pt x="3869" y="0"/>
                  </a:lnTo>
                  <a:close/>
                  <a:moveTo>
                    <a:pt x="3943" y="0"/>
                  </a:moveTo>
                  <a:lnTo>
                    <a:pt x="3943" y="1763"/>
                  </a:lnTo>
                  <a:lnTo>
                    <a:pt x="4042" y="1806"/>
                  </a:lnTo>
                  <a:lnTo>
                    <a:pt x="4042" y="0"/>
                  </a:lnTo>
                  <a:close/>
                  <a:moveTo>
                    <a:pt x="4113" y="0"/>
                  </a:moveTo>
                  <a:lnTo>
                    <a:pt x="4113" y="1838"/>
                  </a:lnTo>
                  <a:lnTo>
                    <a:pt x="4214" y="1883"/>
                  </a:lnTo>
                  <a:lnTo>
                    <a:pt x="4214" y="0"/>
                  </a:lnTo>
                  <a:close/>
                  <a:moveTo>
                    <a:pt x="4285" y="0"/>
                  </a:moveTo>
                  <a:lnTo>
                    <a:pt x="4285" y="1916"/>
                  </a:lnTo>
                  <a:lnTo>
                    <a:pt x="4384" y="1961"/>
                  </a:lnTo>
                  <a:lnTo>
                    <a:pt x="4384" y="0"/>
                  </a:lnTo>
                  <a:close/>
                  <a:moveTo>
                    <a:pt x="4458" y="0"/>
                  </a:moveTo>
                  <a:lnTo>
                    <a:pt x="4458" y="1993"/>
                  </a:lnTo>
                  <a:lnTo>
                    <a:pt x="4557" y="2038"/>
                  </a:lnTo>
                  <a:lnTo>
                    <a:pt x="4557" y="0"/>
                  </a:lnTo>
                  <a:close/>
                  <a:moveTo>
                    <a:pt x="4627" y="0"/>
                  </a:moveTo>
                  <a:lnTo>
                    <a:pt x="4627" y="2070"/>
                  </a:lnTo>
                  <a:lnTo>
                    <a:pt x="4730" y="2113"/>
                  </a:lnTo>
                  <a:lnTo>
                    <a:pt x="4730" y="0"/>
                  </a:lnTo>
                  <a:close/>
                  <a:moveTo>
                    <a:pt x="4800" y="0"/>
                  </a:moveTo>
                  <a:lnTo>
                    <a:pt x="4800" y="2148"/>
                  </a:lnTo>
                  <a:lnTo>
                    <a:pt x="4902" y="2191"/>
                  </a:lnTo>
                  <a:lnTo>
                    <a:pt x="4902" y="0"/>
                  </a:lnTo>
                  <a:close/>
                  <a:moveTo>
                    <a:pt x="4973" y="0"/>
                  </a:moveTo>
                  <a:lnTo>
                    <a:pt x="4973" y="2222"/>
                  </a:lnTo>
                  <a:lnTo>
                    <a:pt x="5072" y="2268"/>
                  </a:lnTo>
                  <a:lnTo>
                    <a:pt x="5072" y="0"/>
                  </a:lnTo>
                  <a:close/>
                  <a:moveTo>
                    <a:pt x="5145" y="0"/>
                  </a:moveTo>
                  <a:lnTo>
                    <a:pt x="5145" y="2300"/>
                  </a:lnTo>
                  <a:lnTo>
                    <a:pt x="5244" y="2346"/>
                  </a:lnTo>
                  <a:lnTo>
                    <a:pt x="5244" y="0"/>
                  </a:lnTo>
                  <a:close/>
                  <a:moveTo>
                    <a:pt x="5315" y="0"/>
                  </a:moveTo>
                  <a:lnTo>
                    <a:pt x="5315" y="2377"/>
                  </a:lnTo>
                  <a:lnTo>
                    <a:pt x="5417" y="2423"/>
                  </a:lnTo>
                  <a:lnTo>
                    <a:pt x="5417" y="0"/>
                  </a:lnTo>
                  <a:close/>
                  <a:moveTo>
                    <a:pt x="5488" y="0"/>
                  </a:moveTo>
                  <a:lnTo>
                    <a:pt x="5488" y="2455"/>
                  </a:lnTo>
                  <a:lnTo>
                    <a:pt x="5586" y="2497"/>
                  </a:lnTo>
                  <a:lnTo>
                    <a:pt x="5586" y="0"/>
                  </a:lnTo>
                  <a:close/>
                  <a:moveTo>
                    <a:pt x="5661" y="0"/>
                  </a:moveTo>
                  <a:lnTo>
                    <a:pt x="5661" y="2529"/>
                  </a:lnTo>
                  <a:lnTo>
                    <a:pt x="5759" y="2575"/>
                  </a:lnTo>
                  <a:lnTo>
                    <a:pt x="5759" y="0"/>
                  </a:lnTo>
                  <a:close/>
                  <a:moveTo>
                    <a:pt x="5830" y="0"/>
                  </a:moveTo>
                  <a:lnTo>
                    <a:pt x="5830" y="2606"/>
                  </a:lnTo>
                  <a:lnTo>
                    <a:pt x="5932" y="2652"/>
                  </a:lnTo>
                  <a:lnTo>
                    <a:pt x="5932" y="0"/>
                  </a:lnTo>
                  <a:close/>
                  <a:moveTo>
                    <a:pt x="6003" y="0"/>
                  </a:moveTo>
                  <a:lnTo>
                    <a:pt x="6003" y="2684"/>
                  </a:lnTo>
                  <a:lnTo>
                    <a:pt x="6105" y="2730"/>
                  </a:lnTo>
                  <a:lnTo>
                    <a:pt x="6105" y="0"/>
                  </a:lnTo>
                  <a:close/>
                  <a:moveTo>
                    <a:pt x="6175" y="0"/>
                  </a:moveTo>
                  <a:lnTo>
                    <a:pt x="6175" y="2762"/>
                  </a:lnTo>
                  <a:lnTo>
                    <a:pt x="6274" y="2804"/>
                  </a:lnTo>
                  <a:lnTo>
                    <a:pt x="6274" y="0"/>
                  </a:lnTo>
                  <a:close/>
                  <a:moveTo>
                    <a:pt x="6348" y="0"/>
                  </a:moveTo>
                  <a:lnTo>
                    <a:pt x="6348" y="2839"/>
                  </a:lnTo>
                  <a:lnTo>
                    <a:pt x="6447" y="2881"/>
                  </a:lnTo>
                  <a:lnTo>
                    <a:pt x="6447" y="0"/>
                  </a:lnTo>
                  <a:close/>
                  <a:moveTo>
                    <a:pt x="6517" y="0"/>
                  </a:moveTo>
                  <a:lnTo>
                    <a:pt x="6517" y="2913"/>
                  </a:lnTo>
                  <a:lnTo>
                    <a:pt x="6620" y="2959"/>
                  </a:lnTo>
                  <a:lnTo>
                    <a:pt x="6620" y="0"/>
                  </a:lnTo>
                  <a:close/>
                  <a:moveTo>
                    <a:pt x="6690" y="0"/>
                  </a:moveTo>
                  <a:lnTo>
                    <a:pt x="6690" y="2990"/>
                  </a:lnTo>
                  <a:lnTo>
                    <a:pt x="6789" y="3037"/>
                  </a:lnTo>
                  <a:lnTo>
                    <a:pt x="6789" y="0"/>
                  </a:lnTo>
                  <a:close/>
                  <a:moveTo>
                    <a:pt x="6863" y="0"/>
                  </a:moveTo>
                  <a:lnTo>
                    <a:pt x="6863" y="3068"/>
                  </a:lnTo>
                  <a:lnTo>
                    <a:pt x="6961" y="3114"/>
                  </a:lnTo>
                  <a:lnTo>
                    <a:pt x="6961" y="0"/>
                  </a:lnTo>
                  <a:close/>
                  <a:moveTo>
                    <a:pt x="7033" y="0"/>
                  </a:moveTo>
                  <a:lnTo>
                    <a:pt x="7033" y="3146"/>
                  </a:lnTo>
                  <a:lnTo>
                    <a:pt x="7067" y="3160"/>
                  </a:lnTo>
                  <a:lnTo>
                    <a:pt x="7124" y="3160"/>
                  </a:lnTo>
                  <a:lnTo>
                    <a:pt x="7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03;p55">
              <a:extLst>
                <a:ext uri="{FF2B5EF4-FFF2-40B4-BE49-F238E27FC236}">
                  <a16:creationId xmlns:a16="http://schemas.microsoft.com/office/drawing/2014/main" id="{5EB54EFA-104A-4008-8290-E3F5474362DB}"/>
                </a:ext>
              </a:extLst>
            </p:cNvPr>
            <p:cNvSpPr/>
            <p:nvPr/>
          </p:nvSpPr>
          <p:spPr>
            <a:xfrm flipH="1">
              <a:off x="1544099" y="3743151"/>
              <a:ext cx="6167" cy="6514"/>
            </a:xfrm>
            <a:custGeom>
              <a:avLst/>
              <a:gdLst/>
              <a:ahLst/>
              <a:cxnLst/>
              <a:rect l="l" t="t" r="r" b="b"/>
              <a:pathLst>
                <a:path w="71" h="75" extrusionOk="0">
                  <a:moveTo>
                    <a:pt x="1" y="0"/>
                  </a:moveTo>
                  <a:lnTo>
                    <a:pt x="1" y="43"/>
                  </a:lnTo>
                  <a:lnTo>
                    <a:pt x="71" y="7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04;p55">
              <a:extLst>
                <a:ext uri="{FF2B5EF4-FFF2-40B4-BE49-F238E27FC236}">
                  <a16:creationId xmlns:a16="http://schemas.microsoft.com/office/drawing/2014/main" id="{00529B7F-A4B0-452D-9EEC-DEAFADA8A46D}"/>
                </a:ext>
              </a:extLst>
            </p:cNvPr>
            <p:cNvSpPr/>
            <p:nvPr/>
          </p:nvSpPr>
          <p:spPr>
            <a:xfrm flipH="1">
              <a:off x="1529073" y="3743151"/>
              <a:ext cx="6427" cy="12941"/>
            </a:xfrm>
            <a:custGeom>
              <a:avLst/>
              <a:gdLst/>
              <a:ahLst/>
              <a:cxnLst/>
              <a:rect l="l" t="t" r="r" b="b"/>
              <a:pathLst>
                <a:path w="74" h="149" extrusionOk="0">
                  <a:moveTo>
                    <a:pt x="0" y="0"/>
                  </a:moveTo>
                  <a:lnTo>
                    <a:pt x="0" y="117"/>
                  </a:lnTo>
                  <a:lnTo>
                    <a:pt x="74" y="14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05;p55">
              <a:extLst>
                <a:ext uri="{FF2B5EF4-FFF2-40B4-BE49-F238E27FC236}">
                  <a16:creationId xmlns:a16="http://schemas.microsoft.com/office/drawing/2014/main" id="{EFE7A428-1E04-47BE-9EC7-1EDDDD6D25F7}"/>
                </a:ext>
              </a:extLst>
            </p:cNvPr>
            <p:cNvSpPr/>
            <p:nvPr/>
          </p:nvSpPr>
          <p:spPr>
            <a:xfrm flipH="1">
              <a:off x="1514395" y="3743151"/>
              <a:ext cx="6167" cy="19716"/>
            </a:xfrm>
            <a:custGeom>
              <a:avLst/>
              <a:gdLst/>
              <a:ahLst/>
              <a:cxnLst/>
              <a:rect l="l" t="t" r="r" b="b"/>
              <a:pathLst>
                <a:path w="71" h="227" extrusionOk="0">
                  <a:moveTo>
                    <a:pt x="1" y="0"/>
                  </a:moveTo>
                  <a:lnTo>
                    <a:pt x="1" y="194"/>
                  </a:lnTo>
                  <a:lnTo>
                    <a:pt x="71" y="22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06;p55">
              <a:extLst>
                <a:ext uri="{FF2B5EF4-FFF2-40B4-BE49-F238E27FC236}">
                  <a16:creationId xmlns:a16="http://schemas.microsoft.com/office/drawing/2014/main" id="{FA375E2B-4E74-4F6A-934F-345C50E19E1E}"/>
                </a:ext>
              </a:extLst>
            </p:cNvPr>
            <p:cNvSpPr/>
            <p:nvPr/>
          </p:nvSpPr>
          <p:spPr>
            <a:xfrm flipH="1">
              <a:off x="1499369" y="3743151"/>
              <a:ext cx="6167" cy="26404"/>
            </a:xfrm>
            <a:custGeom>
              <a:avLst/>
              <a:gdLst/>
              <a:ahLst/>
              <a:cxnLst/>
              <a:rect l="l" t="t" r="r" b="b"/>
              <a:pathLst>
                <a:path w="71" h="304" extrusionOk="0">
                  <a:moveTo>
                    <a:pt x="0" y="0"/>
                  </a:moveTo>
                  <a:lnTo>
                    <a:pt x="0" y="272"/>
                  </a:lnTo>
                  <a:lnTo>
                    <a:pt x="71" y="30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07;p55">
              <a:extLst>
                <a:ext uri="{FF2B5EF4-FFF2-40B4-BE49-F238E27FC236}">
                  <a16:creationId xmlns:a16="http://schemas.microsoft.com/office/drawing/2014/main" id="{045AD059-FA4B-4DAC-B364-0E03A8040826}"/>
                </a:ext>
              </a:extLst>
            </p:cNvPr>
            <p:cNvSpPr/>
            <p:nvPr/>
          </p:nvSpPr>
          <p:spPr>
            <a:xfrm flipH="1">
              <a:off x="1484343" y="3743151"/>
              <a:ext cx="6514" cy="33179"/>
            </a:xfrm>
            <a:custGeom>
              <a:avLst/>
              <a:gdLst/>
              <a:ahLst/>
              <a:cxnLst/>
              <a:rect l="l" t="t" r="r" b="b"/>
              <a:pathLst>
                <a:path w="75" h="382" extrusionOk="0">
                  <a:moveTo>
                    <a:pt x="1" y="0"/>
                  </a:moveTo>
                  <a:lnTo>
                    <a:pt x="1" y="350"/>
                  </a:lnTo>
                  <a:lnTo>
                    <a:pt x="74" y="38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08;p55">
              <a:extLst>
                <a:ext uri="{FF2B5EF4-FFF2-40B4-BE49-F238E27FC236}">
                  <a16:creationId xmlns:a16="http://schemas.microsoft.com/office/drawing/2014/main" id="{BCD07501-EB14-40D5-AA82-2E507EEEBECE}"/>
                </a:ext>
              </a:extLst>
            </p:cNvPr>
            <p:cNvSpPr/>
            <p:nvPr/>
          </p:nvSpPr>
          <p:spPr>
            <a:xfrm flipH="1">
              <a:off x="1469665" y="3743151"/>
              <a:ext cx="6167" cy="39606"/>
            </a:xfrm>
            <a:custGeom>
              <a:avLst/>
              <a:gdLst/>
              <a:ahLst/>
              <a:cxnLst/>
              <a:rect l="l" t="t" r="r" b="b"/>
              <a:pathLst>
                <a:path w="71" h="456" extrusionOk="0">
                  <a:moveTo>
                    <a:pt x="0" y="0"/>
                  </a:moveTo>
                  <a:lnTo>
                    <a:pt x="0" y="424"/>
                  </a:lnTo>
                  <a:lnTo>
                    <a:pt x="70" y="4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09;p55">
              <a:extLst>
                <a:ext uri="{FF2B5EF4-FFF2-40B4-BE49-F238E27FC236}">
                  <a16:creationId xmlns:a16="http://schemas.microsoft.com/office/drawing/2014/main" id="{C2E8C891-F78A-47EC-A4DA-C2704737E3EF}"/>
                </a:ext>
              </a:extLst>
            </p:cNvPr>
            <p:cNvSpPr/>
            <p:nvPr/>
          </p:nvSpPr>
          <p:spPr>
            <a:xfrm flipH="1">
              <a:off x="1454639" y="3743151"/>
              <a:ext cx="6254" cy="46294"/>
            </a:xfrm>
            <a:custGeom>
              <a:avLst/>
              <a:gdLst/>
              <a:ahLst/>
              <a:cxnLst/>
              <a:rect l="l" t="t" r="r" b="b"/>
              <a:pathLst>
                <a:path w="72" h="533" extrusionOk="0">
                  <a:moveTo>
                    <a:pt x="1" y="0"/>
                  </a:moveTo>
                  <a:lnTo>
                    <a:pt x="1" y="501"/>
                  </a:lnTo>
                  <a:lnTo>
                    <a:pt x="72" y="53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10;p55">
              <a:extLst>
                <a:ext uri="{FF2B5EF4-FFF2-40B4-BE49-F238E27FC236}">
                  <a16:creationId xmlns:a16="http://schemas.microsoft.com/office/drawing/2014/main" id="{39783D79-74B8-485F-9A31-BFF538E0BA12}"/>
                </a:ext>
              </a:extLst>
            </p:cNvPr>
            <p:cNvSpPr/>
            <p:nvPr/>
          </p:nvSpPr>
          <p:spPr>
            <a:xfrm flipH="1">
              <a:off x="1439613" y="3743151"/>
              <a:ext cx="6254" cy="53068"/>
            </a:xfrm>
            <a:custGeom>
              <a:avLst/>
              <a:gdLst/>
              <a:ahLst/>
              <a:cxnLst/>
              <a:rect l="l" t="t" r="r" b="b"/>
              <a:pathLst>
                <a:path w="72" h="611" extrusionOk="0">
                  <a:moveTo>
                    <a:pt x="1" y="0"/>
                  </a:moveTo>
                  <a:lnTo>
                    <a:pt x="1" y="578"/>
                  </a:lnTo>
                  <a:lnTo>
                    <a:pt x="72" y="61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11;p55">
              <a:extLst>
                <a:ext uri="{FF2B5EF4-FFF2-40B4-BE49-F238E27FC236}">
                  <a16:creationId xmlns:a16="http://schemas.microsoft.com/office/drawing/2014/main" id="{C3FF4B5D-68B5-495B-914A-FD4945B9E32F}"/>
                </a:ext>
              </a:extLst>
            </p:cNvPr>
            <p:cNvSpPr/>
            <p:nvPr/>
          </p:nvSpPr>
          <p:spPr>
            <a:xfrm flipH="1">
              <a:off x="1424587" y="3743151"/>
              <a:ext cx="6601" cy="59843"/>
            </a:xfrm>
            <a:custGeom>
              <a:avLst/>
              <a:gdLst/>
              <a:ahLst/>
              <a:cxnLst/>
              <a:rect l="l" t="t" r="r" b="b"/>
              <a:pathLst>
                <a:path w="76" h="689" extrusionOk="0">
                  <a:moveTo>
                    <a:pt x="1" y="0"/>
                  </a:moveTo>
                  <a:lnTo>
                    <a:pt x="1" y="656"/>
                  </a:lnTo>
                  <a:lnTo>
                    <a:pt x="75" y="68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12;p55">
              <a:extLst>
                <a:ext uri="{FF2B5EF4-FFF2-40B4-BE49-F238E27FC236}">
                  <a16:creationId xmlns:a16="http://schemas.microsoft.com/office/drawing/2014/main" id="{7BD0136A-1360-47F7-925E-42E21BCE9545}"/>
                </a:ext>
              </a:extLst>
            </p:cNvPr>
            <p:cNvSpPr/>
            <p:nvPr/>
          </p:nvSpPr>
          <p:spPr>
            <a:xfrm flipH="1">
              <a:off x="1409909" y="3743151"/>
              <a:ext cx="6167" cy="66531"/>
            </a:xfrm>
            <a:custGeom>
              <a:avLst/>
              <a:gdLst/>
              <a:ahLst/>
              <a:cxnLst/>
              <a:rect l="l" t="t" r="r" b="b"/>
              <a:pathLst>
                <a:path w="71" h="766" extrusionOk="0">
                  <a:moveTo>
                    <a:pt x="0" y="0"/>
                  </a:moveTo>
                  <a:lnTo>
                    <a:pt x="0" y="734"/>
                  </a:lnTo>
                  <a:lnTo>
                    <a:pt x="71" y="76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13;p55">
              <a:extLst>
                <a:ext uri="{FF2B5EF4-FFF2-40B4-BE49-F238E27FC236}">
                  <a16:creationId xmlns:a16="http://schemas.microsoft.com/office/drawing/2014/main" id="{448FECE0-EB26-42BE-862B-026F4A80D49B}"/>
                </a:ext>
              </a:extLst>
            </p:cNvPr>
            <p:cNvSpPr/>
            <p:nvPr/>
          </p:nvSpPr>
          <p:spPr>
            <a:xfrm flipH="1">
              <a:off x="1394883" y="3743151"/>
              <a:ext cx="6254" cy="72958"/>
            </a:xfrm>
            <a:custGeom>
              <a:avLst/>
              <a:gdLst/>
              <a:ahLst/>
              <a:cxnLst/>
              <a:rect l="l" t="t" r="r" b="b"/>
              <a:pathLst>
                <a:path w="72" h="840" extrusionOk="0">
                  <a:moveTo>
                    <a:pt x="1" y="0"/>
                  </a:moveTo>
                  <a:lnTo>
                    <a:pt x="1" y="808"/>
                  </a:lnTo>
                  <a:lnTo>
                    <a:pt x="71" y="84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14;p55">
              <a:extLst>
                <a:ext uri="{FF2B5EF4-FFF2-40B4-BE49-F238E27FC236}">
                  <a16:creationId xmlns:a16="http://schemas.microsoft.com/office/drawing/2014/main" id="{4401FF1C-D319-4A71-943D-066E7FEB1109}"/>
                </a:ext>
              </a:extLst>
            </p:cNvPr>
            <p:cNvSpPr/>
            <p:nvPr/>
          </p:nvSpPr>
          <p:spPr>
            <a:xfrm flipH="1">
              <a:off x="1379944" y="3743151"/>
              <a:ext cx="6427" cy="79646"/>
            </a:xfrm>
            <a:custGeom>
              <a:avLst/>
              <a:gdLst/>
              <a:ahLst/>
              <a:cxnLst/>
              <a:rect l="l" t="t" r="r" b="b"/>
              <a:pathLst>
                <a:path w="74" h="917" extrusionOk="0">
                  <a:moveTo>
                    <a:pt x="0" y="0"/>
                  </a:moveTo>
                  <a:lnTo>
                    <a:pt x="0" y="886"/>
                  </a:lnTo>
                  <a:lnTo>
                    <a:pt x="74" y="91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15;p55">
              <a:extLst>
                <a:ext uri="{FF2B5EF4-FFF2-40B4-BE49-F238E27FC236}">
                  <a16:creationId xmlns:a16="http://schemas.microsoft.com/office/drawing/2014/main" id="{7744F18E-08A3-4560-9386-93B471DA3274}"/>
                </a:ext>
              </a:extLst>
            </p:cNvPr>
            <p:cNvSpPr/>
            <p:nvPr/>
          </p:nvSpPr>
          <p:spPr>
            <a:xfrm flipH="1">
              <a:off x="1365179" y="3743151"/>
              <a:ext cx="6254" cy="86421"/>
            </a:xfrm>
            <a:custGeom>
              <a:avLst/>
              <a:gdLst/>
              <a:ahLst/>
              <a:cxnLst/>
              <a:rect l="l" t="t" r="r" b="b"/>
              <a:pathLst>
                <a:path w="72" h="995" extrusionOk="0">
                  <a:moveTo>
                    <a:pt x="1" y="0"/>
                  </a:moveTo>
                  <a:lnTo>
                    <a:pt x="1" y="963"/>
                  </a:lnTo>
                  <a:lnTo>
                    <a:pt x="71" y="99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16;p55">
              <a:extLst>
                <a:ext uri="{FF2B5EF4-FFF2-40B4-BE49-F238E27FC236}">
                  <a16:creationId xmlns:a16="http://schemas.microsoft.com/office/drawing/2014/main" id="{14F7C3E1-47FD-4B4D-8F23-023083056499}"/>
                </a:ext>
              </a:extLst>
            </p:cNvPr>
            <p:cNvSpPr/>
            <p:nvPr/>
          </p:nvSpPr>
          <p:spPr>
            <a:xfrm flipH="1">
              <a:off x="1350240" y="3743151"/>
              <a:ext cx="6167" cy="93195"/>
            </a:xfrm>
            <a:custGeom>
              <a:avLst/>
              <a:gdLst/>
              <a:ahLst/>
              <a:cxnLst/>
              <a:rect l="l" t="t" r="r" b="b"/>
              <a:pathLst>
                <a:path w="71" h="1073" extrusionOk="0">
                  <a:moveTo>
                    <a:pt x="0" y="0"/>
                  </a:moveTo>
                  <a:lnTo>
                    <a:pt x="0" y="1040"/>
                  </a:lnTo>
                  <a:lnTo>
                    <a:pt x="71" y="107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17;p55">
              <a:extLst>
                <a:ext uri="{FF2B5EF4-FFF2-40B4-BE49-F238E27FC236}">
                  <a16:creationId xmlns:a16="http://schemas.microsoft.com/office/drawing/2014/main" id="{520F57A1-A580-4B7C-B9F2-7950E6369D67}"/>
                </a:ext>
              </a:extLst>
            </p:cNvPr>
            <p:cNvSpPr/>
            <p:nvPr/>
          </p:nvSpPr>
          <p:spPr>
            <a:xfrm flipH="1">
              <a:off x="1335127" y="3743151"/>
              <a:ext cx="6254" cy="99623"/>
            </a:xfrm>
            <a:custGeom>
              <a:avLst/>
              <a:gdLst/>
              <a:ahLst/>
              <a:cxnLst/>
              <a:rect l="l" t="t" r="r" b="b"/>
              <a:pathLst>
                <a:path w="72" h="1147" extrusionOk="0">
                  <a:moveTo>
                    <a:pt x="0" y="0"/>
                  </a:moveTo>
                  <a:lnTo>
                    <a:pt x="0" y="1115"/>
                  </a:lnTo>
                  <a:lnTo>
                    <a:pt x="71" y="114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18;p55">
              <a:extLst>
                <a:ext uri="{FF2B5EF4-FFF2-40B4-BE49-F238E27FC236}">
                  <a16:creationId xmlns:a16="http://schemas.microsoft.com/office/drawing/2014/main" id="{75A8B610-F2BC-4832-ADAA-D32A05E12544}"/>
                </a:ext>
              </a:extLst>
            </p:cNvPr>
            <p:cNvSpPr/>
            <p:nvPr/>
          </p:nvSpPr>
          <p:spPr>
            <a:xfrm flipH="1">
              <a:off x="1320188" y="3743151"/>
              <a:ext cx="6514" cy="106397"/>
            </a:xfrm>
            <a:custGeom>
              <a:avLst/>
              <a:gdLst/>
              <a:ahLst/>
              <a:cxnLst/>
              <a:rect l="l" t="t" r="r" b="b"/>
              <a:pathLst>
                <a:path w="75" h="1225" extrusionOk="0">
                  <a:moveTo>
                    <a:pt x="0" y="0"/>
                  </a:moveTo>
                  <a:lnTo>
                    <a:pt x="0" y="1192"/>
                  </a:lnTo>
                  <a:lnTo>
                    <a:pt x="75" y="122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19;p55">
              <a:extLst>
                <a:ext uri="{FF2B5EF4-FFF2-40B4-BE49-F238E27FC236}">
                  <a16:creationId xmlns:a16="http://schemas.microsoft.com/office/drawing/2014/main" id="{AFF3733E-366A-4CEE-9BC3-EF4BDA34C15A}"/>
                </a:ext>
              </a:extLst>
            </p:cNvPr>
            <p:cNvSpPr/>
            <p:nvPr/>
          </p:nvSpPr>
          <p:spPr>
            <a:xfrm flipH="1">
              <a:off x="1305423" y="3743151"/>
              <a:ext cx="6254" cy="113172"/>
            </a:xfrm>
            <a:custGeom>
              <a:avLst/>
              <a:gdLst/>
              <a:ahLst/>
              <a:cxnLst/>
              <a:rect l="l" t="t" r="r" b="b"/>
              <a:pathLst>
                <a:path w="72" h="1303" extrusionOk="0">
                  <a:moveTo>
                    <a:pt x="0" y="0"/>
                  </a:moveTo>
                  <a:lnTo>
                    <a:pt x="0" y="1270"/>
                  </a:lnTo>
                  <a:lnTo>
                    <a:pt x="71" y="130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20;p55">
              <a:extLst>
                <a:ext uri="{FF2B5EF4-FFF2-40B4-BE49-F238E27FC236}">
                  <a16:creationId xmlns:a16="http://schemas.microsoft.com/office/drawing/2014/main" id="{B21DA8FC-1894-4058-B8D5-9497876F7310}"/>
                </a:ext>
              </a:extLst>
            </p:cNvPr>
            <p:cNvSpPr/>
            <p:nvPr/>
          </p:nvSpPr>
          <p:spPr>
            <a:xfrm flipH="1">
              <a:off x="1290484" y="3743151"/>
              <a:ext cx="6167" cy="119860"/>
            </a:xfrm>
            <a:custGeom>
              <a:avLst/>
              <a:gdLst/>
              <a:ahLst/>
              <a:cxnLst/>
              <a:rect l="l" t="t" r="r" b="b"/>
              <a:pathLst>
                <a:path w="71" h="1380" extrusionOk="0">
                  <a:moveTo>
                    <a:pt x="1" y="0"/>
                  </a:moveTo>
                  <a:lnTo>
                    <a:pt x="1" y="1348"/>
                  </a:lnTo>
                  <a:lnTo>
                    <a:pt x="71" y="137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21;p55">
              <a:extLst>
                <a:ext uri="{FF2B5EF4-FFF2-40B4-BE49-F238E27FC236}">
                  <a16:creationId xmlns:a16="http://schemas.microsoft.com/office/drawing/2014/main" id="{711FB41F-D847-4687-83C1-893E2689C1CC}"/>
                </a:ext>
              </a:extLst>
            </p:cNvPr>
            <p:cNvSpPr/>
            <p:nvPr/>
          </p:nvSpPr>
          <p:spPr>
            <a:xfrm flipH="1">
              <a:off x="1275458" y="3743151"/>
              <a:ext cx="6514" cy="126548"/>
            </a:xfrm>
            <a:custGeom>
              <a:avLst/>
              <a:gdLst/>
              <a:ahLst/>
              <a:cxnLst/>
              <a:rect l="l" t="t" r="r" b="b"/>
              <a:pathLst>
                <a:path w="75" h="1457" extrusionOk="0">
                  <a:moveTo>
                    <a:pt x="1" y="0"/>
                  </a:moveTo>
                  <a:lnTo>
                    <a:pt x="1" y="1425"/>
                  </a:lnTo>
                  <a:lnTo>
                    <a:pt x="74" y="145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22;p55">
              <a:extLst>
                <a:ext uri="{FF2B5EF4-FFF2-40B4-BE49-F238E27FC236}">
                  <a16:creationId xmlns:a16="http://schemas.microsoft.com/office/drawing/2014/main" id="{0882A3A0-3227-4CC7-BA70-B25A33D744F0}"/>
                </a:ext>
              </a:extLst>
            </p:cNvPr>
            <p:cNvSpPr/>
            <p:nvPr/>
          </p:nvSpPr>
          <p:spPr>
            <a:xfrm flipH="1">
              <a:off x="1260780" y="3743151"/>
              <a:ext cx="6167" cy="132975"/>
            </a:xfrm>
            <a:custGeom>
              <a:avLst/>
              <a:gdLst/>
              <a:ahLst/>
              <a:cxnLst/>
              <a:rect l="l" t="t" r="r" b="b"/>
              <a:pathLst>
                <a:path w="71" h="1531" extrusionOk="0">
                  <a:moveTo>
                    <a:pt x="0" y="0"/>
                  </a:moveTo>
                  <a:lnTo>
                    <a:pt x="0" y="1499"/>
                  </a:lnTo>
                  <a:lnTo>
                    <a:pt x="71" y="153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23;p55">
              <a:extLst>
                <a:ext uri="{FF2B5EF4-FFF2-40B4-BE49-F238E27FC236}">
                  <a16:creationId xmlns:a16="http://schemas.microsoft.com/office/drawing/2014/main" id="{A714C8D9-33AF-44BC-8B46-ED91AFD377C1}"/>
                </a:ext>
              </a:extLst>
            </p:cNvPr>
            <p:cNvSpPr/>
            <p:nvPr/>
          </p:nvSpPr>
          <p:spPr>
            <a:xfrm flipH="1">
              <a:off x="1245754" y="3743151"/>
              <a:ext cx="6167" cy="139750"/>
            </a:xfrm>
            <a:custGeom>
              <a:avLst/>
              <a:gdLst/>
              <a:ahLst/>
              <a:cxnLst/>
              <a:rect l="l" t="t" r="r" b="b"/>
              <a:pathLst>
                <a:path w="71" h="1609" extrusionOk="0">
                  <a:moveTo>
                    <a:pt x="0" y="0"/>
                  </a:moveTo>
                  <a:lnTo>
                    <a:pt x="0" y="1577"/>
                  </a:lnTo>
                  <a:lnTo>
                    <a:pt x="70" y="160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24;p55">
              <a:extLst>
                <a:ext uri="{FF2B5EF4-FFF2-40B4-BE49-F238E27FC236}">
                  <a16:creationId xmlns:a16="http://schemas.microsoft.com/office/drawing/2014/main" id="{1EC1469A-0AD0-4A58-9D2B-AB2F688649FB}"/>
                </a:ext>
              </a:extLst>
            </p:cNvPr>
            <p:cNvSpPr/>
            <p:nvPr/>
          </p:nvSpPr>
          <p:spPr>
            <a:xfrm flipH="1">
              <a:off x="1230815" y="3743151"/>
              <a:ext cx="6167" cy="146524"/>
            </a:xfrm>
            <a:custGeom>
              <a:avLst/>
              <a:gdLst/>
              <a:ahLst/>
              <a:cxnLst/>
              <a:rect l="l" t="t" r="r" b="b"/>
              <a:pathLst>
                <a:path w="71" h="1687" extrusionOk="0">
                  <a:moveTo>
                    <a:pt x="1" y="0"/>
                  </a:moveTo>
                  <a:lnTo>
                    <a:pt x="1" y="1654"/>
                  </a:lnTo>
                  <a:lnTo>
                    <a:pt x="71" y="168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25;p55">
              <a:extLst>
                <a:ext uri="{FF2B5EF4-FFF2-40B4-BE49-F238E27FC236}">
                  <a16:creationId xmlns:a16="http://schemas.microsoft.com/office/drawing/2014/main" id="{9F08930A-E3BD-42A6-9E6E-AD9D31401FAB}"/>
                </a:ext>
              </a:extLst>
            </p:cNvPr>
            <p:cNvSpPr/>
            <p:nvPr/>
          </p:nvSpPr>
          <p:spPr>
            <a:xfrm flipH="1">
              <a:off x="1215702" y="3743151"/>
              <a:ext cx="6514" cy="153212"/>
            </a:xfrm>
            <a:custGeom>
              <a:avLst/>
              <a:gdLst/>
              <a:ahLst/>
              <a:cxnLst/>
              <a:rect l="l" t="t" r="r" b="b"/>
              <a:pathLst>
                <a:path w="75" h="1764" extrusionOk="0">
                  <a:moveTo>
                    <a:pt x="0" y="0"/>
                  </a:moveTo>
                  <a:lnTo>
                    <a:pt x="0" y="1732"/>
                  </a:lnTo>
                  <a:lnTo>
                    <a:pt x="74" y="17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26;p55">
              <a:extLst>
                <a:ext uri="{FF2B5EF4-FFF2-40B4-BE49-F238E27FC236}">
                  <a16:creationId xmlns:a16="http://schemas.microsoft.com/office/drawing/2014/main" id="{A31C8FEF-BFF4-48AA-AA05-C247ACD43895}"/>
                </a:ext>
              </a:extLst>
            </p:cNvPr>
            <p:cNvSpPr/>
            <p:nvPr/>
          </p:nvSpPr>
          <p:spPr>
            <a:xfrm flipH="1">
              <a:off x="1201024" y="3743151"/>
              <a:ext cx="6254" cy="159639"/>
            </a:xfrm>
            <a:custGeom>
              <a:avLst/>
              <a:gdLst/>
              <a:ahLst/>
              <a:cxnLst/>
              <a:rect l="l" t="t" r="r" b="b"/>
              <a:pathLst>
                <a:path w="72" h="1838" extrusionOk="0">
                  <a:moveTo>
                    <a:pt x="1" y="0"/>
                  </a:moveTo>
                  <a:lnTo>
                    <a:pt x="1" y="1806"/>
                  </a:lnTo>
                  <a:lnTo>
                    <a:pt x="72" y="183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27;p55">
              <a:extLst>
                <a:ext uri="{FF2B5EF4-FFF2-40B4-BE49-F238E27FC236}">
                  <a16:creationId xmlns:a16="http://schemas.microsoft.com/office/drawing/2014/main" id="{810D33B3-7BE2-4A6B-AC82-53EBE7865C94}"/>
                </a:ext>
              </a:extLst>
            </p:cNvPr>
            <p:cNvSpPr/>
            <p:nvPr/>
          </p:nvSpPr>
          <p:spPr>
            <a:xfrm flipH="1">
              <a:off x="1185998" y="3743151"/>
              <a:ext cx="6254" cy="166414"/>
            </a:xfrm>
            <a:custGeom>
              <a:avLst/>
              <a:gdLst/>
              <a:ahLst/>
              <a:cxnLst/>
              <a:rect l="l" t="t" r="r" b="b"/>
              <a:pathLst>
                <a:path w="72" h="1916" extrusionOk="0">
                  <a:moveTo>
                    <a:pt x="0" y="0"/>
                  </a:moveTo>
                  <a:lnTo>
                    <a:pt x="0" y="1883"/>
                  </a:lnTo>
                  <a:lnTo>
                    <a:pt x="71" y="191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28;p55">
              <a:extLst>
                <a:ext uri="{FF2B5EF4-FFF2-40B4-BE49-F238E27FC236}">
                  <a16:creationId xmlns:a16="http://schemas.microsoft.com/office/drawing/2014/main" id="{A421E1B9-10E8-49AC-89CD-3E66275A260B}"/>
                </a:ext>
              </a:extLst>
            </p:cNvPr>
            <p:cNvSpPr/>
            <p:nvPr/>
          </p:nvSpPr>
          <p:spPr>
            <a:xfrm flipH="1">
              <a:off x="1170972" y="3743151"/>
              <a:ext cx="6601" cy="173102"/>
            </a:xfrm>
            <a:custGeom>
              <a:avLst/>
              <a:gdLst/>
              <a:ahLst/>
              <a:cxnLst/>
              <a:rect l="l" t="t" r="r" b="b"/>
              <a:pathLst>
                <a:path w="76" h="1993" extrusionOk="0">
                  <a:moveTo>
                    <a:pt x="1" y="0"/>
                  </a:moveTo>
                  <a:lnTo>
                    <a:pt x="1" y="1961"/>
                  </a:lnTo>
                  <a:lnTo>
                    <a:pt x="75" y="1993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29;p55">
              <a:extLst>
                <a:ext uri="{FF2B5EF4-FFF2-40B4-BE49-F238E27FC236}">
                  <a16:creationId xmlns:a16="http://schemas.microsoft.com/office/drawing/2014/main" id="{EFAD072D-2106-453E-B87E-35B3A1E26FD3}"/>
                </a:ext>
              </a:extLst>
            </p:cNvPr>
            <p:cNvSpPr/>
            <p:nvPr/>
          </p:nvSpPr>
          <p:spPr>
            <a:xfrm flipH="1">
              <a:off x="1156294" y="3743151"/>
              <a:ext cx="6167" cy="179877"/>
            </a:xfrm>
            <a:custGeom>
              <a:avLst/>
              <a:gdLst/>
              <a:ahLst/>
              <a:cxnLst/>
              <a:rect l="l" t="t" r="r" b="b"/>
              <a:pathLst>
                <a:path w="71" h="2071" extrusionOk="0">
                  <a:moveTo>
                    <a:pt x="0" y="0"/>
                  </a:moveTo>
                  <a:lnTo>
                    <a:pt x="0" y="2038"/>
                  </a:lnTo>
                  <a:lnTo>
                    <a:pt x="70" y="20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30;p55">
              <a:extLst>
                <a:ext uri="{FF2B5EF4-FFF2-40B4-BE49-F238E27FC236}">
                  <a16:creationId xmlns:a16="http://schemas.microsoft.com/office/drawing/2014/main" id="{28A1AB03-724E-4D11-88D7-0B8D8F680EBA}"/>
                </a:ext>
              </a:extLst>
            </p:cNvPr>
            <p:cNvSpPr/>
            <p:nvPr/>
          </p:nvSpPr>
          <p:spPr>
            <a:xfrm flipH="1">
              <a:off x="1141355" y="3743151"/>
              <a:ext cx="6167" cy="186651"/>
            </a:xfrm>
            <a:custGeom>
              <a:avLst/>
              <a:gdLst/>
              <a:ahLst/>
              <a:cxnLst/>
              <a:rect l="l" t="t" r="r" b="b"/>
              <a:pathLst>
                <a:path w="71" h="2149" extrusionOk="0">
                  <a:moveTo>
                    <a:pt x="1" y="0"/>
                  </a:moveTo>
                  <a:lnTo>
                    <a:pt x="1" y="2113"/>
                  </a:lnTo>
                  <a:lnTo>
                    <a:pt x="71" y="214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31;p55">
              <a:extLst>
                <a:ext uri="{FF2B5EF4-FFF2-40B4-BE49-F238E27FC236}">
                  <a16:creationId xmlns:a16="http://schemas.microsoft.com/office/drawing/2014/main" id="{10767F33-6722-44FA-A8E0-F15E1F80F343}"/>
                </a:ext>
              </a:extLst>
            </p:cNvPr>
            <p:cNvSpPr/>
            <p:nvPr/>
          </p:nvSpPr>
          <p:spPr>
            <a:xfrm flipH="1">
              <a:off x="1126329" y="3743151"/>
              <a:ext cx="6167" cy="192992"/>
            </a:xfrm>
            <a:custGeom>
              <a:avLst/>
              <a:gdLst/>
              <a:ahLst/>
              <a:cxnLst/>
              <a:rect l="l" t="t" r="r" b="b"/>
              <a:pathLst>
                <a:path w="71" h="2222" extrusionOk="0">
                  <a:moveTo>
                    <a:pt x="0" y="0"/>
                  </a:moveTo>
                  <a:lnTo>
                    <a:pt x="0" y="2191"/>
                  </a:lnTo>
                  <a:lnTo>
                    <a:pt x="71" y="222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32;p55">
              <a:extLst>
                <a:ext uri="{FF2B5EF4-FFF2-40B4-BE49-F238E27FC236}">
                  <a16:creationId xmlns:a16="http://schemas.microsoft.com/office/drawing/2014/main" id="{8AD4C665-A9A3-473C-B715-0CF5991C6B94}"/>
                </a:ext>
              </a:extLst>
            </p:cNvPr>
            <p:cNvSpPr/>
            <p:nvPr/>
          </p:nvSpPr>
          <p:spPr>
            <a:xfrm flipH="1">
              <a:off x="1111303" y="3743151"/>
              <a:ext cx="6514" cy="199767"/>
            </a:xfrm>
            <a:custGeom>
              <a:avLst/>
              <a:gdLst/>
              <a:ahLst/>
              <a:cxnLst/>
              <a:rect l="l" t="t" r="r" b="b"/>
              <a:pathLst>
                <a:path w="75" h="2300" extrusionOk="0">
                  <a:moveTo>
                    <a:pt x="1" y="0"/>
                  </a:moveTo>
                  <a:lnTo>
                    <a:pt x="1" y="2268"/>
                  </a:lnTo>
                  <a:lnTo>
                    <a:pt x="74" y="230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33;p55">
              <a:extLst>
                <a:ext uri="{FF2B5EF4-FFF2-40B4-BE49-F238E27FC236}">
                  <a16:creationId xmlns:a16="http://schemas.microsoft.com/office/drawing/2014/main" id="{CFCAA76D-4969-4D07-9A07-A24B2CCD3A53}"/>
                </a:ext>
              </a:extLst>
            </p:cNvPr>
            <p:cNvSpPr/>
            <p:nvPr/>
          </p:nvSpPr>
          <p:spPr>
            <a:xfrm flipH="1">
              <a:off x="1096625" y="3743151"/>
              <a:ext cx="6167" cy="206454"/>
            </a:xfrm>
            <a:custGeom>
              <a:avLst/>
              <a:gdLst/>
              <a:ahLst/>
              <a:cxnLst/>
              <a:rect l="l" t="t" r="r" b="b"/>
              <a:pathLst>
                <a:path w="71" h="2377" extrusionOk="0">
                  <a:moveTo>
                    <a:pt x="0" y="0"/>
                  </a:moveTo>
                  <a:lnTo>
                    <a:pt x="0" y="2346"/>
                  </a:lnTo>
                  <a:lnTo>
                    <a:pt x="71" y="237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34;p55">
              <a:extLst>
                <a:ext uri="{FF2B5EF4-FFF2-40B4-BE49-F238E27FC236}">
                  <a16:creationId xmlns:a16="http://schemas.microsoft.com/office/drawing/2014/main" id="{F5987F53-334B-41AD-9166-61129185BA06}"/>
                </a:ext>
              </a:extLst>
            </p:cNvPr>
            <p:cNvSpPr/>
            <p:nvPr/>
          </p:nvSpPr>
          <p:spPr>
            <a:xfrm flipH="1">
              <a:off x="1081599" y="3743151"/>
              <a:ext cx="6254" cy="213229"/>
            </a:xfrm>
            <a:custGeom>
              <a:avLst/>
              <a:gdLst/>
              <a:ahLst/>
              <a:cxnLst/>
              <a:rect l="l" t="t" r="r" b="b"/>
              <a:pathLst>
                <a:path w="72" h="2455" extrusionOk="0">
                  <a:moveTo>
                    <a:pt x="1" y="0"/>
                  </a:moveTo>
                  <a:lnTo>
                    <a:pt x="1" y="2423"/>
                  </a:lnTo>
                  <a:lnTo>
                    <a:pt x="72" y="245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35;p55">
              <a:extLst>
                <a:ext uri="{FF2B5EF4-FFF2-40B4-BE49-F238E27FC236}">
                  <a16:creationId xmlns:a16="http://schemas.microsoft.com/office/drawing/2014/main" id="{90FA41DF-B926-4152-85F4-B3D8288A9669}"/>
                </a:ext>
              </a:extLst>
            </p:cNvPr>
            <p:cNvSpPr/>
            <p:nvPr/>
          </p:nvSpPr>
          <p:spPr>
            <a:xfrm flipH="1">
              <a:off x="1066573" y="3743151"/>
              <a:ext cx="6514" cy="219743"/>
            </a:xfrm>
            <a:custGeom>
              <a:avLst/>
              <a:gdLst/>
              <a:ahLst/>
              <a:cxnLst/>
              <a:rect l="l" t="t" r="r" b="b"/>
              <a:pathLst>
                <a:path w="75" h="2530" extrusionOk="0">
                  <a:moveTo>
                    <a:pt x="0" y="0"/>
                  </a:moveTo>
                  <a:lnTo>
                    <a:pt x="0" y="2497"/>
                  </a:lnTo>
                  <a:lnTo>
                    <a:pt x="75" y="2529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736;p55">
              <a:extLst>
                <a:ext uri="{FF2B5EF4-FFF2-40B4-BE49-F238E27FC236}">
                  <a16:creationId xmlns:a16="http://schemas.microsoft.com/office/drawing/2014/main" id="{DF2A032A-4308-4EF3-9FCD-55D61FBD7008}"/>
                </a:ext>
              </a:extLst>
            </p:cNvPr>
            <p:cNvSpPr/>
            <p:nvPr/>
          </p:nvSpPr>
          <p:spPr>
            <a:xfrm flipH="1">
              <a:off x="1051895" y="3743151"/>
              <a:ext cx="6254" cy="226431"/>
            </a:xfrm>
            <a:custGeom>
              <a:avLst/>
              <a:gdLst/>
              <a:ahLst/>
              <a:cxnLst/>
              <a:rect l="l" t="t" r="r" b="b"/>
              <a:pathLst>
                <a:path w="72" h="2607" extrusionOk="0">
                  <a:moveTo>
                    <a:pt x="1" y="0"/>
                  </a:moveTo>
                  <a:lnTo>
                    <a:pt x="1" y="2575"/>
                  </a:lnTo>
                  <a:lnTo>
                    <a:pt x="72" y="260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737;p55">
              <a:extLst>
                <a:ext uri="{FF2B5EF4-FFF2-40B4-BE49-F238E27FC236}">
                  <a16:creationId xmlns:a16="http://schemas.microsoft.com/office/drawing/2014/main" id="{F6936BA5-1C40-43A2-BDA5-A4151A5C0087}"/>
                </a:ext>
              </a:extLst>
            </p:cNvPr>
            <p:cNvSpPr/>
            <p:nvPr/>
          </p:nvSpPr>
          <p:spPr>
            <a:xfrm flipH="1">
              <a:off x="1036869" y="3743151"/>
              <a:ext cx="6167" cy="233206"/>
            </a:xfrm>
            <a:custGeom>
              <a:avLst/>
              <a:gdLst/>
              <a:ahLst/>
              <a:cxnLst/>
              <a:rect l="l" t="t" r="r" b="b"/>
              <a:pathLst>
                <a:path w="71" h="2685" extrusionOk="0">
                  <a:moveTo>
                    <a:pt x="0" y="0"/>
                  </a:moveTo>
                  <a:lnTo>
                    <a:pt x="0" y="2652"/>
                  </a:lnTo>
                  <a:lnTo>
                    <a:pt x="71" y="268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38;p55">
              <a:extLst>
                <a:ext uri="{FF2B5EF4-FFF2-40B4-BE49-F238E27FC236}">
                  <a16:creationId xmlns:a16="http://schemas.microsoft.com/office/drawing/2014/main" id="{9EFEFA7F-8BF7-436F-AD16-5A724815B9E5}"/>
                </a:ext>
              </a:extLst>
            </p:cNvPr>
            <p:cNvSpPr/>
            <p:nvPr/>
          </p:nvSpPr>
          <p:spPr>
            <a:xfrm flipH="1">
              <a:off x="1021843" y="3743151"/>
              <a:ext cx="6254" cy="239894"/>
            </a:xfrm>
            <a:custGeom>
              <a:avLst/>
              <a:gdLst/>
              <a:ahLst/>
              <a:cxnLst/>
              <a:rect l="l" t="t" r="r" b="b"/>
              <a:pathLst>
                <a:path w="72" h="2762" extrusionOk="0">
                  <a:moveTo>
                    <a:pt x="1" y="0"/>
                  </a:moveTo>
                  <a:lnTo>
                    <a:pt x="1" y="2730"/>
                  </a:lnTo>
                  <a:lnTo>
                    <a:pt x="71" y="276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39;p55">
              <a:extLst>
                <a:ext uri="{FF2B5EF4-FFF2-40B4-BE49-F238E27FC236}">
                  <a16:creationId xmlns:a16="http://schemas.microsoft.com/office/drawing/2014/main" id="{C5436A00-18FE-458E-A4B6-BCC2C9142A48}"/>
                </a:ext>
              </a:extLst>
            </p:cNvPr>
            <p:cNvSpPr/>
            <p:nvPr/>
          </p:nvSpPr>
          <p:spPr>
            <a:xfrm flipH="1">
              <a:off x="1006904" y="3743151"/>
              <a:ext cx="6427" cy="246581"/>
            </a:xfrm>
            <a:custGeom>
              <a:avLst/>
              <a:gdLst/>
              <a:ahLst/>
              <a:cxnLst/>
              <a:rect l="l" t="t" r="r" b="b"/>
              <a:pathLst>
                <a:path w="74" h="2839" extrusionOk="0">
                  <a:moveTo>
                    <a:pt x="0" y="0"/>
                  </a:moveTo>
                  <a:lnTo>
                    <a:pt x="0" y="2804"/>
                  </a:lnTo>
                  <a:lnTo>
                    <a:pt x="74" y="2839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40;p55">
              <a:extLst>
                <a:ext uri="{FF2B5EF4-FFF2-40B4-BE49-F238E27FC236}">
                  <a16:creationId xmlns:a16="http://schemas.microsoft.com/office/drawing/2014/main" id="{1F630E1E-D242-4125-B1F8-D4779A522DA8}"/>
                </a:ext>
              </a:extLst>
            </p:cNvPr>
            <p:cNvSpPr/>
            <p:nvPr/>
          </p:nvSpPr>
          <p:spPr>
            <a:xfrm flipH="1">
              <a:off x="992139" y="3743151"/>
              <a:ext cx="6254" cy="253095"/>
            </a:xfrm>
            <a:custGeom>
              <a:avLst/>
              <a:gdLst/>
              <a:ahLst/>
              <a:cxnLst/>
              <a:rect l="l" t="t" r="r" b="b"/>
              <a:pathLst>
                <a:path w="72" h="2914" extrusionOk="0">
                  <a:moveTo>
                    <a:pt x="1" y="0"/>
                  </a:moveTo>
                  <a:lnTo>
                    <a:pt x="1" y="2881"/>
                  </a:lnTo>
                  <a:lnTo>
                    <a:pt x="71" y="291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41;p55">
              <a:extLst>
                <a:ext uri="{FF2B5EF4-FFF2-40B4-BE49-F238E27FC236}">
                  <a16:creationId xmlns:a16="http://schemas.microsoft.com/office/drawing/2014/main" id="{DD57A13B-39C2-4BD1-93FD-E165CFA60FB9}"/>
                </a:ext>
              </a:extLst>
            </p:cNvPr>
            <p:cNvSpPr/>
            <p:nvPr/>
          </p:nvSpPr>
          <p:spPr>
            <a:xfrm flipH="1">
              <a:off x="977200" y="3743151"/>
              <a:ext cx="6167" cy="259783"/>
            </a:xfrm>
            <a:custGeom>
              <a:avLst/>
              <a:gdLst/>
              <a:ahLst/>
              <a:cxnLst/>
              <a:rect l="l" t="t" r="r" b="b"/>
              <a:pathLst>
                <a:path w="71" h="2991" extrusionOk="0">
                  <a:moveTo>
                    <a:pt x="1" y="0"/>
                  </a:moveTo>
                  <a:lnTo>
                    <a:pt x="1" y="2959"/>
                  </a:lnTo>
                  <a:lnTo>
                    <a:pt x="71" y="299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42;p55">
              <a:extLst>
                <a:ext uri="{FF2B5EF4-FFF2-40B4-BE49-F238E27FC236}">
                  <a16:creationId xmlns:a16="http://schemas.microsoft.com/office/drawing/2014/main" id="{0F53D591-8211-4A18-B710-3FA4A6A1A0BE}"/>
                </a:ext>
              </a:extLst>
            </p:cNvPr>
            <p:cNvSpPr/>
            <p:nvPr/>
          </p:nvSpPr>
          <p:spPr>
            <a:xfrm flipH="1">
              <a:off x="962087" y="3743151"/>
              <a:ext cx="6601" cy="266558"/>
            </a:xfrm>
            <a:custGeom>
              <a:avLst/>
              <a:gdLst/>
              <a:ahLst/>
              <a:cxnLst/>
              <a:rect l="l" t="t" r="r" b="b"/>
              <a:pathLst>
                <a:path w="76" h="3069" extrusionOk="0">
                  <a:moveTo>
                    <a:pt x="1" y="0"/>
                  </a:moveTo>
                  <a:lnTo>
                    <a:pt x="1" y="3037"/>
                  </a:lnTo>
                  <a:lnTo>
                    <a:pt x="75" y="306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43;p55">
              <a:extLst>
                <a:ext uri="{FF2B5EF4-FFF2-40B4-BE49-F238E27FC236}">
                  <a16:creationId xmlns:a16="http://schemas.microsoft.com/office/drawing/2014/main" id="{4313FB7D-19B1-415C-ADA1-368C8C0DC962}"/>
                </a:ext>
              </a:extLst>
            </p:cNvPr>
            <p:cNvSpPr/>
            <p:nvPr/>
          </p:nvSpPr>
          <p:spPr>
            <a:xfrm flipH="1">
              <a:off x="947409" y="3743151"/>
              <a:ext cx="6254" cy="273333"/>
            </a:xfrm>
            <a:custGeom>
              <a:avLst/>
              <a:gdLst/>
              <a:ahLst/>
              <a:cxnLst/>
              <a:rect l="l" t="t" r="r" b="b"/>
              <a:pathLst>
                <a:path w="72" h="3147" extrusionOk="0">
                  <a:moveTo>
                    <a:pt x="0" y="0"/>
                  </a:moveTo>
                  <a:lnTo>
                    <a:pt x="0" y="3114"/>
                  </a:lnTo>
                  <a:lnTo>
                    <a:pt x="72" y="314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44;p55">
              <a:extLst>
                <a:ext uri="{FF2B5EF4-FFF2-40B4-BE49-F238E27FC236}">
                  <a16:creationId xmlns:a16="http://schemas.microsoft.com/office/drawing/2014/main" id="{11879DAC-9278-4EC8-B605-AFAD0C2DB876}"/>
                </a:ext>
              </a:extLst>
            </p:cNvPr>
            <p:cNvSpPr/>
            <p:nvPr/>
          </p:nvSpPr>
          <p:spPr>
            <a:xfrm flipH="1">
              <a:off x="875750" y="4017525"/>
              <a:ext cx="619102" cy="276720"/>
            </a:xfrm>
            <a:custGeom>
              <a:avLst/>
              <a:gdLst/>
              <a:ahLst/>
              <a:cxnLst/>
              <a:rect l="l" t="t" r="r" b="b"/>
              <a:pathLst>
                <a:path w="7128" h="3186" extrusionOk="0">
                  <a:moveTo>
                    <a:pt x="1" y="1"/>
                  </a:moveTo>
                  <a:lnTo>
                    <a:pt x="1" y="3185"/>
                  </a:lnTo>
                  <a:lnTo>
                    <a:pt x="7128" y="3185"/>
                  </a:lnTo>
                  <a:lnTo>
                    <a:pt x="71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45;p55">
              <a:extLst>
                <a:ext uri="{FF2B5EF4-FFF2-40B4-BE49-F238E27FC236}">
                  <a16:creationId xmlns:a16="http://schemas.microsoft.com/office/drawing/2014/main" id="{E02EE402-817D-4ABC-9C74-16DBAC347819}"/>
                </a:ext>
              </a:extLst>
            </p:cNvPr>
            <p:cNvSpPr/>
            <p:nvPr/>
          </p:nvSpPr>
          <p:spPr>
            <a:xfrm flipH="1">
              <a:off x="875750" y="4017525"/>
              <a:ext cx="619102" cy="276720"/>
            </a:xfrm>
            <a:custGeom>
              <a:avLst/>
              <a:gdLst/>
              <a:ahLst/>
              <a:cxnLst/>
              <a:rect l="l" t="t" r="r" b="b"/>
              <a:pathLst>
                <a:path w="7128" h="3186" extrusionOk="0">
                  <a:moveTo>
                    <a:pt x="1" y="1"/>
                  </a:moveTo>
                  <a:lnTo>
                    <a:pt x="92" y="40"/>
                  </a:lnTo>
                  <a:lnTo>
                    <a:pt x="92" y="1"/>
                  </a:lnTo>
                  <a:close/>
                  <a:moveTo>
                    <a:pt x="163" y="1"/>
                  </a:moveTo>
                  <a:lnTo>
                    <a:pt x="163" y="72"/>
                  </a:lnTo>
                  <a:lnTo>
                    <a:pt x="265" y="117"/>
                  </a:lnTo>
                  <a:lnTo>
                    <a:pt x="265" y="1"/>
                  </a:lnTo>
                  <a:close/>
                  <a:moveTo>
                    <a:pt x="336" y="1"/>
                  </a:moveTo>
                  <a:lnTo>
                    <a:pt x="336" y="149"/>
                  </a:lnTo>
                  <a:lnTo>
                    <a:pt x="438" y="195"/>
                  </a:lnTo>
                  <a:lnTo>
                    <a:pt x="438" y="1"/>
                  </a:lnTo>
                  <a:close/>
                  <a:moveTo>
                    <a:pt x="509" y="1"/>
                  </a:moveTo>
                  <a:lnTo>
                    <a:pt x="509" y="227"/>
                  </a:lnTo>
                  <a:lnTo>
                    <a:pt x="607" y="272"/>
                  </a:lnTo>
                  <a:lnTo>
                    <a:pt x="607" y="1"/>
                  </a:lnTo>
                  <a:close/>
                  <a:moveTo>
                    <a:pt x="681" y="1"/>
                  </a:moveTo>
                  <a:lnTo>
                    <a:pt x="681" y="304"/>
                  </a:lnTo>
                  <a:lnTo>
                    <a:pt x="780" y="347"/>
                  </a:lnTo>
                  <a:lnTo>
                    <a:pt x="780" y="1"/>
                  </a:lnTo>
                  <a:close/>
                  <a:moveTo>
                    <a:pt x="851" y="1"/>
                  </a:moveTo>
                  <a:lnTo>
                    <a:pt x="851" y="378"/>
                  </a:lnTo>
                  <a:lnTo>
                    <a:pt x="953" y="424"/>
                  </a:lnTo>
                  <a:lnTo>
                    <a:pt x="953" y="1"/>
                  </a:lnTo>
                  <a:close/>
                  <a:moveTo>
                    <a:pt x="1023" y="1"/>
                  </a:moveTo>
                  <a:lnTo>
                    <a:pt x="1023" y="456"/>
                  </a:lnTo>
                  <a:lnTo>
                    <a:pt x="1122" y="502"/>
                  </a:lnTo>
                  <a:lnTo>
                    <a:pt x="1122" y="1"/>
                  </a:lnTo>
                  <a:close/>
                  <a:moveTo>
                    <a:pt x="1196" y="1"/>
                  </a:moveTo>
                  <a:lnTo>
                    <a:pt x="1196" y="534"/>
                  </a:lnTo>
                  <a:lnTo>
                    <a:pt x="1295" y="580"/>
                  </a:lnTo>
                  <a:lnTo>
                    <a:pt x="1295" y="1"/>
                  </a:lnTo>
                  <a:close/>
                  <a:moveTo>
                    <a:pt x="1365" y="1"/>
                  </a:moveTo>
                  <a:lnTo>
                    <a:pt x="1365" y="611"/>
                  </a:lnTo>
                  <a:lnTo>
                    <a:pt x="1468" y="653"/>
                  </a:lnTo>
                  <a:lnTo>
                    <a:pt x="1468" y="1"/>
                  </a:lnTo>
                  <a:close/>
                  <a:moveTo>
                    <a:pt x="1538" y="1"/>
                  </a:moveTo>
                  <a:lnTo>
                    <a:pt x="1538" y="689"/>
                  </a:lnTo>
                  <a:lnTo>
                    <a:pt x="1640" y="731"/>
                  </a:lnTo>
                  <a:lnTo>
                    <a:pt x="1640" y="1"/>
                  </a:lnTo>
                  <a:close/>
                  <a:moveTo>
                    <a:pt x="1711" y="1"/>
                  </a:moveTo>
                  <a:lnTo>
                    <a:pt x="1711" y="762"/>
                  </a:lnTo>
                  <a:lnTo>
                    <a:pt x="1809" y="809"/>
                  </a:lnTo>
                  <a:lnTo>
                    <a:pt x="1809" y="1"/>
                  </a:lnTo>
                  <a:close/>
                  <a:moveTo>
                    <a:pt x="1884" y="1"/>
                  </a:moveTo>
                  <a:lnTo>
                    <a:pt x="1884" y="840"/>
                  </a:lnTo>
                  <a:lnTo>
                    <a:pt x="1982" y="886"/>
                  </a:lnTo>
                  <a:lnTo>
                    <a:pt x="1982" y="1"/>
                  </a:lnTo>
                  <a:close/>
                  <a:moveTo>
                    <a:pt x="2053" y="1"/>
                  </a:moveTo>
                  <a:lnTo>
                    <a:pt x="2053" y="918"/>
                  </a:lnTo>
                  <a:lnTo>
                    <a:pt x="2156" y="964"/>
                  </a:lnTo>
                  <a:lnTo>
                    <a:pt x="2156" y="1"/>
                  </a:lnTo>
                  <a:close/>
                  <a:moveTo>
                    <a:pt x="2226" y="1"/>
                  </a:moveTo>
                  <a:lnTo>
                    <a:pt x="2226" y="995"/>
                  </a:lnTo>
                  <a:lnTo>
                    <a:pt x="2325" y="1037"/>
                  </a:lnTo>
                  <a:lnTo>
                    <a:pt x="2325" y="1"/>
                  </a:lnTo>
                  <a:close/>
                  <a:moveTo>
                    <a:pt x="2398" y="1"/>
                  </a:moveTo>
                  <a:lnTo>
                    <a:pt x="2398" y="1070"/>
                  </a:lnTo>
                  <a:lnTo>
                    <a:pt x="2498" y="1115"/>
                  </a:lnTo>
                  <a:lnTo>
                    <a:pt x="2498" y="1"/>
                  </a:lnTo>
                  <a:close/>
                  <a:moveTo>
                    <a:pt x="2568" y="1"/>
                  </a:moveTo>
                  <a:lnTo>
                    <a:pt x="2568" y="1147"/>
                  </a:lnTo>
                  <a:lnTo>
                    <a:pt x="2670" y="1193"/>
                  </a:lnTo>
                  <a:lnTo>
                    <a:pt x="2670" y="1"/>
                  </a:lnTo>
                  <a:close/>
                  <a:moveTo>
                    <a:pt x="2740" y="1"/>
                  </a:moveTo>
                  <a:lnTo>
                    <a:pt x="2740" y="1224"/>
                  </a:lnTo>
                  <a:lnTo>
                    <a:pt x="2843" y="1270"/>
                  </a:lnTo>
                  <a:lnTo>
                    <a:pt x="2843" y="1"/>
                  </a:lnTo>
                  <a:close/>
                  <a:moveTo>
                    <a:pt x="2913" y="1"/>
                  </a:moveTo>
                  <a:lnTo>
                    <a:pt x="2913" y="1302"/>
                  </a:lnTo>
                  <a:lnTo>
                    <a:pt x="3012" y="1345"/>
                  </a:lnTo>
                  <a:lnTo>
                    <a:pt x="3012" y="1"/>
                  </a:lnTo>
                  <a:close/>
                  <a:moveTo>
                    <a:pt x="3087" y="1"/>
                  </a:moveTo>
                  <a:lnTo>
                    <a:pt x="3087" y="1380"/>
                  </a:lnTo>
                  <a:lnTo>
                    <a:pt x="3185" y="1422"/>
                  </a:lnTo>
                  <a:lnTo>
                    <a:pt x="3185" y="1"/>
                  </a:lnTo>
                  <a:close/>
                  <a:moveTo>
                    <a:pt x="3256" y="1"/>
                  </a:moveTo>
                  <a:lnTo>
                    <a:pt x="3256" y="1454"/>
                  </a:lnTo>
                  <a:lnTo>
                    <a:pt x="3357" y="1499"/>
                  </a:lnTo>
                  <a:lnTo>
                    <a:pt x="3357" y="1"/>
                  </a:lnTo>
                  <a:close/>
                  <a:moveTo>
                    <a:pt x="3428" y="1"/>
                  </a:moveTo>
                  <a:lnTo>
                    <a:pt x="3428" y="1532"/>
                  </a:lnTo>
                  <a:lnTo>
                    <a:pt x="3527" y="1577"/>
                  </a:lnTo>
                  <a:lnTo>
                    <a:pt x="3527" y="1"/>
                  </a:lnTo>
                  <a:close/>
                  <a:moveTo>
                    <a:pt x="3601" y="1"/>
                  </a:moveTo>
                  <a:lnTo>
                    <a:pt x="3601" y="1609"/>
                  </a:lnTo>
                  <a:lnTo>
                    <a:pt x="3700" y="1655"/>
                  </a:lnTo>
                  <a:lnTo>
                    <a:pt x="3700" y="1"/>
                  </a:lnTo>
                  <a:close/>
                  <a:moveTo>
                    <a:pt x="3770" y="1"/>
                  </a:moveTo>
                  <a:lnTo>
                    <a:pt x="3770" y="1687"/>
                  </a:lnTo>
                  <a:lnTo>
                    <a:pt x="3873" y="1729"/>
                  </a:lnTo>
                  <a:lnTo>
                    <a:pt x="3873" y="1"/>
                  </a:lnTo>
                  <a:close/>
                  <a:moveTo>
                    <a:pt x="3943" y="1"/>
                  </a:moveTo>
                  <a:lnTo>
                    <a:pt x="3943" y="1761"/>
                  </a:lnTo>
                  <a:lnTo>
                    <a:pt x="4045" y="1807"/>
                  </a:lnTo>
                  <a:lnTo>
                    <a:pt x="4045" y="1"/>
                  </a:lnTo>
                  <a:close/>
                  <a:moveTo>
                    <a:pt x="4116" y="1"/>
                  </a:moveTo>
                  <a:lnTo>
                    <a:pt x="4116" y="1838"/>
                  </a:lnTo>
                  <a:lnTo>
                    <a:pt x="4215" y="1884"/>
                  </a:lnTo>
                  <a:lnTo>
                    <a:pt x="4215" y="1"/>
                  </a:lnTo>
                  <a:close/>
                  <a:moveTo>
                    <a:pt x="4288" y="1"/>
                  </a:moveTo>
                  <a:lnTo>
                    <a:pt x="4288" y="1916"/>
                  </a:lnTo>
                  <a:lnTo>
                    <a:pt x="4387" y="1962"/>
                  </a:lnTo>
                  <a:lnTo>
                    <a:pt x="4387" y="1"/>
                  </a:lnTo>
                  <a:close/>
                  <a:moveTo>
                    <a:pt x="4458" y="1"/>
                  </a:moveTo>
                  <a:lnTo>
                    <a:pt x="4458" y="1994"/>
                  </a:lnTo>
                  <a:lnTo>
                    <a:pt x="4560" y="2036"/>
                  </a:lnTo>
                  <a:lnTo>
                    <a:pt x="4560" y="1"/>
                  </a:lnTo>
                  <a:close/>
                  <a:moveTo>
                    <a:pt x="4631" y="1"/>
                  </a:moveTo>
                  <a:lnTo>
                    <a:pt x="4631" y="2071"/>
                  </a:lnTo>
                  <a:lnTo>
                    <a:pt x="4729" y="2113"/>
                  </a:lnTo>
                  <a:lnTo>
                    <a:pt x="4729" y="1"/>
                  </a:lnTo>
                  <a:close/>
                  <a:moveTo>
                    <a:pt x="4804" y="1"/>
                  </a:moveTo>
                  <a:lnTo>
                    <a:pt x="4804" y="2145"/>
                  </a:lnTo>
                  <a:lnTo>
                    <a:pt x="4902" y="2191"/>
                  </a:lnTo>
                  <a:lnTo>
                    <a:pt x="4902" y="1"/>
                  </a:lnTo>
                  <a:close/>
                  <a:moveTo>
                    <a:pt x="4973" y="1"/>
                  </a:moveTo>
                  <a:lnTo>
                    <a:pt x="4973" y="2222"/>
                  </a:lnTo>
                  <a:lnTo>
                    <a:pt x="5075" y="2269"/>
                  </a:lnTo>
                  <a:lnTo>
                    <a:pt x="5075" y="1"/>
                  </a:lnTo>
                  <a:close/>
                  <a:moveTo>
                    <a:pt x="5146" y="1"/>
                  </a:moveTo>
                  <a:lnTo>
                    <a:pt x="5146" y="2300"/>
                  </a:lnTo>
                  <a:lnTo>
                    <a:pt x="5248" y="2346"/>
                  </a:lnTo>
                  <a:lnTo>
                    <a:pt x="5248" y="1"/>
                  </a:lnTo>
                  <a:close/>
                  <a:moveTo>
                    <a:pt x="5318" y="1"/>
                  </a:moveTo>
                  <a:lnTo>
                    <a:pt x="5318" y="2378"/>
                  </a:lnTo>
                  <a:lnTo>
                    <a:pt x="5417" y="2420"/>
                  </a:lnTo>
                  <a:lnTo>
                    <a:pt x="5417" y="1"/>
                  </a:lnTo>
                  <a:close/>
                  <a:moveTo>
                    <a:pt x="5491" y="1"/>
                  </a:moveTo>
                  <a:lnTo>
                    <a:pt x="5491" y="2452"/>
                  </a:lnTo>
                  <a:lnTo>
                    <a:pt x="5590" y="2497"/>
                  </a:lnTo>
                  <a:lnTo>
                    <a:pt x="5590" y="1"/>
                  </a:lnTo>
                  <a:close/>
                  <a:moveTo>
                    <a:pt x="5660" y="1"/>
                  </a:moveTo>
                  <a:lnTo>
                    <a:pt x="5660" y="2529"/>
                  </a:lnTo>
                  <a:lnTo>
                    <a:pt x="5763" y="2575"/>
                  </a:lnTo>
                  <a:lnTo>
                    <a:pt x="5763" y="1"/>
                  </a:lnTo>
                  <a:close/>
                  <a:moveTo>
                    <a:pt x="5833" y="1"/>
                  </a:moveTo>
                  <a:lnTo>
                    <a:pt x="5833" y="2607"/>
                  </a:lnTo>
                  <a:lnTo>
                    <a:pt x="5932" y="2653"/>
                  </a:lnTo>
                  <a:lnTo>
                    <a:pt x="5932" y="1"/>
                  </a:lnTo>
                  <a:close/>
                  <a:moveTo>
                    <a:pt x="6006" y="1"/>
                  </a:moveTo>
                  <a:lnTo>
                    <a:pt x="6006" y="2684"/>
                  </a:lnTo>
                  <a:lnTo>
                    <a:pt x="6105" y="2727"/>
                  </a:lnTo>
                  <a:lnTo>
                    <a:pt x="6105" y="1"/>
                  </a:lnTo>
                  <a:close/>
                  <a:moveTo>
                    <a:pt x="6176" y="1"/>
                  </a:moveTo>
                  <a:lnTo>
                    <a:pt x="6176" y="2762"/>
                  </a:lnTo>
                  <a:lnTo>
                    <a:pt x="6277" y="2805"/>
                  </a:lnTo>
                  <a:lnTo>
                    <a:pt x="6277" y="1"/>
                  </a:lnTo>
                  <a:close/>
                  <a:moveTo>
                    <a:pt x="6348" y="1"/>
                  </a:moveTo>
                  <a:lnTo>
                    <a:pt x="6348" y="2836"/>
                  </a:lnTo>
                  <a:lnTo>
                    <a:pt x="6451" y="2882"/>
                  </a:lnTo>
                  <a:lnTo>
                    <a:pt x="6451" y="1"/>
                  </a:lnTo>
                  <a:close/>
                  <a:moveTo>
                    <a:pt x="6521" y="1"/>
                  </a:moveTo>
                  <a:lnTo>
                    <a:pt x="6521" y="2914"/>
                  </a:lnTo>
                  <a:lnTo>
                    <a:pt x="6620" y="2959"/>
                  </a:lnTo>
                  <a:lnTo>
                    <a:pt x="6620" y="1"/>
                  </a:lnTo>
                  <a:close/>
                  <a:moveTo>
                    <a:pt x="6694" y="1"/>
                  </a:moveTo>
                  <a:lnTo>
                    <a:pt x="6694" y="2992"/>
                  </a:lnTo>
                  <a:lnTo>
                    <a:pt x="6793" y="3037"/>
                  </a:lnTo>
                  <a:lnTo>
                    <a:pt x="6793" y="1"/>
                  </a:lnTo>
                  <a:close/>
                  <a:moveTo>
                    <a:pt x="6863" y="1"/>
                  </a:moveTo>
                  <a:lnTo>
                    <a:pt x="6863" y="3069"/>
                  </a:lnTo>
                  <a:lnTo>
                    <a:pt x="6965" y="3111"/>
                  </a:lnTo>
                  <a:lnTo>
                    <a:pt x="6965" y="1"/>
                  </a:lnTo>
                  <a:close/>
                  <a:moveTo>
                    <a:pt x="7035" y="1"/>
                  </a:moveTo>
                  <a:lnTo>
                    <a:pt x="7035" y="3143"/>
                  </a:lnTo>
                  <a:lnTo>
                    <a:pt x="7128" y="3185"/>
                  </a:lnTo>
                  <a:lnTo>
                    <a:pt x="71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46;p55">
              <a:extLst>
                <a:ext uri="{FF2B5EF4-FFF2-40B4-BE49-F238E27FC236}">
                  <a16:creationId xmlns:a16="http://schemas.microsoft.com/office/drawing/2014/main" id="{F70C7835-FAC1-4F2C-AF00-0A66FE26569E}"/>
                </a:ext>
              </a:extLst>
            </p:cNvPr>
            <p:cNvSpPr/>
            <p:nvPr/>
          </p:nvSpPr>
          <p:spPr>
            <a:xfrm flipH="1">
              <a:off x="1480695" y="4020912"/>
              <a:ext cx="6167" cy="273333"/>
            </a:xfrm>
            <a:custGeom>
              <a:avLst/>
              <a:gdLst/>
              <a:ahLst/>
              <a:cxnLst/>
              <a:rect l="l" t="t" r="r" b="b"/>
              <a:pathLst>
                <a:path w="71" h="3147" extrusionOk="0">
                  <a:moveTo>
                    <a:pt x="0" y="1"/>
                  </a:moveTo>
                  <a:lnTo>
                    <a:pt x="0" y="3146"/>
                  </a:lnTo>
                  <a:lnTo>
                    <a:pt x="71" y="3146"/>
                  </a:lnTo>
                  <a:lnTo>
                    <a:pt x="71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47;p55">
              <a:extLst>
                <a:ext uri="{FF2B5EF4-FFF2-40B4-BE49-F238E27FC236}">
                  <a16:creationId xmlns:a16="http://schemas.microsoft.com/office/drawing/2014/main" id="{E4B9E4F7-F1F1-46BA-B9FE-964B611DD9C5}"/>
                </a:ext>
              </a:extLst>
            </p:cNvPr>
            <p:cNvSpPr/>
            <p:nvPr/>
          </p:nvSpPr>
          <p:spPr>
            <a:xfrm flipH="1">
              <a:off x="1480695" y="4017525"/>
              <a:ext cx="6167" cy="6254"/>
            </a:xfrm>
            <a:custGeom>
              <a:avLst/>
              <a:gdLst/>
              <a:ahLst/>
              <a:cxnLst/>
              <a:rect l="l" t="t" r="r" b="b"/>
              <a:pathLst>
                <a:path w="71" h="72" extrusionOk="0">
                  <a:moveTo>
                    <a:pt x="0" y="1"/>
                  </a:moveTo>
                  <a:lnTo>
                    <a:pt x="0" y="40"/>
                  </a:lnTo>
                  <a:lnTo>
                    <a:pt x="71" y="7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48;p55">
              <a:extLst>
                <a:ext uri="{FF2B5EF4-FFF2-40B4-BE49-F238E27FC236}">
                  <a16:creationId xmlns:a16="http://schemas.microsoft.com/office/drawing/2014/main" id="{7DBFEC77-8216-4BBB-977C-229F4C9394BF}"/>
                </a:ext>
              </a:extLst>
            </p:cNvPr>
            <p:cNvSpPr/>
            <p:nvPr/>
          </p:nvSpPr>
          <p:spPr>
            <a:xfrm flipH="1">
              <a:off x="1465582" y="4027687"/>
              <a:ext cx="6340" cy="266558"/>
            </a:xfrm>
            <a:custGeom>
              <a:avLst/>
              <a:gdLst/>
              <a:ahLst/>
              <a:cxnLst/>
              <a:rect l="l" t="t" r="r" b="b"/>
              <a:pathLst>
                <a:path w="73" h="3069" extrusionOk="0">
                  <a:moveTo>
                    <a:pt x="1" y="0"/>
                  </a:moveTo>
                  <a:lnTo>
                    <a:pt x="1" y="3068"/>
                  </a:lnTo>
                  <a:lnTo>
                    <a:pt x="72" y="3068"/>
                  </a:lnTo>
                  <a:lnTo>
                    <a:pt x="72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49;p55">
              <a:extLst>
                <a:ext uri="{FF2B5EF4-FFF2-40B4-BE49-F238E27FC236}">
                  <a16:creationId xmlns:a16="http://schemas.microsoft.com/office/drawing/2014/main" id="{274E4CD0-724C-4850-B886-301F018DC3ED}"/>
                </a:ext>
              </a:extLst>
            </p:cNvPr>
            <p:cNvSpPr/>
            <p:nvPr/>
          </p:nvSpPr>
          <p:spPr>
            <a:xfrm flipH="1">
              <a:off x="1465582" y="4017525"/>
              <a:ext cx="6340" cy="12941"/>
            </a:xfrm>
            <a:custGeom>
              <a:avLst/>
              <a:gdLst/>
              <a:ahLst/>
              <a:cxnLst/>
              <a:rect l="l" t="t" r="r" b="b"/>
              <a:pathLst>
                <a:path w="73" h="149" extrusionOk="0">
                  <a:moveTo>
                    <a:pt x="1" y="1"/>
                  </a:moveTo>
                  <a:lnTo>
                    <a:pt x="1" y="117"/>
                  </a:lnTo>
                  <a:lnTo>
                    <a:pt x="72" y="1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50;p55">
              <a:extLst>
                <a:ext uri="{FF2B5EF4-FFF2-40B4-BE49-F238E27FC236}">
                  <a16:creationId xmlns:a16="http://schemas.microsoft.com/office/drawing/2014/main" id="{B8DDE7AB-AEB6-40DA-B44E-8C9CA0760741}"/>
                </a:ext>
              </a:extLst>
            </p:cNvPr>
            <p:cNvSpPr/>
            <p:nvPr/>
          </p:nvSpPr>
          <p:spPr>
            <a:xfrm flipH="1">
              <a:off x="1450644" y="4034462"/>
              <a:ext cx="6254" cy="259783"/>
            </a:xfrm>
            <a:custGeom>
              <a:avLst/>
              <a:gdLst/>
              <a:ahLst/>
              <a:cxnLst/>
              <a:rect l="l" t="t" r="r" b="b"/>
              <a:pathLst>
                <a:path w="72" h="2991" extrusionOk="0">
                  <a:moveTo>
                    <a:pt x="1" y="0"/>
                  </a:moveTo>
                  <a:lnTo>
                    <a:pt x="1" y="2990"/>
                  </a:lnTo>
                  <a:lnTo>
                    <a:pt x="72" y="2990"/>
                  </a:lnTo>
                  <a:lnTo>
                    <a:pt x="72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51;p55">
              <a:extLst>
                <a:ext uri="{FF2B5EF4-FFF2-40B4-BE49-F238E27FC236}">
                  <a16:creationId xmlns:a16="http://schemas.microsoft.com/office/drawing/2014/main" id="{0A8C0694-09C2-4A1A-9082-3FBCD34530EF}"/>
                </a:ext>
              </a:extLst>
            </p:cNvPr>
            <p:cNvSpPr/>
            <p:nvPr/>
          </p:nvSpPr>
          <p:spPr>
            <a:xfrm flipH="1">
              <a:off x="1450644" y="4017525"/>
              <a:ext cx="6254" cy="19716"/>
            </a:xfrm>
            <a:custGeom>
              <a:avLst/>
              <a:gdLst/>
              <a:ahLst/>
              <a:cxnLst/>
              <a:rect l="l" t="t" r="r" b="b"/>
              <a:pathLst>
                <a:path w="72" h="227" extrusionOk="0">
                  <a:moveTo>
                    <a:pt x="1" y="1"/>
                  </a:moveTo>
                  <a:lnTo>
                    <a:pt x="1" y="195"/>
                  </a:lnTo>
                  <a:lnTo>
                    <a:pt x="72" y="22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52;p55">
              <a:extLst>
                <a:ext uri="{FF2B5EF4-FFF2-40B4-BE49-F238E27FC236}">
                  <a16:creationId xmlns:a16="http://schemas.microsoft.com/office/drawing/2014/main" id="{E719A452-1F9A-4C8B-BB56-542E63BCB3CC}"/>
                </a:ext>
              </a:extLst>
            </p:cNvPr>
            <p:cNvSpPr/>
            <p:nvPr/>
          </p:nvSpPr>
          <p:spPr>
            <a:xfrm flipH="1">
              <a:off x="1435618" y="4041149"/>
              <a:ext cx="6601" cy="253095"/>
            </a:xfrm>
            <a:custGeom>
              <a:avLst/>
              <a:gdLst/>
              <a:ahLst/>
              <a:cxnLst/>
              <a:rect l="l" t="t" r="r" b="b"/>
              <a:pathLst>
                <a:path w="76" h="2914" extrusionOk="0">
                  <a:moveTo>
                    <a:pt x="1" y="0"/>
                  </a:moveTo>
                  <a:lnTo>
                    <a:pt x="1" y="2913"/>
                  </a:lnTo>
                  <a:lnTo>
                    <a:pt x="75" y="2913"/>
                  </a:lnTo>
                  <a:lnTo>
                    <a:pt x="75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53;p55">
              <a:extLst>
                <a:ext uri="{FF2B5EF4-FFF2-40B4-BE49-F238E27FC236}">
                  <a16:creationId xmlns:a16="http://schemas.microsoft.com/office/drawing/2014/main" id="{9C2E1EE6-2ACD-4526-9811-290CA060C68B}"/>
                </a:ext>
              </a:extLst>
            </p:cNvPr>
            <p:cNvSpPr/>
            <p:nvPr/>
          </p:nvSpPr>
          <p:spPr>
            <a:xfrm flipH="1">
              <a:off x="1435618" y="4017525"/>
              <a:ext cx="6601" cy="26491"/>
            </a:xfrm>
            <a:custGeom>
              <a:avLst/>
              <a:gdLst/>
              <a:ahLst/>
              <a:cxnLst/>
              <a:rect l="l" t="t" r="r" b="b"/>
              <a:pathLst>
                <a:path w="76" h="305" extrusionOk="0">
                  <a:moveTo>
                    <a:pt x="1" y="1"/>
                  </a:moveTo>
                  <a:lnTo>
                    <a:pt x="1" y="272"/>
                  </a:lnTo>
                  <a:lnTo>
                    <a:pt x="75" y="304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54;p55">
              <a:extLst>
                <a:ext uri="{FF2B5EF4-FFF2-40B4-BE49-F238E27FC236}">
                  <a16:creationId xmlns:a16="http://schemas.microsoft.com/office/drawing/2014/main" id="{44BF970D-2529-4B04-9CF5-CBF98162222F}"/>
                </a:ext>
              </a:extLst>
            </p:cNvPr>
            <p:cNvSpPr/>
            <p:nvPr/>
          </p:nvSpPr>
          <p:spPr>
            <a:xfrm flipH="1">
              <a:off x="1420939" y="4047577"/>
              <a:ext cx="6167" cy="246668"/>
            </a:xfrm>
            <a:custGeom>
              <a:avLst/>
              <a:gdLst/>
              <a:ahLst/>
              <a:cxnLst/>
              <a:rect l="l" t="t" r="r" b="b"/>
              <a:pathLst>
                <a:path w="71" h="2840" extrusionOk="0">
                  <a:moveTo>
                    <a:pt x="0" y="1"/>
                  </a:moveTo>
                  <a:lnTo>
                    <a:pt x="0" y="2839"/>
                  </a:lnTo>
                  <a:lnTo>
                    <a:pt x="71" y="2839"/>
                  </a:lnTo>
                  <a:lnTo>
                    <a:pt x="71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55;p55">
              <a:extLst>
                <a:ext uri="{FF2B5EF4-FFF2-40B4-BE49-F238E27FC236}">
                  <a16:creationId xmlns:a16="http://schemas.microsoft.com/office/drawing/2014/main" id="{05C0C441-27C8-4D99-BAB6-39A991C479B3}"/>
                </a:ext>
              </a:extLst>
            </p:cNvPr>
            <p:cNvSpPr/>
            <p:nvPr/>
          </p:nvSpPr>
          <p:spPr>
            <a:xfrm flipH="1">
              <a:off x="1420939" y="4017525"/>
              <a:ext cx="6167" cy="32918"/>
            </a:xfrm>
            <a:custGeom>
              <a:avLst/>
              <a:gdLst/>
              <a:ahLst/>
              <a:cxnLst/>
              <a:rect l="l" t="t" r="r" b="b"/>
              <a:pathLst>
                <a:path w="71" h="379" extrusionOk="0">
                  <a:moveTo>
                    <a:pt x="0" y="1"/>
                  </a:moveTo>
                  <a:lnTo>
                    <a:pt x="0" y="347"/>
                  </a:lnTo>
                  <a:lnTo>
                    <a:pt x="71" y="378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56;p55">
              <a:extLst>
                <a:ext uri="{FF2B5EF4-FFF2-40B4-BE49-F238E27FC236}">
                  <a16:creationId xmlns:a16="http://schemas.microsoft.com/office/drawing/2014/main" id="{5CCB2BDB-45EC-49DA-9324-C11D1373834E}"/>
                </a:ext>
              </a:extLst>
            </p:cNvPr>
            <p:cNvSpPr/>
            <p:nvPr/>
          </p:nvSpPr>
          <p:spPr>
            <a:xfrm flipH="1">
              <a:off x="1405914" y="4054264"/>
              <a:ext cx="6254" cy="239980"/>
            </a:xfrm>
            <a:custGeom>
              <a:avLst/>
              <a:gdLst/>
              <a:ahLst/>
              <a:cxnLst/>
              <a:rect l="l" t="t" r="r" b="b"/>
              <a:pathLst>
                <a:path w="72" h="2763" extrusionOk="0">
                  <a:moveTo>
                    <a:pt x="1" y="1"/>
                  </a:moveTo>
                  <a:lnTo>
                    <a:pt x="1" y="2762"/>
                  </a:lnTo>
                  <a:lnTo>
                    <a:pt x="71" y="2762"/>
                  </a:lnTo>
                  <a:lnTo>
                    <a:pt x="71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57;p55">
              <a:extLst>
                <a:ext uri="{FF2B5EF4-FFF2-40B4-BE49-F238E27FC236}">
                  <a16:creationId xmlns:a16="http://schemas.microsoft.com/office/drawing/2014/main" id="{08082A1F-0EE9-453B-A39B-DD8CFC40ACBB}"/>
                </a:ext>
              </a:extLst>
            </p:cNvPr>
            <p:cNvSpPr/>
            <p:nvPr/>
          </p:nvSpPr>
          <p:spPr>
            <a:xfrm flipH="1">
              <a:off x="1405914" y="4017525"/>
              <a:ext cx="6254" cy="39606"/>
            </a:xfrm>
            <a:custGeom>
              <a:avLst/>
              <a:gdLst/>
              <a:ahLst/>
              <a:cxnLst/>
              <a:rect l="l" t="t" r="r" b="b"/>
              <a:pathLst>
                <a:path w="72" h="456" extrusionOk="0">
                  <a:moveTo>
                    <a:pt x="1" y="1"/>
                  </a:moveTo>
                  <a:lnTo>
                    <a:pt x="1" y="424"/>
                  </a:lnTo>
                  <a:lnTo>
                    <a:pt x="71" y="456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58;p55">
              <a:extLst>
                <a:ext uri="{FF2B5EF4-FFF2-40B4-BE49-F238E27FC236}">
                  <a16:creationId xmlns:a16="http://schemas.microsoft.com/office/drawing/2014/main" id="{3E3B11B4-BC39-4180-9024-2B5DA2D3E6BD}"/>
                </a:ext>
              </a:extLst>
            </p:cNvPr>
            <p:cNvSpPr/>
            <p:nvPr/>
          </p:nvSpPr>
          <p:spPr>
            <a:xfrm flipH="1">
              <a:off x="1390975" y="4061039"/>
              <a:ext cx="6427" cy="233206"/>
            </a:xfrm>
            <a:custGeom>
              <a:avLst/>
              <a:gdLst/>
              <a:ahLst/>
              <a:cxnLst/>
              <a:rect l="l" t="t" r="r" b="b"/>
              <a:pathLst>
                <a:path w="74" h="2685" extrusionOk="0">
                  <a:moveTo>
                    <a:pt x="0" y="1"/>
                  </a:moveTo>
                  <a:lnTo>
                    <a:pt x="0" y="2684"/>
                  </a:lnTo>
                  <a:lnTo>
                    <a:pt x="74" y="2684"/>
                  </a:lnTo>
                  <a:lnTo>
                    <a:pt x="74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59;p55">
              <a:extLst>
                <a:ext uri="{FF2B5EF4-FFF2-40B4-BE49-F238E27FC236}">
                  <a16:creationId xmlns:a16="http://schemas.microsoft.com/office/drawing/2014/main" id="{ACCE1658-2D32-42A0-B91D-422A216B6E21}"/>
                </a:ext>
              </a:extLst>
            </p:cNvPr>
            <p:cNvSpPr/>
            <p:nvPr/>
          </p:nvSpPr>
          <p:spPr>
            <a:xfrm flipH="1">
              <a:off x="1390975" y="4017525"/>
              <a:ext cx="6427" cy="46381"/>
            </a:xfrm>
            <a:custGeom>
              <a:avLst/>
              <a:gdLst/>
              <a:ahLst/>
              <a:cxnLst/>
              <a:rect l="l" t="t" r="r" b="b"/>
              <a:pathLst>
                <a:path w="74" h="534" extrusionOk="0">
                  <a:moveTo>
                    <a:pt x="0" y="1"/>
                  </a:moveTo>
                  <a:lnTo>
                    <a:pt x="0" y="502"/>
                  </a:lnTo>
                  <a:lnTo>
                    <a:pt x="74" y="534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760;p55">
              <a:extLst>
                <a:ext uri="{FF2B5EF4-FFF2-40B4-BE49-F238E27FC236}">
                  <a16:creationId xmlns:a16="http://schemas.microsoft.com/office/drawing/2014/main" id="{2DA7C0E6-BECD-425F-9F3E-7384B75BD908}"/>
                </a:ext>
              </a:extLst>
            </p:cNvPr>
            <p:cNvSpPr/>
            <p:nvPr/>
          </p:nvSpPr>
          <p:spPr>
            <a:xfrm flipH="1">
              <a:off x="1376209" y="4067814"/>
              <a:ext cx="6254" cy="226431"/>
            </a:xfrm>
            <a:custGeom>
              <a:avLst/>
              <a:gdLst/>
              <a:ahLst/>
              <a:cxnLst/>
              <a:rect l="l" t="t" r="r" b="b"/>
              <a:pathLst>
                <a:path w="72" h="2607" extrusionOk="0">
                  <a:moveTo>
                    <a:pt x="1" y="1"/>
                  </a:moveTo>
                  <a:lnTo>
                    <a:pt x="1" y="2606"/>
                  </a:lnTo>
                  <a:lnTo>
                    <a:pt x="71" y="2606"/>
                  </a:lnTo>
                  <a:lnTo>
                    <a:pt x="71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761;p55">
              <a:extLst>
                <a:ext uri="{FF2B5EF4-FFF2-40B4-BE49-F238E27FC236}">
                  <a16:creationId xmlns:a16="http://schemas.microsoft.com/office/drawing/2014/main" id="{2FDAA574-A56B-444E-88C6-84F223F59AF2}"/>
                </a:ext>
              </a:extLst>
            </p:cNvPr>
            <p:cNvSpPr/>
            <p:nvPr/>
          </p:nvSpPr>
          <p:spPr>
            <a:xfrm flipH="1">
              <a:off x="1376209" y="4017525"/>
              <a:ext cx="6254" cy="53068"/>
            </a:xfrm>
            <a:custGeom>
              <a:avLst/>
              <a:gdLst/>
              <a:ahLst/>
              <a:cxnLst/>
              <a:rect l="l" t="t" r="r" b="b"/>
              <a:pathLst>
                <a:path w="72" h="611" extrusionOk="0">
                  <a:moveTo>
                    <a:pt x="1" y="1"/>
                  </a:moveTo>
                  <a:lnTo>
                    <a:pt x="1" y="580"/>
                  </a:lnTo>
                  <a:lnTo>
                    <a:pt x="71" y="61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762;p55">
              <a:extLst>
                <a:ext uri="{FF2B5EF4-FFF2-40B4-BE49-F238E27FC236}">
                  <a16:creationId xmlns:a16="http://schemas.microsoft.com/office/drawing/2014/main" id="{9603DC70-DAC5-4C5B-9F30-6649CB186D0D}"/>
                </a:ext>
              </a:extLst>
            </p:cNvPr>
            <p:cNvSpPr/>
            <p:nvPr/>
          </p:nvSpPr>
          <p:spPr>
            <a:xfrm flipH="1">
              <a:off x="1361270" y="4074241"/>
              <a:ext cx="6167" cy="220004"/>
            </a:xfrm>
            <a:custGeom>
              <a:avLst/>
              <a:gdLst/>
              <a:ahLst/>
              <a:cxnLst/>
              <a:rect l="l" t="t" r="r" b="b"/>
              <a:pathLst>
                <a:path w="71" h="2533" extrusionOk="0">
                  <a:moveTo>
                    <a:pt x="1" y="0"/>
                  </a:moveTo>
                  <a:lnTo>
                    <a:pt x="1" y="2532"/>
                  </a:lnTo>
                  <a:lnTo>
                    <a:pt x="71" y="2532"/>
                  </a:lnTo>
                  <a:lnTo>
                    <a:pt x="71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63;p55">
              <a:extLst>
                <a:ext uri="{FF2B5EF4-FFF2-40B4-BE49-F238E27FC236}">
                  <a16:creationId xmlns:a16="http://schemas.microsoft.com/office/drawing/2014/main" id="{0154C178-7E6C-4494-A27A-57108145AFA1}"/>
                </a:ext>
              </a:extLst>
            </p:cNvPr>
            <p:cNvSpPr/>
            <p:nvPr/>
          </p:nvSpPr>
          <p:spPr>
            <a:xfrm flipH="1">
              <a:off x="1361270" y="4017525"/>
              <a:ext cx="6167" cy="59843"/>
            </a:xfrm>
            <a:custGeom>
              <a:avLst/>
              <a:gdLst/>
              <a:ahLst/>
              <a:cxnLst/>
              <a:rect l="l" t="t" r="r" b="b"/>
              <a:pathLst>
                <a:path w="71" h="689" extrusionOk="0">
                  <a:moveTo>
                    <a:pt x="1" y="1"/>
                  </a:moveTo>
                  <a:lnTo>
                    <a:pt x="1" y="653"/>
                  </a:lnTo>
                  <a:lnTo>
                    <a:pt x="71" y="689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64;p55">
              <a:extLst>
                <a:ext uri="{FF2B5EF4-FFF2-40B4-BE49-F238E27FC236}">
                  <a16:creationId xmlns:a16="http://schemas.microsoft.com/office/drawing/2014/main" id="{8BAC9F30-C239-4040-A1F4-064CD8059531}"/>
                </a:ext>
              </a:extLst>
            </p:cNvPr>
            <p:cNvSpPr/>
            <p:nvPr/>
          </p:nvSpPr>
          <p:spPr>
            <a:xfrm flipH="1">
              <a:off x="1346158" y="4081016"/>
              <a:ext cx="6254" cy="213229"/>
            </a:xfrm>
            <a:custGeom>
              <a:avLst/>
              <a:gdLst/>
              <a:ahLst/>
              <a:cxnLst/>
              <a:rect l="l" t="t" r="r" b="b"/>
              <a:pathLst>
                <a:path w="72" h="2455" extrusionOk="0">
                  <a:moveTo>
                    <a:pt x="0" y="0"/>
                  </a:moveTo>
                  <a:lnTo>
                    <a:pt x="0" y="2454"/>
                  </a:lnTo>
                  <a:lnTo>
                    <a:pt x="71" y="2454"/>
                  </a:lnTo>
                  <a:lnTo>
                    <a:pt x="7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65;p55">
              <a:extLst>
                <a:ext uri="{FF2B5EF4-FFF2-40B4-BE49-F238E27FC236}">
                  <a16:creationId xmlns:a16="http://schemas.microsoft.com/office/drawing/2014/main" id="{6DCE3E3E-4A84-415E-9397-36EFCB5829D6}"/>
                </a:ext>
              </a:extLst>
            </p:cNvPr>
            <p:cNvSpPr/>
            <p:nvPr/>
          </p:nvSpPr>
          <p:spPr>
            <a:xfrm flipH="1">
              <a:off x="1346158" y="4017525"/>
              <a:ext cx="6254" cy="66270"/>
            </a:xfrm>
            <a:custGeom>
              <a:avLst/>
              <a:gdLst/>
              <a:ahLst/>
              <a:cxnLst/>
              <a:rect l="l" t="t" r="r" b="b"/>
              <a:pathLst>
                <a:path w="72" h="763" extrusionOk="0">
                  <a:moveTo>
                    <a:pt x="0" y="1"/>
                  </a:moveTo>
                  <a:lnTo>
                    <a:pt x="0" y="731"/>
                  </a:lnTo>
                  <a:lnTo>
                    <a:pt x="71" y="76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66;p55">
              <a:extLst>
                <a:ext uri="{FF2B5EF4-FFF2-40B4-BE49-F238E27FC236}">
                  <a16:creationId xmlns:a16="http://schemas.microsoft.com/office/drawing/2014/main" id="{4393499F-842A-47EF-8D7E-530E452344AC}"/>
                </a:ext>
              </a:extLst>
            </p:cNvPr>
            <p:cNvSpPr/>
            <p:nvPr/>
          </p:nvSpPr>
          <p:spPr>
            <a:xfrm flipH="1">
              <a:off x="1331219" y="4087703"/>
              <a:ext cx="6514" cy="206541"/>
            </a:xfrm>
            <a:custGeom>
              <a:avLst/>
              <a:gdLst/>
              <a:ahLst/>
              <a:cxnLst/>
              <a:rect l="l" t="t" r="r" b="b"/>
              <a:pathLst>
                <a:path w="75" h="2378" extrusionOk="0">
                  <a:moveTo>
                    <a:pt x="0" y="1"/>
                  </a:moveTo>
                  <a:lnTo>
                    <a:pt x="0" y="2377"/>
                  </a:lnTo>
                  <a:lnTo>
                    <a:pt x="75" y="2377"/>
                  </a:lnTo>
                  <a:lnTo>
                    <a:pt x="7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67;p55">
              <a:extLst>
                <a:ext uri="{FF2B5EF4-FFF2-40B4-BE49-F238E27FC236}">
                  <a16:creationId xmlns:a16="http://schemas.microsoft.com/office/drawing/2014/main" id="{E55B00BA-D045-4C6F-85E4-D6BE93B5EF6B}"/>
                </a:ext>
              </a:extLst>
            </p:cNvPr>
            <p:cNvSpPr/>
            <p:nvPr/>
          </p:nvSpPr>
          <p:spPr>
            <a:xfrm flipH="1">
              <a:off x="1331219" y="4017525"/>
              <a:ext cx="6514" cy="73045"/>
            </a:xfrm>
            <a:custGeom>
              <a:avLst/>
              <a:gdLst/>
              <a:ahLst/>
              <a:cxnLst/>
              <a:rect l="l" t="t" r="r" b="b"/>
              <a:pathLst>
                <a:path w="75" h="841" extrusionOk="0">
                  <a:moveTo>
                    <a:pt x="0" y="1"/>
                  </a:moveTo>
                  <a:lnTo>
                    <a:pt x="0" y="809"/>
                  </a:lnTo>
                  <a:lnTo>
                    <a:pt x="75" y="84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68;p55">
              <a:extLst>
                <a:ext uri="{FF2B5EF4-FFF2-40B4-BE49-F238E27FC236}">
                  <a16:creationId xmlns:a16="http://schemas.microsoft.com/office/drawing/2014/main" id="{B3350C82-C50A-4FDF-A27C-E978E281C4EE}"/>
                </a:ext>
              </a:extLst>
            </p:cNvPr>
            <p:cNvSpPr/>
            <p:nvPr/>
          </p:nvSpPr>
          <p:spPr>
            <a:xfrm flipH="1">
              <a:off x="1316453" y="4094391"/>
              <a:ext cx="6254" cy="199853"/>
            </a:xfrm>
            <a:custGeom>
              <a:avLst/>
              <a:gdLst/>
              <a:ahLst/>
              <a:cxnLst/>
              <a:rect l="l" t="t" r="r" b="b"/>
              <a:pathLst>
                <a:path w="72" h="2301" extrusionOk="0">
                  <a:moveTo>
                    <a:pt x="0" y="1"/>
                  </a:moveTo>
                  <a:lnTo>
                    <a:pt x="0" y="2300"/>
                  </a:lnTo>
                  <a:lnTo>
                    <a:pt x="71" y="2300"/>
                  </a:lnTo>
                  <a:lnTo>
                    <a:pt x="71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69;p55">
              <a:extLst>
                <a:ext uri="{FF2B5EF4-FFF2-40B4-BE49-F238E27FC236}">
                  <a16:creationId xmlns:a16="http://schemas.microsoft.com/office/drawing/2014/main" id="{4207F855-4E73-4D57-B5D1-2687B79453A9}"/>
                </a:ext>
              </a:extLst>
            </p:cNvPr>
            <p:cNvSpPr/>
            <p:nvPr/>
          </p:nvSpPr>
          <p:spPr>
            <a:xfrm flipH="1">
              <a:off x="1316453" y="4017525"/>
              <a:ext cx="6254" cy="79820"/>
            </a:xfrm>
            <a:custGeom>
              <a:avLst/>
              <a:gdLst/>
              <a:ahLst/>
              <a:cxnLst/>
              <a:rect l="l" t="t" r="r" b="b"/>
              <a:pathLst>
                <a:path w="72" h="919" extrusionOk="0">
                  <a:moveTo>
                    <a:pt x="0" y="1"/>
                  </a:moveTo>
                  <a:lnTo>
                    <a:pt x="0" y="886"/>
                  </a:lnTo>
                  <a:lnTo>
                    <a:pt x="71" y="918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70;p55">
              <a:extLst>
                <a:ext uri="{FF2B5EF4-FFF2-40B4-BE49-F238E27FC236}">
                  <a16:creationId xmlns:a16="http://schemas.microsoft.com/office/drawing/2014/main" id="{7987816F-99A1-46A2-AE73-43E4166D8B26}"/>
                </a:ext>
              </a:extLst>
            </p:cNvPr>
            <p:cNvSpPr/>
            <p:nvPr/>
          </p:nvSpPr>
          <p:spPr>
            <a:xfrm flipH="1">
              <a:off x="1301515" y="4101166"/>
              <a:ext cx="6167" cy="193079"/>
            </a:xfrm>
            <a:custGeom>
              <a:avLst/>
              <a:gdLst/>
              <a:ahLst/>
              <a:cxnLst/>
              <a:rect l="l" t="t" r="r" b="b"/>
              <a:pathLst>
                <a:path w="71" h="2223" extrusionOk="0">
                  <a:moveTo>
                    <a:pt x="1" y="1"/>
                  </a:moveTo>
                  <a:lnTo>
                    <a:pt x="1" y="2222"/>
                  </a:lnTo>
                  <a:lnTo>
                    <a:pt x="71" y="2222"/>
                  </a:lnTo>
                  <a:lnTo>
                    <a:pt x="71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71;p55">
              <a:extLst>
                <a:ext uri="{FF2B5EF4-FFF2-40B4-BE49-F238E27FC236}">
                  <a16:creationId xmlns:a16="http://schemas.microsoft.com/office/drawing/2014/main" id="{55F8F6BC-3A0B-4921-A21F-512F7D92FC9C}"/>
                </a:ext>
              </a:extLst>
            </p:cNvPr>
            <p:cNvSpPr/>
            <p:nvPr/>
          </p:nvSpPr>
          <p:spPr>
            <a:xfrm flipH="1">
              <a:off x="1301515" y="4017525"/>
              <a:ext cx="6167" cy="86508"/>
            </a:xfrm>
            <a:custGeom>
              <a:avLst/>
              <a:gdLst/>
              <a:ahLst/>
              <a:cxnLst/>
              <a:rect l="l" t="t" r="r" b="b"/>
              <a:pathLst>
                <a:path w="71" h="996" extrusionOk="0">
                  <a:moveTo>
                    <a:pt x="1" y="1"/>
                  </a:moveTo>
                  <a:lnTo>
                    <a:pt x="1" y="964"/>
                  </a:lnTo>
                  <a:lnTo>
                    <a:pt x="71" y="99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72;p55">
              <a:extLst>
                <a:ext uri="{FF2B5EF4-FFF2-40B4-BE49-F238E27FC236}">
                  <a16:creationId xmlns:a16="http://schemas.microsoft.com/office/drawing/2014/main" id="{FA5F86DF-78A6-492D-9597-F5B7873391C9}"/>
                </a:ext>
              </a:extLst>
            </p:cNvPr>
            <p:cNvSpPr/>
            <p:nvPr/>
          </p:nvSpPr>
          <p:spPr>
            <a:xfrm flipH="1">
              <a:off x="1286489" y="4107593"/>
              <a:ext cx="6514" cy="186651"/>
            </a:xfrm>
            <a:custGeom>
              <a:avLst/>
              <a:gdLst/>
              <a:ahLst/>
              <a:cxnLst/>
              <a:rect l="l" t="t" r="r" b="b"/>
              <a:pathLst>
                <a:path w="75" h="2149" extrusionOk="0">
                  <a:moveTo>
                    <a:pt x="1" y="0"/>
                  </a:moveTo>
                  <a:lnTo>
                    <a:pt x="1" y="2148"/>
                  </a:lnTo>
                  <a:lnTo>
                    <a:pt x="74" y="2148"/>
                  </a:lnTo>
                  <a:lnTo>
                    <a:pt x="74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73;p55">
              <a:extLst>
                <a:ext uri="{FF2B5EF4-FFF2-40B4-BE49-F238E27FC236}">
                  <a16:creationId xmlns:a16="http://schemas.microsoft.com/office/drawing/2014/main" id="{F2A6824D-E8D2-4331-8EE9-E1A4212FDC13}"/>
                </a:ext>
              </a:extLst>
            </p:cNvPr>
            <p:cNvSpPr/>
            <p:nvPr/>
          </p:nvSpPr>
          <p:spPr>
            <a:xfrm flipH="1">
              <a:off x="1286489" y="4017525"/>
              <a:ext cx="6514" cy="92935"/>
            </a:xfrm>
            <a:custGeom>
              <a:avLst/>
              <a:gdLst/>
              <a:ahLst/>
              <a:cxnLst/>
              <a:rect l="l" t="t" r="r" b="b"/>
              <a:pathLst>
                <a:path w="75" h="1070" extrusionOk="0">
                  <a:moveTo>
                    <a:pt x="1" y="1"/>
                  </a:moveTo>
                  <a:lnTo>
                    <a:pt x="1" y="1037"/>
                  </a:lnTo>
                  <a:lnTo>
                    <a:pt x="74" y="1070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74;p55">
              <a:extLst>
                <a:ext uri="{FF2B5EF4-FFF2-40B4-BE49-F238E27FC236}">
                  <a16:creationId xmlns:a16="http://schemas.microsoft.com/office/drawing/2014/main" id="{BCF509E2-AEC6-40F0-B9EE-FE2DC247B84A}"/>
                </a:ext>
              </a:extLst>
            </p:cNvPr>
            <p:cNvSpPr/>
            <p:nvPr/>
          </p:nvSpPr>
          <p:spPr>
            <a:xfrm flipH="1">
              <a:off x="1271810" y="4114368"/>
              <a:ext cx="6167" cy="179877"/>
            </a:xfrm>
            <a:custGeom>
              <a:avLst/>
              <a:gdLst/>
              <a:ahLst/>
              <a:cxnLst/>
              <a:rect l="l" t="t" r="r" b="b"/>
              <a:pathLst>
                <a:path w="71" h="2071" extrusionOk="0">
                  <a:moveTo>
                    <a:pt x="1" y="0"/>
                  </a:moveTo>
                  <a:lnTo>
                    <a:pt x="1" y="2070"/>
                  </a:lnTo>
                  <a:lnTo>
                    <a:pt x="71" y="2070"/>
                  </a:lnTo>
                  <a:lnTo>
                    <a:pt x="71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75;p55">
              <a:extLst>
                <a:ext uri="{FF2B5EF4-FFF2-40B4-BE49-F238E27FC236}">
                  <a16:creationId xmlns:a16="http://schemas.microsoft.com/office/drawing/2014/main" id="{D901F3E3-2E38-4D87-A6D1-529F3A584E06}"/>
                </a:ext>
              </a:extLst>
            </p:cNvPr>
            <p:cNvSpPr/>
            <p:nvPr/>
          </p:nvSpPr>
          <p:spPr>
            <a:xfrm flipH="1">
              <a:off x="1271810" y="4017525"/>
              <a:ext cx="6167" cy="99710"/>
            </a:xfrm>
            <a:custGeom>
              <a:avLst/>
              <a:gdLst/>
              <a:ahLst/>
              <a:cxnLst/>
              <a:rect l="l" t="t" r="r" b="b"/>
              <a:pathLst>
                <a:path w="71" h="1148" extrusionOk="0">
                  <a:moveTo>
                    <a:pt x="1" y="1"/>
                  </a:moveTo>
                  <a:lnTo>
                    <a:pt x="1" y="1115"/>
                  </a:lnTo>
                  <a:lnTo>
                    <a:pt x="71" y="1147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76;p55">
              <a:extLst>
                <a:ext uri="{FF2B5EF4-FFF2-40B4-BE49-F238E27FC236}">
                  <a16:creationId xmlns:a16="http://schemas.microsoft.com/office/drawing/2014/main" id="{C7B9486D-76E6-44D1-9E71-B8AA3DA9F3AC}"/>
                </a:ext>
              </a:extLst>
            </p:cNvPr>
            <p:cNvSpPr/>
            <p:nvPr/>
          </p:nvSpPr>
          <p:spPr>
            <a:xfrm flipH="1">
              <a:off x="1256784" y="4121142"/>
              <a:ext cx="6167" cy="173102"/>
            </a:xfrm>
            <a:custGeom>
              <a:avLst/>
              <a:gdLst/>
              <a:ahLst/>
              <a:cxnLst/>
              <a:rect l="l" t="t" r="r" b="b"/>
              <a:pathLst>
                <a:path w="71" h="1993" extrusionOk="0">
                  <a:moveTo>
                    <a:pt x="0" y="0"/>
                  </a:moveTo>
                  <a:lnTo>
                    <a:pt x="0" y="1992"/>
                  </a:lnTo>
                  <a:lnTo>
                    <a:pt x="70" y="1992"/>
                  </a:lnTo>
                  <a:lnTo>
                    <a:pt x="7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77;p55">
              <a:extLst>
                <a:ext uri="{FF2B5EF4-FFF2-40B4-BE49-F238E27FC236}">
                  <a16:creationId xmlns:a16="http://schemas.microsoft.com/office/drawing/2014/main" id="{ED4AC280-08E5-468B-A0F6-1F8196E24A87}"/>
                </a:ext>
              </a:extLst>
            </p:cNvPr>
            <p:cNvSpPr/>
            <p:nvPr/>
          </p:nvSpPr>
          <p:spPr>
            <a:xfrm flipH="1">
              <a:off x="1256784" y="4017525"/>
              <a:ext cx="6167" cy="106397"/>
            </a:xfrm>
            <a:custGeom>
              <a:avLst/>
              <a:gdLst/>
              <a:ahLst/>
              <a:cxnLst/>
              <a:rect l="l" t="t" r="r" b="b"/>
              <a:pathLst>
                <a:path w="71" h="1225" extrusionOk="0">
                  <a:moveTo>
                    <a:pt x="0" y="1"/>
                  </a:moveTo>
                  <a:lnTo>
                    <a:pt x="0" y="1193"/>
                  </a:lnTo>
                  <a:lnTo>
                    <a:pt x="70" y="122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78;p55">
              <a:extLst>
                <a:ext uri="{FF2B5EF4-FFF2-40B4-BE49-F238E27FC236}">
                  <a16:creationId xmlns:a16="http://schemas.microsoft.com/office/drawing/2014/main" id="{4046017F-C65B-41F8-823A-87ACCDE1C466}"/>
                </a:ext>
              </a:extLst>
            </p:cNvPr>
            <p:cNvSpPr/>
            <p:nvPr/>
          </p:nvSpPr>
          <p:spPr>
            <a:xfrm flipH="1">
              <a:off x="1241759" y="4127830"/>
              <a:ext cx="6254" cy="166414"/>
            </a:xfrm>
            <a:custGeom>
              <a:avLst/>
              <a:gdLst/>
              <a:ahLst/>
              <a:cxnLst/>
              <a:rect l="l" t="t" r="r" b="b"/>
              <a:pathLst>
                <a:path w="72" h="1916" extrusionOk="0">
                  <a:moveTo>
                    <a:pt x="1" y="0"/>
                  </a:moveTo>
                  <a:lnTo>
                    <a:pt x="1" y="1915"/>
                  </a:lnTo>
                  <a:lnTo>
                    <a:pt x="71" y="1915"/>
                  </a:lnTo>
                  <a:lnTo>
                    <a:pt x="71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79;p55">
              <a:extLst>
                <a:ext uri="{FF2B5EF4-FFF2-40B4-BE49-F238E27FC236}">
                  <a16:creationId xmlns:a16="http://schemas.microsoft.com/office/drawing/2014/main" id="{8D8E75E1-C9EE-4691-9641-C09C147C093E}"/>
                </a:ext>
              </a:extLst>
            </p:cNvPr>
            <p:cNvSpPr/>
            <p:nvPr/>
          </p:nvSpPr>
          <p:spPr>
            <a:xfrm flipH="1">
              <a:off x="1241759" y="4017525"/>
              <a:ext cx="6254" cy="113172"/>
            </a:xfrm>
            <a:custGeom>
              <a:avLst/>
              <a:gdLst/>
              <a:ahLst/>
              <a:cxnLst/>
              <a:rect l="l" t="t" r="r" b="b"/>
              <a:pathLst>
                <a:path w="72" h="1303" extrusionOk="0">
                  <a:moveTo>
                    <a:pt x="1" y="1"/>
                  </a:moveTo>
                  <a:lnTo>
                    <a:pt x="1" y="1270"/>
                  </a:lnTo>
                  <a:lnTo>
                    <a:pt x="71" y="130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80;p55">
              <a:extLst>
                <a:ext uri="{FF2B5EF4-FFF2-40B4-BE49-F238E27FC236}">
                  <a16:creationId xmlns:a16="http://schemas.microsoft.com/office/drawing/2014/main" id="{3FBC08D2-47CD-47D8-9144-26411A09806F}"/>
                </a:ext>
              </a:extLst>
            </p:cNvPr>
            <p:cNvSpPr/>
            <p:nvPr/>
          </p:nvSpPr>
          <p:spPr>
            <a:xfrm flipH="1">
              <a:off x="1226733" y="4134257"/>
              <a:ext cx="6514" cy="159987"/>
            </a:xfrm>
            <a:custGeom>
              <a:avLst/>
              <a:gdLst/>
              <a:ahLst/>
              <a:cxnLst/>
              <a:rect l="l" t="t" r="r" b="b"/>
              <a:pathLst>
                <a:path w="75" h="1842" extrusionOk="0">
                  <a:moveTo>
                    <a:pt x="0" y="1"/>
                  </a:moveTo>
                  <a:lnTo>
                    <a:pt x="0" y="1841"/>
                  </a:lnTo>
                  <a:lnTo>
                    <a:pt x="75" y="1841"/>
                  </a:lnTo>
                  <a:lnTo>
                    <a:pt x="75" y="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81;p55">
              <a:extLst>
                <a:ext uri="{FF2B5EF4-FFF2-40B4-BE49-F238E27FC236}">
                  <a16:creationId xmlns:a16="http://schemas.microsoft.com/office/drawing/2014/main" id="{22856DAA-B75A-48E4-A811-822032DAD8DB}"/>
                </a:ext>
              </a:extLst>
            </p:cNvPr>
            <p:cNvSpPr/>
            <p:nvPr/>
          </p:nvSpPr>
          <p:spPr>
            <a:xfrm flipH="1">
              <a:off x="1226733" y="4017525"/>
              <a:ext cx="6514" cy="119947"/>
            </a:xfrm>
            <a:custGeom>
              <a:avLst/>
              <a:gdLst/>
              <a:ahLst/>
              <a:cxnLst/>
              <a:rect l="l" t="t" r="r" b="b"/>
              <a:pathLst>
                <a:path w="75" h="1381" extrusionOk="0">
                  <a:moveTo>
                    <a:pt x="0" y="1"/>
                  </a:moveTo>
                  <a:lnTo>
                    <a:pt x="0" y="1345"/>
                  </a:lnTo>
                  <a:lnTo>
                    <a:pt x="75" y="138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82;p55">
              <a:extLst>
                <a:ext uri="{FF2B5EF4-FFF2-40B4-BE49-F238E27FC236}">
                  <a16:creationId xmlns:a16="http://schemas.microsoft.com/office/drawing/2014/main" id="{B9AE9FAB-C140-4DF2-A27C-95A42381A2ED}"/>
                </a:ext>
              </a:extLst>
            </p:cNvPr>
            <p:cNvSpPr/>
            <p:nvPr/>
          </p:nvSpPr>
          <p:spPr>
            <a:xfrm flipH="1">
              <a:off x="1212054" y="4141032"/>
              <a:ext cx="6254" cy="153212"/>
            </a:xfrm>
            <a:custGeom>
              <a:avLst/>
              <a:gdLst/>
              <a:ahLst/>
              <a:cxnLst/>
              <a:rect l="l" t="t" r="r" b="b"/>
              <a:pathLst>
                <a:path w="72" h="1764" extrusionOk="0">
                  <a:moveTo>
                    <a:pt x="1" y="0"/>
                  </a:moveTo>
                  <a:lnTo>
                    <a:pt x="1" y="1763"/>
                  </a:lnTo>
                  <a:lnTo>
                    <a:pt x="72" y="1763"/>
                  </a:lnTo>
                  <a:lnTo>
                    <a:pt x="72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83;p55">
              <a:extLst>
                <a:ext uri="{FF2B5EF4-FFF2-40B4-BE49-F238E27FC236}">
                  <a16:creationId xmlns:a16="http://schemas.microsoft.com/office/drawing/2014/main" id="{7117D599-4D96-4421-923A-903B92664712}"/>
                </a:ext>
              </a:extLst>
            </p:cNvPr>
            <p:cNvSpPr/>
            <p:nvPr/>
          </p:nvSpPr>
          <p:spPr>
            <a:xfrm flipH="1">
              <a:off x="1212054" y="4017525"/>
              <a:ext cx="6254" cy="126287"/>
            </a:xfrm>
            <a:custGeom>
              <a:avLst/>
              <a:gdLst/>
              <a:ahLst/>
              <a:cxnLst/>
              <a:rect l="l" t="t" r="r" b="b"/>
              <a:pathLst>
                <a:path w="72" h="1454" extrusionOk="0">
                  <a:moveTo>
                    <a:pt x="1" y="1"/>
                  </a:moveTo>
                  <a:lnTo>
                    <a:pt x="1" y="1422"/>
                  </a:lnTo>
                  <a:lnTo>
                    <a:pt x="72" y="145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784;p55">
              <a:extLst>
                <a:ext uri="{FF2B5EF4-FFF2-40B4-BE49-F238E27FC236}">
                  <a16:creationId xmlns:a16="http://schemas.microsoft.com/office/drawing/2014/main" id="{846094D5-ED79-4687-BB6D-3063A48757CA}"/>
                </a:ext>
              </a:extLst>
            </p:cNvPr>
            <p:cNvSpPr/>
            <p:nvPr/>
          </p:nvSpPr>
          <p:spPr>
            <a:xfrm flipH="1">
              <a:off x="1197029" y="4147720"/>
              <a:ext cx="6254" cy="146524"/>
            </a:xfrm>
            <a:custGeom>
              <a:avLst/>
              <a:gdLst/>
              <a:ahLst/>
              <a:cxnLst/>
              <a:rect l="l" t="t" r="r" b="b"/>
              <a:pathLst>
                <a:path w="72" h="1687" extrusionOk="0">
                  <a:moveTo>
                    <a:pt x="0" y="0"/>
                  </a:moveTo>
                  <a:lnTo>
                    <a:pt x="0" y="1686"/>
                  </a:lnTo>
                  <a:lnTo>
                    <a:pt x="71" y="1686"/>
                  </a:lnTo>
                  <a:lnTo>
                    <a:pt x="71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785;p55">
              <a:extLst>
                <a:ext uri="{FF2B5EF4-FFF2-40B4-BE49-F238E27FC236}">
                  <a16:creationId xmlns:a16="http://schemas.microsoft.com/office/drawing/2014/main" id="{CD2421E2-2ED1-4AA3-9322-BE1241F57368}"/>
                </a:ext>
              </a:extLst>
            </p:cNvPr>
            <p:cNvSpPr/>
            <p:nvPr/>
          </p:nvSpPr>
          <p:spPr>
            <a:xfrm flipH="1">
              <a:off x="1197029" y="4017525"/>
              <a:ext cx="6254" cy="133062"/>
            </a:xfrm>
            <a:custGeom>
              <a:avLst/>
              <a:gdLst/>
              <a:ahLst/>
              <a:cxnLst/>
              <a:rect l="l" t="t" r="r" b="b"/>
              <a:pathLst>
                <a:path w="72" h="1532" extrusionOk="0">
                  <a:moveTo>
                    <a:pt x="0" y="1"/>
                  </a:moveTo>
                  <a:lnTo>
                    <a:pt x="0" y="1499"/>
                  </a:lnTo>
                  <a:lnTo>
                    <a:pt x="71" y="153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786;p55">
              <a:extLst>
                <a:ext uri="{FF2B5EF4-FFF2-40B4-BE49-F238E27FC236}">
                  <a16:creationId xmlns:a16="http://schemas.microsoft.com/office/drawing/2014/main" id="{6EFF2E5A-67F8-4E14-88A1-6C205EE30326}"/>
                </a:ext>
              </a:extLst>
            </p:cNvPr>
            <p:cNvSpPr/>
            <p:nvPr/>
          </p:nvSpPr>
          <p:spPr>
            <a:xfrm flipH="1">
              <a:off x="1182003" y="4154495"/>
              <a:ext cx="6601" cy="139750"/>
            </a:xfrm>
            <a:custGeom>
              <a:avLst/>
              <a:gdLst/>
              <a:ahLst/>
              <a:cxnLst/>
              <a:rect l="l" t="t" r="r" b="b"/>
              <a:pathLst>
                <a:path w="76" h="1609" extrusionOk="0">
                  <a:moveTo>
                    <a:pt x="1" y="0"/>
                  </a:moveTo>
                  <a:lnTo>
                    <a:pt x="1" y="1608"/>
                  </a:lnTo>
                  <a:lnTo>
                    <a:pt x="75" y="1608"/>
                  </a:lnTo>
                  <a:lnTo>
                    <a:pt x="75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787;p55">
              <a:extLst>
                <a:ext uri="{FF2B5EF4-FFF2-40B4-BE49-F238E27FC236}">
                  <a16:creationId xmlns:a16="http://schemas.microsoft.com/office/drawing/2014/main" id="{322C22D7-25CE-4B86-A600-ADC5A45B7151}"/>
                </a:ext>
              </a:extLst>
            </p:cNvPr>
            <p:cNvSpPr/>
            <p:nvPr/>
          </p:nvSpPr>
          <p:spPr>
            <a:xfrm flipH="1">
              <a:off x="1182003" y="4017525"/>
              <a:ext cx="6601" cy="139750"/>
            </a:xfrm>
            <a:custGeom>
              <a:avLst/>
              <a:gdLst/>
              <a:ahLst/>
              <a:cxnLst/>
              <a:rect l="l" t="t" r="r" b="b"/>
              <a:pathLst>
                <a:path w="76" h="1609" extrusionOk="0">
                  <a:moveTo>
                    <a:pt x="1" y="1"/>
                  </a:moveTo>
                  <a:lnTo>
                    <a:pt x="1" y="1577"/>
                  </a:lnTo>
                  <a:lnTo>
                    <a:pt x="75" y="1609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788;p55">
              <a:extLst>
                <a:ext uri="{FF2B5EF4-FFF2-40B4-BE49-F238E27FC236}">
                  <a16:creationId xmlns:a16="http://schemas.microsoft.com/office/drawing/2014/main" id="{CF6FDFA3-1FE7-4648-9213-5AE344160E7B}"/>
                </a:ext>
              </a:extLst>
            </p:cNvPr>
            <p:cNvSpPr/>
            <p:nvPr/>
          </p:nvSpPr>
          <p:spPr>
            <a:xfrm flipH="1">
              <a:off x="1167324" y="4161269"/>
              <a:ext cx="6167" cy="132975"/>
            </a:xfrm>
            <a:custGeom>
              <a:avLst/>
              <a:gdLst/>
              <a:ahLst/>
              <a:cxnLst/>
              <a:rect l="l" t="t" r="r" b="b"/>
              <a:pathLst>
                <a:path w="71" h="1531" extrusionOk="0">
                  <a:moveTo>
                    <a:pt x="0" y="0"/>
                  </a:moveTo>
                  <a:lnTo>
                    <a:pt x="0" y="1530"/>
                  </a:lnTo>
                  <a:lnTo>
                    <a:pt x="70" y="1530"/>
                  </a:lnTo>
                  <a:lnTo>
                    <a:pt x="7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789;p55">
              <a:extLst>
                <a:ext uri="{FF2B5EF4-FFF2-40B4-BE49-F238E27FC236}">
                  <a16:creationId xmlns:a16="http://schemas.microsoft.com/office/drawing/2014/main" id="{5FDFE963-5B2A-418E-9C5C-C09EFC064378}"/>
                </a:ext>
              </a:extLst>
            </p:cNvPr>
            <p:cNvSpPr/>
            <p:nvPr/>
          </p:nvSpPr>
          <p:spPr>
            <a:xfrm flipH="1">
              <a:off x="1167324" y="4017525"/>
              <a:ext cx="6167" cy="146524"/>
            </a:xfrm>
            <a:custGeom>
              <a:avLst/>
              <a:gdLst/>
              <a:ahLst/>
              <a:cxnLst/>
              <a:rect l="l" t="t" r="r" b="b"/>
              <a:pathLst>
                <a:path w="71" h="1687" extrusionOk="0">
                  <a:moveTo>
                    <a:pt x="0" y="1"/>
                  </a:moveTo>
                  <a:lnTo>
                    <a:pt x="0" y="1655"/>
                  </a:lnTo>
                  <a:lnTo>
                    <a:pt x="70" y="168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790;p55">
              <a:extLst>
                <a:ext uri="{FF2B5EF4-FFF2-40B4-BE49-F238E27FC236}">
                  <a16:creationId xmlns:a16="http://schemas.microsoft.com/office/drawing/2014/main" id="{600C6863-745F-4018-9242-7F8D962F12C6}"/>
                </a:ext>
              </a:extLst>
            </p:cNvPr>
            <p:cNvSpPr/>
            <p:nvPr/>
          </p:nvSpPr>
          <p:spPr>
            <a:xfrm flipH="1">
              <a:off x="1152385" y="4167610"/>
              <a:ext cx="6167" cy="126635"/>
            </a:xfrm>
            <a:custGeom>
              <a:avLst/>
              <a:gdLst/>
              <a:ahLst/>
              <a:cxnLst/>
              <a:rect l="l" t="t" r="r" b="b"/>
              <a:pathLst>
                <a:path w="71" h="1458" extrusionOk="0">
                  <a:moveTo>
                    <a:pt x="1" y="1"/>
                  </a:moveTo>
                  <a:lnTo>
                    <a:pt x="1" y="1457"/>
                  </a:lnTo>
                  <a:lnTo>
                    <a:pt x="71" y="1457"/>
                  </a:lnTo>
                  <a:lnTo>
                    <a:pt x="71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791;p55">
              <a:extLst>
                <a:ext uri="{FF2B5EF4-FFF2-40B4-BE49-F238E27FC236}">
                  <a16:creationId xmlns:a16="http://schemas.microsoft.com/office/drawing/2014/main" id="{C4593BC3-C9BD-4EBC-BA08-3CC3290659CE}"/>
                </a:ext>
              </a:extLst>
            </p:cNvPr>
            <p:cNvSpPr/>
            <p:nvPr/>
          </p:nvSpPr>
          <p:spPr>
            <a:xfrm flipH="1">
              <a:off x="1152385" y="4017525"/>
              <a:ext cx="6167" cy="152952"/>
            </a:xfrm>
            <a:custGeom>
              <a:avLst/>
              <a:gdLst/>
              <a:ahLst/>
              <a:cxnLst/>
              <a:rect l="l" t="t" r="r" b="b"/>
              <a:pathLst>
                <a:path w="71" h="1761" extrusionOk="0">
                  <a:moveTo>
                    <a:pt x="1" y="1"/>
                  </a:moveTo>
                  <a:lnTo>
                    <a:pt x="1" y="1729"/>
                  </a:lnTo>
                  <a:lnTo>
                    <a:pt x="71" y="176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792;p55">
              <a:extLst>
                <a:ext uri="{FF2B5EF4-FFF2-40B4-BE49-F238E27FC236}">
                  <a16:creationId xmlns:a16="http://schemas.microsoft.com/office/drawing/2014/main" id="{58F3CC86-71DD-49D2-B7F7-9B991EA28985}"/>
                </a:ext>
              </a:extLst>
            </p:cNvPr>
            <p:cNvSpPr/>
            <p:nvPr/>
          </p:nvSpPr>
          <p:spPr>
            <a:xfrm flipH="1">
              <a:off x="1137360" y="4174384"/>
              <a:ext cx="6167" cy="119860"/>
            </a:xfrm>
            <a:custGeom>
              <a:avLst/>
              <a:gdLst/>
              <a:ahLst/>
              <a:cxnLst/>
              <a:rect l="l" t="t" r="r" b="b"/>
              <a:pathLst>
                <a:path w="71" h="1380" extrusionOk="0">
                  <a:moveTo>
                    <a:pt x="0" y="1"/>
                  </a:moveTo>
                  <a:lnTo>
                    <a:pt x="0" y="1379"/>
                  </a:lnTo>
                  <a:lnTo>
                    <a:pt x="71" y="1379"/>
                  </a:lnTo>
                  <a:lnTo>
                    <a:pt x="71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793;p55">
              <a:extLst>
                <a:ext uri="{FF2B5EF4-FFF2-40B4-BE49-F238E27FC236}">
                  <a16:creationId xmlns:a16="http://schemas.microsoft.com/office/drawing/2014/main" id="{D4EF3B37-6044-436A-9E82-43CB888390BE}"/>
                </a:ext>
              </a:extLst>
            </p:cNvPr>
            <p:cNvSpPr/>
            <p:nvPr/>
          </p:nvSpPr>
          <p:spPr>
            <a:xfrm flipH="1">
              <a:off x="1137360" y="4017525"/>
              <a:ext cx="6167" cy="159726"/>
            </a:xfrm>
            <a:custGeom>
              <a:avLst/>
              <a:gdLst/>
              <a:ahLst/>
              <a:cxnLst/>
              <a:rect l="l" t="t" r="r" b="b"/>
              <a:pathLst>
                <a:path w="71" h="1839" extrusionOk="0">
                  <a:moveTo>
                    <a:pt x="0" y="1"/>
                  </a:moveTo>
                  <a:lnTo>
                    <a:pt x="0" y="1807"/>
                  </a:lnTo>
                  <a:lnTo>
                    <a:pt x="71" y="1838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794;p55">
              <a:extLst>
                <a:ext uri="{FF2B5EF4-FFF2-40B4-BE49-F238E27FC236}">
                  <a16:creationId xmlns:a16="http://schemas.microsoft.com/office/drawing/2014/main" id="{EF19B33B-1230-4E01-A82E-A71462F9550C}"/>
                </a:ext>
              </a:extLst>
            </p:cNvPr>
            <p:cNvSpPr/>
            <p:nvPr/>
          </p:nvSpPr>
          <p:spPr>
            <a:xfrm flipH="1">
              <a:off x="1122334" y="4181072"/>
              <a:ext cx="6514" cy="113172"/>
            </a:xfrm>
            <a:custGeom>
              <a:avLst/>
              <a:gdLst/>
              <a:ahLst/>
              <a:cxnLst/>
              <a:rect l="l" t="t" r="r" b="b"/>
              <a:pathLst>
                <a:path w="75" h="1303" extrusionOk="0">
                  <a:moveTo>
                    <a:pt x="1" y="1"/>
                  </a:moveTo>
                  <a:lnTo>
                    <a:pt x="1" y="1302"/>
                  </a:lnTo>
                  <a:lnTo>
                    <a:pt x="74" y="1302"/>
                  </a:lnTo>
                  <a:lnTo>
                    <a:pt x="74" y="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795;p55">
              <a:extLst>
                <a:ext uri="{FF2B5EF4-FFF2-40B4-BE49-F238E27FC236}">
                  <a16:creationId xmlns:a16="http://schemas.microsoft.com/office/drawing/2014/main" id="{FEFD4C4C-57AB-4DC7-8230-D6C5C1AE9A0F}"/>
                </a:ext>
              </a:extLst>
            </p:cNvPr>
            <p:cNvSpPr/>
            <p:nvPr/>
          </p:nvSpPr>
          <p:spPr>
            <a:xfrm flipH="1">
              <a:off x="1122334" y="4017525"/>
              <a:ext cx="6514" cy="166414"/>
            </a:xfrm>
            <a:custGeom>
              <a:avLst/>
              <a:gdLst/>
              <a:ahLst/>
              <a:cxnLst/>
              <a:rect l="l" t="t" r="r" b="b"/>
              <a:pathLst>
                <a:path w="75" h="1916" extrusionOk="0">
                  <a:moveTo>
                    <a:pt x="1" y="1"/>
                  </a:moveTo>
                  <a:lnTo>
                    <a:pt x="1" y="1884"/>
                  </a:lnTo>
                  <a:lnTo>
                    <a:pt x="74" y="1916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796;p55">
              <a:extLst>
                <a:ext uri="{FF2B5EF4-FFF2-40B4-BE49-F238E27FC236}">
                  <a16:creationId xmlns:a16="http://schemas.microsoft.com/office/drawing/2014/main" id="{57519E1E-E9DE-4BED-9CEB-B503FFBAE38C}"/>
                </a:ext>
              </a:extLst>
            </p:cNvPr>
            <p:cNvSpPr/>
            <p:nvPr/>
          </p:nvSpPr>
          <p:spPr>
            <a:xfrm flipH="1">
              <a:off x="1107655" y="4187847"/>
              <a:ext cx="6167" cy="106397"/>
            </a:xfrm>
            <a:custGeom>
              <a:avLst/>
              <a:gdLst/>
              <a:ahLst/>
              <a:cxnLst/>
              <a:rect l="l" t="t" r="r" b="b"/>
              <a:pathLst>
                <a:path w="71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71" y="1224"/>
                  </a:lnTo>
                  <a:lnTo>
                    <a:pt x="71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797;p55">
              <a:extLst>
                <a:ext uri="{FF2B5EF4-FFF2-40B4-BE49-F238E27FC236}">
                  <a16:creationId xmlns:a16="http://schemas.microsoft.com/office/drawing/2014/main" id="{7CF11816-05A3-4CA4-9A42-80013AAAFD08}"/>
                </a:ext>
              </a:extLst>
            </p:cNvPr>
            <p:cNvSpPr/>
            <p:nvPr/>
          </p:nvSpPr>
          <p:spPr>
            <a:xfrm flipH="1">
              <a:off x="1107655" y="4017525"/>
              <a:ext cx="6167" cy="173189"/>
            </a:xfrm>
            <a:custGeom>
              <a:avLst/>
              <a:gdLst/>
              <a:ahLst/>
              <a:cxnLst/>
              <a:rect l="l" t="t" r="r" b="b"/>
              <a:pathLst>
                <a:path w="71" h="1994" extrusionOk="0">
                  <a:moveTo>
                    <a:pt x="0" y="1"/>
                  </a:moveTo>
                  <a:lnTo>
                    <a:pt x="0" y="1962"/>
                  </a:lnTo>
                  <a:lnTo>
                    <a:pt x="71" y="1994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798;p55">
              <a:extLst>
                <a:ext uri="{FF2B5EF4-FFF2-40B4-BE49-F238E27FC236}">
                  <a16:creationId xmlns:a16="http://schemas.microsoft.com/office/drawing/2014/main" id="{57F426FA-D449-403D-897E-35A9CF1F92C6}"/>
                </a:ext>
              </a:extLst>
            </p:cNvPr>
            <p:cNvSpPr/>
            <p:nvPr/>
          </p:nvSpPr>
          <p:spPr>
            <a:xfrm flipH="1">
              <a:off x="1092543" y="4194361"/>
              <a:ext cx="6340" cy="99883"/>
            </a:xfrm>
            <a:custGeom>
              <a:avLst/>
              <a:gdLst/>
              <a:ahLst/>
              <a:cxnLst/>
              <a:rect l="l" t="t" r="r" b="b"/>
              <a:pathLst>
                <a:path w="73" h="1150" extrusionOk="0">
                  <a:moveTo>
                    <a:pt x="1" y="0"/>
                  </a:moveTo>
                  <a:lnTo>
                    <a:pt x="1" y="1149"/>
                  </a:lnTo>
                  <a:lnTo>
                    <a:pt x="72" y="1149"/>
                  </a:lnTo>
                  <a:lnTo>
                    <a:pt x="72" y="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799;p55">
              <a:extLst>
                <a:ext uri="{FF2B5EF4-FFF2-40B4-BE49-F238E27FC236}">
                  <a16:creationId xmlns:a16="http://schemas.microsoft.com/office/drawing/2014/main" id="{BCA93FE7-FF43-489A-A2BC-434F39F6F8DD}"/>
                </a:ext>
              </a:extLst>
            </p:cNvPr>
            <p:cNvSpPr/>
            <p:nvPr/>
          </p:nvSpPr>
          <p:spPr>
            <a:xfrm flipH="1">
              <a:off x="1092543" y="4017525"/>
              <a:ext cx="6340" cy="179877"/>
            </a:xfrm>
            <a:custGeom>
              <a:avLst/>
              <a:gdLst/>
              <a:ahLst/>
              <a:cxnLst/>
              <a:rect l="l" t="t" r="r" b="b"/>
              <a:pathLst>
                <a:path w="73" h="2071" extrusionOk="0">
                  <a:moveTo>
                    <a:pt x="1" y="1"/>
                  </a:moveTo>
                  <a:lnTo>
                    <a:pt x="1" y="2036"/>
                  </a:lnTo>
                  <a:lnTo>
                    <a:pt x="72" y="207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800;p55">
              <a:extLst>
                <a:ext uri="{FF2B5EF4-FFF2-40B4-BE49-F238E27FC236}">
                  <a16:creationId xmlns:a16="http://schemas.microsoft.com/office/drawing/2014/main" id="{CF1D8253-2D73-4399-9FF1-1FF90259E577}"/>
                </a:ext>
              </a:extLst>
            </p:cNvPr>
            <p:cNvSpPr/>
            <p:nvPr/>
          </p:nvSpPr>
          <p:spPr>
            <a:xfrm flipH="1">
              <a:off x="1077604" y="4201049"/>
              <a:ext cx="6514" cy="93195"/>
            </a:xfrm>
            <a:custGeom>
              <a:avLst/>
              <a:gdLst/>
              <a:ahLst/>
              <a:cxnLst/>
              <a:rect l="l" t="t" r="r" b="b"/>
              <a:pathLst>
                <a:path w="75" h="1073" extrusionOk="0">
                  <a:moveTo>
                    <a:pt x="0" y="0"/>
                  </a:moveTo>
                  <a:lnTo>
                    <a:pt x="0" y="1072"/>
                  </a:lnTo>
                  <a:lnTo>
                    <a:pt x="75" y="1072"/>
                  </a:lnTo>
                  <a:lnTo>
                    <a:pt x="7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801;p55">
              <a:extLst>
                <a:ext uri="{FF2B5EF4-FFF2-40B4-BE49-F238E27FC236}">
                  <a16:creationId xmlns:a16="http://schemas.microsoft.com/office/drawing/2014/main" id="{38A8DC7E-CB36-4BBB-AB49-CC6AFF6584BC}"/>
                </a:ext>
              </a:extLst>
            </p:cNvPr>
            <p:cNvSpPr/>
            <p:nvPr/>
          </p:nvSpPr>
          <p:spPr>
            <a:xfrm flipH="1">
              <a:off x="1077604" y="4017525"/>
              <a:ext cx="6514" cy="186391"/>
            </a:xfrm>
            <a:custGeom>
              <a:avLst/>
              <a:gdLst/>
              <a:ahLst/>
              <a:cxnLst/>
              <a:rect l="l" t="t" r="r" b="b"/>
              <a:pathLst>
                <a:path w="75" h="2146" extrusionOk="0">
                  <a:moveTo>
                    <a:pt x="0" y="1"/>
                  </a:moveTo>
                  <a:lnTo>
                    <a:pt x="0" y="2113"/>
                  </a:lnTo>
                  <a:lnTo>
                    <a:pt x="75" y="2145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802;p55">
              <a:extLst>
                <a:ext uri="{FF2B5EF4-FFF2-40B4-BE49-F238E27FC236}">
                  <a16:creationId xmlns:a16="http://schemas.microsoft.com/office/drawing/2014/main" id="{23D6D748-AA25-4907-A181-1346637201F1}"/>
                </a:ext>
              </a:extLst>
            </p:cNvPr>
            <p:cNvSpPr/>
            <p:nvPr/>
          </p:nvSpPr>
          <p:spPr>
            <a:xfrm flipH="1">
              <a:off x="1062925" y="4207736"/>
              <a:ext cx="6254" cy="86508"/>
            </a:xfrm>
            <a:custGeom>
              <a:avLst/>
              <a:gdLst/>
              <a:ahLst/>
              <a:cxnLst/>
              <a:rect l="l" t="t" r="r" b="b"/>
              <a:pathLst>
                <a:path w="72" h="996" extrusionOk="0">
                  <a:moveTo>
                    <a:pt x="1" y="1"/>
                  </a:moveTo>
                  <a:lnTo>
                    <a:pt x="1" y="995"/>
                  </a:lnTo>
                  <a:lnTo>
                    <a:pt x="72" y="995"/>
                  </a:lnTo>
                  <a:lnTo>
                    <a:pt x="72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803;p55">
              <a:extLst>
                <a:ext uri="{FF2B5EF4-FFF2-40B4-BE49-F238E27FC236}">
                  <a16:creationId xmlns:a16="http://schemas.microsoft.com/office/drawing/2014/main" id="{5E5A1108-81E5-4B00-9B8A-A01C0D992932}"/>
                </a:ext>
              </a:extLst>
            </p:cNvPr>
            <p:cNvSpPr/>
            <p:nvPr/>
          </p:nvSpPr>
          <p:spPr>
            <a:xfrm flipH="1">
              <a:off x="1062925" y="4017525"/>
              <a:ext cx="6254" cy="193079"/>
            </a:xfrm>
            <a:custGeom>
              <a:avLst/>
              <a:gdLst/>
              <a:ahLst/>
              <a:cxnLst/>
              <a:rect l="l" t="t" r="r" b="b"/>
              <a:pathLst>
                <a:path w="72" h="2223" extrusionOk="0">
                  <a:moveTo>
                    <a:pt x="1" y="1"/>
                  </a:moveTo>
                  <a:lnTo>
                    <a:pt x="1" y="2191"/>
                  </a:lnTo>
                  <a:lnTo>
                    <a:pt x="72" y="2222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804;p55">
              <a:extLst>
                <a:ext uri="{FF2B5EF4-FFF2-40B4-BE49-F238E27FC236}">
                  <a16:creationId xmlns:a16="http://schemas.microsoft.com/office/drawing/2014/main" id="{775E18CC-BE03-4959-AD8D-0253254525BE}"/>
                </a:ext>
              </a:extLst>
            </p:cNvPr>
            <p:cNvSpPr/>
            <p:nvPr/>
          </p:nvSpPr>
          <p:spPr>
            <a:xfrm flipH="1">
              <a:off x="1047900" y="4214511"/>
              <a:ext cx="6167" cy="79733"/>
            </a:xfrm>
            <a:custGeom>
              <a:avLst/>
              <a:gdLst/>
              <a:ahLst/>
              <a:cxnLst/>
              <a:rect l="l" t="t" r="r" b="b"/>
              <a:pathLst>
                <a:path w="71" h="918" extrusionOk="0">
                  <a:moveTo>
                    <a:pt x="0" y="1"/>
                  </a:moveTo>
                  <a:lnTo>
                    <a:pt x="0" y="917"/>
                  </a:lnTo>
                  <a:lnTo>
                    <a:pt x="71" y="917"/>
                  </a:lnTo>
                  <a:lnTo>
                    <a:pt x="71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805;p55">
              <a:extLst>
                <a:ext uri="{FF2B5EF4-FFF2-40B4-BE49-F238E27FC236}">
                  <a16:creationId xmlns:a16="http://schemas.microsoft.com/office/drawing/2014/main" id="{E12A398C-2722-4F82-8E39-C1E5948D5705}"/>
                </a:ext>
              </a:extLst>
            </p:cNvPr>
            <p:cNvSpPr/>
            <p:nvPr/>
          </p:nvSpPr>
          <p:spPr>
            <a:xfrm flipH="1">
              <a:off x="1047900" y="4017525"/>
              <a:ext cx="6167" cy="199853"/>
            </a:xfrm>
            <a:custGeom>
              <a:avLst/>
              <a:gdLst/>
              <a:ahLst/>
              <a:cxnLst/>
              <a:rect l="l" t="t" r="r" b="b"/>
              <a:pathLst>
                <a:path w="71" h="2301" extrusionOk="0">
                  <a:moveTo>
                    <a:pt x="0" y="1"/>
                  </a:moveTo>
                  <a:lnTo>
                    <a:pt x="0" y="2269"/>
                  </a:lnTo>
                  <a:lnTo>
                    <a:pt x="71" y="230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806;p55">
              <a:extLst>
                <a:ext uri="{FF2B5EF4-FFF2-40B4-BE49-F238E27FC236}">
                  <a16:creationId xmlns:a16="http://schemas.microsoft.com/office/drawing/2014/main" id="{F86A9164-060E-43C4-AA51-B7EF7D4AC88E}"/>
                </a:ext>
              </a:extLst>
            </p:cNvPr>
            <p:cNvSpPr/>
            <p:nvPr/>
          </p:nvSpPr>
          <p:spPr>
            <a:xfrm flipH="1">
              <a:off x="1032874" y="4221199"/>
              <a:ext cx="6167" cy="73045"/>
            </a:xfrm>
            <a:custGeom>
              <a:avLst/>
              <a:gdLst/>
              <a:ahLst/>
              <a:cxnLst/>
              <a:rect l="l" t="t" r="r" b="b"/>
              <a:pathLst>
                <a:path w="71" h="841" extrusionOk="0">
                  <a:moveTo>
                    <a:pt x="0" y="1"/>
                  </a:moveTo>
                  <a:lnTo>
                    <a:pt x="0" y="840"/>
                  </a:lnTo>
                  <a:lnTo>
                    <a:pt x="70" y="840"/>
                  </a:lnTo>
                  <a:lnTo>
                    <a:pt x="70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807;p55">
              <a:extLst>
                <a:ext uri="{FF2B5EF4-FFF2-40B4-BE49-F238E27FC236}">
                  <a16:creationId xmlns:a16="http://schemas.microsoft.com/office/drawing/2014/main" id="{36FC536A-84BF-4A3C-84BA-EE49DF6EF9FD}"/>
                </a:ext>
              </a:extLst>
            </p:cNvPr>
            <p:cNvSpPr/>
            <p:nvPr/>
          </p:nvSpPr>
          <p:spPr>
            <a:xfrm flipH="1">
              <a:off x="1032874" y="4017525"/>
              <a:ext cx="6167" cy="206541"/>
            </a:xfrm>
            <a:custGeom>
              <a:avLst/>
              <a:gdLst/>
              <a:ahLst/>
              <a:cxnLst/>
              <a:rect l="l" t="t" r="r" b="b"/>
              <a:pathLst>
                <a:path w="71" h="2378" extrusionOk="0">
                  <a:moveTo>
                    <a:pt x="0" y="1"/>
                  </a:moveTo>
                  <a:lnTo>
                    <a:pt x="0" y="2346"/>
                  </a:lnTo>
                  <a:lnTo>
                    <a:pt x="70" y="237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808;p55">
              <a:extLst>
                <a:ext uri="{FF2B5EF4-FFF2-40B4-BE49-F238E27FC236}">
                  <a16:creationId xmlns:a16="http://schemas.microsoft.com/office/drawing/2014/main" id="{F9A4F6FA-2F2B-4FBE-BB9D-03CE83CAB990}"/>
                </a:ext>
              </a:extLst>
            </p:cNvPr>
            <p:cNvSpPr/>
            <p:nvPr/>
          </p:nvSpPr>
          <p:spPr>
            <a:xfrm flipH="1">
              <a:off x="1017935" y="4227713"/>
              <a:ext cx="6427" cy="66531"/>
            </a:xfrm>
            <a:custGeom>
              <a:avLst/>
              <a:gdLst/>
              <a:ahLst/>
              <a:cxnLst/>
              <a:rect l="l" t="t" r="r" b="b"/>
              <a:pathLst>
                <a:path w="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74" y="765"/>
                  </a:lnTo>
                  <a:lnTo>
                    <a:pt x="74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809;p55">
              <a:extLst>
                <a:ext uri="{FF2B5EF4-FFF2-40B4-BE49-F238E27FC236}">
                  <a16:creationId xmlns:a16="http://schemas.microsoft.com/office/drawing/2014/main" id="{5EFF06E9-F2A3-4333-A8B8-702E8A4D2680}"/>
                </a:ext>
              </a:extLst>
            </p:cNvPr>
            <p:cNvSpPr/>
            <p:nvPr/>
          </p:nvSpPr>
          <p:spPr>
            <a:xfrm flipH="1">
              <a:off x="1017935" y="4017525"/>
              <a:ext cx="6427" cy="212968"/>
            </a:xfrm>
            <a:custGeom>
              <a:avLst/>
              <a:gdLst/>
              <a:ahLst/>
              <a:cxnLst/>
              <a:rect l="l" t="t" r="r" b="b"/>
              <a:pathLst>
                <a:path w="74" h="2452" extrusionOk="0">
                  <a:moveTo>
                    <a:pt x="0" y="1"/>
                  </a:moveTo>
                  <a:lnTo>
                    <a:pt x="0" y="2420"/>
                  </a:lnTo>
                  <a:lnTo>
                    <a:pt x="74" y="2452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810;p55">
              <a:extLst>
                <a:ext uri="{FF2B5EF4-FFF2-40B4-BE49-F238E27FC236}">
                  <a16:creationId xmlns:a16="http://schemas.microsoft.com/office/drawing/2014/main" id="{8C7B78DA-3655-42EA-AC52-1CE093B99E0D}"/>
                </a:ext>
              </a:extLst>
            </p:cNvPr>
            <p:cNvSpPr/>
            <p:nvPr/>
          </p:nvSpPr>
          <p:spPr>
            <a:xfrm flipH="1">
              <a:off x="1003170" y="4234401"/>
              <a:ext cx="6254" cy="59843"/>
            </a:xfrm>
            <a:custGeom>
              <a:avLst/>
              <a:gdLst/>
              <a:ahLst/>
              <a:cxnLst/>
              <a:rect l="l" t="t" r="r" b="b"/>
              <a:pathLst>
                <a:path w="72" h="689" extrusionOk="0">
                  <a:moveTo>
                    <a:pt x="1" y="0"/>
                  </a:moveTo>
                  <a:lnTo>
                    <a:pt x="1" y="688"/>
                  </a:lnTo>
                  <a:lnTo>
                    <a:pt x="71" y="688"/>
                  </a:lnTo>
                  <a:lnTo>
                    <a:pt x="71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811;p55">
              <a:extLst>
                <a:ext uri="{FF2B5EF4-FFF2-40B4-BE49-F238E27FC236}">
                  <a16:creationId xmlns:a16="http://schemas.microsoft.com/office/drawing/2014/main" id="{0F4692FA-45E2-4022-8536-CEC65B2AC728}"/>
                </a:ext>
              </a:extLst>
            </p:cNvPr>
            <p:cNvSpPr/>
            <p:nvPr/>
          </p:nvSpPr>
          <p:spPr>
            <a:xfrm flipH="1">
              <a:off x="1003170" y="4017525"/>
              <a:ext cx="6254" cy="219743"/>
            </a:xfrm>
            <a:custGeom>
              <a:avLst/>
              <a:gdLst/>
              <a:ahLst/>
              <a:cxnLst/>
              <a:rect l="l" t="t" r="r" b="b"/>
              <a:pathLst>
                <a:path w="72" h="2530" extrusionOk="0">
                  <a:moveTo>
                    <a:pt x="1" y="1"/>
                  </a:moveTo>
                  <a:lnTo>
                    <a:pt x="1" y="2497"/>
                  </a:lnTo>
                  <a:lnTo>
                    <a:pt x="71" y="2529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812;p55">
              <a:extLst>
                <a:ext uri="{FF2B5EF4-FFF2-40B4-BE49-F238E27FC236}">
                  <a16:creationId xmlns:a16="http://schemas.microsoft.com/office/drawing/2014/main" id="{51184258-C70F-452B-ADC7-41C58AAC5B1C}"/>
                </a:ext>
              </a:extLst>
            </p:cNvPr>
            <p:cNvSpPr/>
            <p:nvPr/>
          </p:nvSpPr>
          <p:spPr>
            <a:xfrm flipH="1">
              <a:off x="988231" y="4241175"/>
              <a:ext cx="6167" cy="53068"/>
            </a:xfrm>
            <a:custGeom>
              <a:avLst/>
              <a:gdLst/>
              <a:ahLst/>
              <a:cxnLst/>
              <a:rect l="l" t="t" r="r" b="b"/>
              <a:pathLst>
                <a:path w="71" h="611" extrusionOk="0">
                  <a:moveTo>
                    <a:pt x="1" y="0"/>
                  </a:moveTo>
                  <a:lnTo>
                    <a:pt x="1" y="610"/>
                  </a:lnTo>
                  <a:lnTo>
                    <a:pt x="71" y="610"/>
                  </a:lnTo>
                  <a:lnTo>
                    <a:pt x="71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813;p55">
              <a:extLst>
                <a:ext uri="{FF2B5EF4-FFF2-40B4-BE49-F238E27FC236}">
                  <a16:creationId xmlns:a16="http://schemas.microsoft.com/office/drawing/2014/main" id="{7AC4B88B-9F8E-4E35-8129-0FD4F3EA78F0}"/>
                </a:ext>
              </a:extLst>
            </p:cNvPr>
            <p:cNvSpPr/>
            <p:nvPr/>
          </p:nvSpPr>
          <p:spPr>
            <a:xfrm flipH="1">
              <a:off x="988231" y="4017525"/>
              <a:ext cx="6167" cy="226518"/>
            </a:xfrm>
            <a:custGeom>
              <a:avLst/>
              <a:gdLst/>
              <a:ahLst/>
              <a:cxnLst/>
              <a:rect l="l" t="t" r="r" b="b"/>
              <a:pathLst>
                <a:path w="71" h="2608" extrusionOk="0">
                  <a:moveTo>
                    <a:pt x="1" y="1"/>
                  </a:moveTo>
                  <a:lnTo>
                    <a:pt x="1" y="2575"/>
                  </a:lnTo>
                  <a:lnTo>
                    <a:pt x="71" y="2607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814;p55">
              <a:extLst>
                <a:ext uri="{FF2B5EF4-FFF2-40B4-BE49-F238E27FC236}">
                  <a16:creationId xmlns:a16="http://schemas.microsoft.com/office/drawing/2014/main" id="{220244D2-F9C9-464A-814F-5675DE174F2D}"/>
                </a:ext>
              </a:extLst>
            </p:cNvPr>
            <p:cNvSpPr/>
            <p:nvPr/>
          </p:nvSpPr>
          <p:spPr>
            <a:xfrm flipH="1">
              <a:off x="973118" y="4247950"/>
              <a:ext cx="6601" cy="46294"/>
            </a:xfrm>
            <a:custGeom>
              <a:avLst/>
              <a:gdLst/>
              <a:ahLst/>
              <a:cxnLst/>
              <a:rect l="l" t="t" r="r" b="b"/>
              <a:pathLst>
                <a:path w="76" h="533" extrusionOk="0">
                  <a:moveTo>
                    <a:pt x="1" y="0"/>
                  </a:moveTo>
                  <a:lnTo>
                    <a:pt x="1" y="532"/>
                  </a:lnTo>
                  <a:lnTo>
                    <a:pt x="75" y="532"/>
                  </a:lnTo>
                  <a:lnTo>
                    <a:pt x="75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815;p55">
              <a:extLst>
                <a:ext uri="{FF2B5EF4-FFF2-40B4-BE49-F238E27FC236}">
                  <a16:creationId xmlns:a16="http://schemas.microsoft.com/office/drawing/2014/main" id="{DF6F83E0-561B-4C68-89AC-71A630B5C605}"/>
                </a:ext>
              </a:extLst>
            </p:cNvPr>
            <p:cNvSpPr/>
            <p:nvPr/>
          </p:nvSpPr>
          <p:spPr>
            <a:xfrm flipH="1">
              <a:off x="973118" y="4017525"/>
              <a:ext cx="6601" cy="233206"/>
            </a:xfrm>
            <a:custGeom>
              <a:avLst/>
              <a:gdLst/>
              <a:ahLst/>
              <a:cxnLst/>
              <a:rect l="l" t="t" r="r" b="b"/>
              <a:pathLst>
                <a:path w="76" h="2685" extrusionOk="0">
                  <a:moveTo>
                    <a:pt x="1" y="1"/>
                  </a:moveTo>
                  <a:lnTo>
                    <a:pt x="1" y="2653"/>
                  </a:lnTo>
                  <a:lnTo>
                    <a:pt x="75" y="2684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816;p55">
              <a:extLst>
                <a:ext uri="{FF2B5EF4-FFF2-40B4-BE49-F238E27FC236}">
                  <a16:creationId xmlns:a16="http://schemas.microsoft.com/office/drawing/2014/main" id="{CB7FA6A4-11DB-4A17-857A-25E705742D7B}"/>
                </a:ext>
              </a:extLst>
            </p:cNvPr>
            <p:cNvSpPr/>
            <p:nvPr/>
          </p:nvSpPr>
          <p:spPr>
            <a:xfrm flipH="1">
              <a:off x="958440" y="4254290"/>
              <a:ext cx="6254" cy="39953"/>
            </a:xfrm>
            <a:custGeom>
              <a:avLst/>
              <a:gdLst/>
              <a:ahLst/>
              <a:cxnLst/>
              <a:rect l="l" t="t" r="r" b="b"/>
              <a:pathLst>
                <a:path w="72" h="460" extrusionOk="0">
                  <a:moveTo>
                    <a:pt x="1" y="1"/>
                  </a:moveTo>
                  <a:lnTo>
                    <a:pt x="1" y="459"/>
                  </a:lnTo>
                  <a:lnTo>
                    <a:pt x="72" y="459"/>
                  </a:lnTo>
                  <a:lnTo>
                    <a:pt x="72" y="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817;p55">
              <a:extLst>
                <a:ext uri="{FF2B5EF4-FFF2-40B4-BE49-F238E27FC236}">
                  <a16:creationId xmlns:a16="http://schemas.microsoft.com/office/drawing/2014/main" id="{357BF4EF-0FE3-4FE5-AB39-16B1AE943CE8}"/>
                </a:ext>
              </a:extLst>
            </p:cNvPr>
            <p:cNvSpPr/>
            <p:nvPr/>
          </p:nvSpPr>
          <p:spPr>
            <a:xfrm flipH="1">
              <a:off x="958440" y="4017525"/>
              <a:ext cx="6254" cy="239980"/>
            </a:xfrm>
            <a:custGeom>
              <a:avLst/>
              <a:gdLst/>
              <a:ahLst/>
              <a:cxnLst/>
              <a:rect l="l" t="t" r="r" b="b"/>
              <a:pathLst>
                <a:path w="72" h="2763" extrusionOk="0">
                  <a:moveTo>
                    <a:pt x="1" y="1"/>
                  </a:moveTo>
                  <a:lnTo>
                    <a:pt x="1" y="2727"/>
                  </a:lnTo>
                  <a:lnTo>
                    <a:pt x="72" y="2762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818;p55">
              <a:extLst>
                <a:ext uri="{FF2B5EF4-FFF2-40B4-BE49-F238E27FC236}">
                  <a16:creationId xmlns:a16="http://schemas.microsoft.com/office/drawing/2014/main" id="{A9B43E4C-7AA4-4E56-ADB1-89D4C2EB07CD}"/>
                </a:ext>
              </a:extLst>
            </p:cNvPr>
            <p:cNvSpPr/>
            <p:nvPr/>
          </p:nvSpPr>
          <p:spPr>
            <a:xfrm flipH="1">
              <a:off x="943414" y="4261065"/>
              <a:ext cx="6254" cy="33179"/>
            </a:xfrm>
            <a:custGeom>
              <a:avLst/>
              <a:gdLst/>
              <a:ahLst/>
              <a:cxnLst/>
              <a:rect l="l" t="t" r="r" b="b"/>
              <a:pathLst>
                <a:path w="72" h="382" extrusionOk="0">
                  <a:moveTo>
                    <a:pt x="0" y="1"/>
                  </a:moveTo>
                  <a:lnTo>
                    <a:pt x="0" y="381"/>
                  </a:lnTo>
                  <a:lnTo>
                    <a:pt x="71" y="381"/>
                  </a:lnTo>
                  <a:lnTo>
                    <a:pt x="71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819;p55">
              <a:extLst>
                <a:ext uri="{FF2B5EF4-FFF2-40B4-BE49-F238E27FC236}">
                  <a16:creationId xmlns:a16="http://schemas.microsoft.com/office/drawing/2014/main" id="{250F1B0E-E907-4997-89EA-38D8E5FEC005}"/>
                </a:ext>
              </a:extLst>
            </p:cNvPr>
            <p:cNvSpPr/>
            <p:nvPr/>
          </p:nvSpPr>
          <p:spPr>
            <a:xfrm flipH="1">
              <a:off x="943414" y="4017525"/>
              <a:ext cx="6254" cy="246321"/>
            </a:xfrm>
            <a:custGeom>
              <a:avLst/>
              <a:gdLst/>
              <a:ahLst/>
              <a:cxnLst/>
              <a:rect l="l" t="t" r="r" b="b"/>
              <a:pathLst>
                <a:path w="72" h="2836" extrusionOk="0">
                  <a:moveTo>
                    <a:pt x="0" y="1"/>
                  </a:moveTo>
                  <a:lnTo>
                    <a:pt x="0" y="2805"/>
                  </a:lnTo>
                  <a:lnTo>
                    <a:pt x="71" y="2836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820;p55">
              <a:extLst>
                <a:ext uri="{FF2B5EF4-FFF2-40B4-BE49-F238E27FC236}">
                  <a16:creationId xmlns:a16="http://schemas.microsoft.com/office/drawing/2014/main" id="{EA249CE7-6F78-46BB-82C9-A06DABEA9C0C}"/>
                </a:ext>
              </a:extLst>
            </p:cNvPr>
            <p:cNvSpPr/>
            <p:nvPr/>
          </p:nvSpPr>
          <p:spPr>
            <a:xfrm flipH="1">
              <a:off x="928475" y="4267840"/>
              <a:ext cx="6167" cy="26404"/>
            </a:xfrm>
            <a:custGeom>
              <a:avLst/>
              <a:gdLst/>
              <a:ahLst/>
              <a:cxnLst/>
              <a:rect l="l" t="t" r="r" b="b"/>
              <a:pathLst>
                <a:path w="71" h="304" extrusionOk="0">
                  <a:moveTo>
                    <a:pt x="1" y="0"/>
                  </a:moveTo>
                  <a:lnTo>
                    <a:pt x="1" y="303"/>
                  </a:lnTo>
                  <a:lnTo>
                    <a:pt x="71" y="303"/>
                  </a:lnTo>
                  <a:lnTo>
                    <a:pt x="71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821;p55">
              <a:extLst>
                <a:ext uri="{FF2B5EF4-FFF2-40B4-BE49-F238E27FC236}">
                  <a16:creationId xmlns:a16="http://schemas.microsoft.com/office/drawing/2014/main" id="{E4063E26-03D8-4FDC-B64C-318B33AF2139}"/>
                </a:ext>
              </a:extLst>
            </p:cNvPr>
            <p:cNvSpPr/>
            <p:nvPr/>
          </p:nvSpPr>
          <p:spPr>
            <a:xfrm flipH="1">
              <a:off x="928475" y="4017525"/>
              <a:ext cx="6167" cy="253095"/>
            </a:xfrm>
            <a:custGeom>
              <a:avLst/>
              <a:gdLst/>
              <a:ahLst/>
              <a:cxnLst/>
              <a:rect l="l" t="t" r="r" b="b"/>
              <a:pathLst>
                <a:path w="71" h="2914" extrusionOk="0">
                  <a:moveTo>
                    <a:pt x="1" y="1"/>
                  </a:moveTo>
                  <a:lnTo>
                    <a:pt x="1" y="2882"/>
                  </a:lnTo>
                  <a:lnTo>
                    <a:pt x="71" y="2914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822;p55">
              <a:extLst>
                <a:ext uri="{FF2B5EF4-FFF2-40B4-BE49-F238E27FC236}">
                  <a16:creationId xmlns:a16="http://schemas.microsoft.com/office/drawing/2014/main" id="{D5D89F3C-76E4-4B70-961A-C2C8F309E87A}"/>
                </a:ext>
              </a:extLst>
            </p:cNvPr>
            <p:cNvSpPr/>
            <p:nvPr/>
          </p:nvSpPr>
          <p:spPr>
            <a:xfrm flipH="1">
              <a:off x="913449" y="4274528"/>
              <a:ext cx="6514" cy="19716"/>
            </a:xfrm>
            <a:custGeom>
              <a:avLst/>
              <a:gdLst/>
              <a:ahLst/>
              <a:cxnLst/>
              <a:rect l="l" t="t" r="r" b="b"/>
              <a:pathLst>
                <a:path w="75" h="227" extrusionOk="0">
                  <a:moveTo>
                    <a:pt x="1" y="0"/>
                  </a:moveTo>
                  <a:lnTo>
                    <a:pt x="1" y="226"/>
                  </a:lnTo>
                  <a:lnTo>
                    <a:pt x="75" y="226"/>
                  </a:lnTo>
                  <a:lnTo>
                    <a:pt x="75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823;p55">
              <a:extLst>
                <a:ext uri="{FF2B5EF4-FFF2-40B4-BE49-F238E27FC236}">
                  <a16:creationId xmlns:a16="http://schemas.microsoft.com/office/drawing/2014/main" id="{F8B97A54-748D-4D3A-B34E-E6D9E0802490}"/>
                </a:ext>
              </a:extLst>
            </p:cNvPr>
            <p:cNvSpPr/>
            <p:nvPr/>
          </p:nvSpPr>
          <p:spPr>
            <a:xfrm flipH="1">
              <a:off x="913449" y="4017525"/>
              <a:ext cx="6514" cy="259870"/>
            </a:xfrm>
            <a:custGeom>
              <a:avLst/>
              <a:gdLst/>
              <a:ahLst/>
              <a:cxnLst/>
              <a:rect l="l" t="t" r="r" b="b"/>
              <a:pathLst>
                <a:path w="75" h="2992" extrusionOk="0">
                  <a:moveTo>
                    <a:pt x="1" y="1"/>
                  </a:moveTo>
                  <a:lnTo>
                    <a:pt x="1" y="2959"/>
                  </a:lnTo>
                  <a:lnTo>
                    <a:pt x="75" y="2992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824;p55">
              <a:extLst>
                <a:ext uri="{FF2B5EF4-FFF2-40B4-BE49-F238E27FC236}">
                  <a16:creationId xmlns:a16="http://schemas.microsoft.com/office/drawing/2014/main" id="{52297537-43F4-4A0F-973F-723B5C2B3BE2}"/>
                </a:ext>
              </a:extLst>
            </p:cNvPr>
            <p:cNvSpPr/>
            <p:nvPr/>
          </p:nvSpPr>
          <p:spPr>
            <a:xfrm flipH="1">
              <a:off x="898771" y="4281302"/>
              <a:ext cx="6167" cy="12941"/>
            </a:xfrm>
            <a:custGeom>
              <a:avLst/>
              <a:gdLst/>
              <a:ahLst/>
              <a:cxnLst/>
              <a:rect l="l" t="t" r="r" b="b"/>
              <a:pathLst>
                <a:path w="71" h="149" extrusionOk="0">
                  <a:moveTo>
                    <a:pt x="1" y="0"/>
                  </a:moveTo>
                  <a:lnTo>
                    <a:pt x="1" y="148"/>
                  </a:lnTo>
                  <a:lnTo>
                    <a:pt x="71" y="148"/>
                  </a:lnTo>
                  <a:lnTo>
                    <a:pt x="71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825;p55">
              <a:extLst>
                <a:ext uri="{FF2B5EF4-FFF2-40B4-BE49-F238E27FC236}">
                  <a16:creationId xmlns:a16="http://schemas.microsoft.com/office/drawing/2014/main" id="{962283AE-175B-4996-951A-9AA2E50B836B}"/>
                </a:ext>
              </a:extLst>
            </p:cNvPr>
            <p:cNvSpPr/>
            <p:nvPr/>
          </p:nvSpPr>
          <p:spPr>
            <a:xfrm flipH="1">
              <a:off x="898771" y="4017525"/>
              <a:ext cx="6167" cy="266558"/>
            </a:xfrm>
            <a:custGeom>
              <a:avLst/>
              <a:gdLst/>
              <a:ahLst/>
              <a:cxnLst/>
              <a:rect l="l" t="t" r="r" b="b"/>
              <a:pathLst>
                <a:path w="71" h="3069" extrusionOk="0">
                  <a:moveTo>
                    <a:pt x="1" y="1"/>
                  </a:moveTo>
                  <a:lnTo>
                    <a:pt x="1" y="3037"/>
                  </a:lnTo>
                  <a:lnTo>
                    <a:pt x="71" y="3069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826;p55">
              <a:extLst>
                <a:ext uri="{FF2B5EF4-FFF2-40B4-BE49-F238E27FC236}">
                  <a16:creationId xmlns:a16="http://schemas.microsoft.com/office/drawing/2014/main" id="{B51BCCF0-0FFD-48D2-A22E-AD3230C218A2}"/>
                </a:ext>
              </a:extLst>
            </p:cNvPr>
            <p:cNvSpPr/>
            <p:nvPr/>
          </p:nvSpPr>
          <p:spPr>
            <a:xfrm flipH="1">
              <a:off x="883745" y="4287643"/>
              <a:ext cx="6167" cy="6601"/>
            </a:xfrm>
            <a:custGeom>
              <a:avLst/>
              <a:gdLst/>
              <a:ahLst/>
              <a:cxnLst/>
              <a:rect l="l" t="t" r="r" b="b"/>
              <a:pathLst>
                <a:path w="71" h="76" extrusionOk="0">
                  <a:moveTo>
                    <a:pt x="0" y="1"/>
                  </a:moveTo>
                  <a:lnTo>
                    <a:pt x="0" y="75"/>
                  </a:lnTo>
                  <a:lnTo>
                    <a:pt x="70" y="75"/>
                  </a:lnTo>
                  <a:lnTo>
                    <a:pt x="70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827;p55">
              <a:extLst>
                <a:ext uri="{FF2B5EF4-FFF2-40B4-BE49-F238E27FC236}">
                  <a16:creationId xmlns:a16="http://schemas.microsoft.com/office/drawing/2014/main" id="{BEC141CA-AD98-452B-A141-756047227CC3}"/>
                </a:ext>
              </a:extLst>
            </p:cNvPr>
            <p:cNvSpPr/>
            <p:nvPr/>
          </p:nvSpPr>
          <p:spPr>
            <a:xfrm flipH="1">
              <a:off x="883745" y="4017525"/>
              <a:ext cx="6167" cy="273072"/>
            </a:xfrm>
            <a:custGeom>
              <a:avLst/>
              <a:gdLst/>
              <a:ahLst/>
              <a:cxnLst/>
              <a:rect l="l" t="t" r="r" b="b"/>
              <a:pathLst>
                <a:path w="71" h="3144" extrusionOk="0">
                  <a:moveTo>
                    <a:pt x="0" y="1"/>
                  </a:moveTo>
                  <a:lnTo>
                    <a:pt x="0" y="3111"/>
                  </a:lnTo>
                  <a:lnTo>
                    <a:pt x="70" y="314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828;p55">
              <a:extLst>
                <a:ext uri="{FF2B5EF4-FFF2-40B4-BE49-F238E27FC236}">
                  <a16:creationId xmlns:a16="http://schemas.microsoft.com/office/drawing/2014/main" id="{4A36F1C8-F681-44E6-B050-ACEF5D86D57D}"/>
                </a:ext>
              </a:extLst>
            </p:cNvPr>
            <p:cNvSpPr/>
            <p:nvPr/>
          </p:nvSpPr>
          <p:spPr>
            <a:xfrm flipH="1">
              <a:off x="714010" y="4713751"/>
              <a:ext cx="3144672" cy="113693"/>
            </a:xfrm>
            <a:custGeom>
              <a:avLst/>
              <a:gdLst/>
              <a:ahLst/>
              <a:cxnLst/>
              <a:rect l="l" t="t" r="r" b="b"/>
              <a:pathLst>
                <a:path w="36206" h="1309" extrusionOk="0">
                  <a:moveTo>
                    <a:pt x="0" y="0"/>
                  </a:moveTo>
                  <a:lnTo>
                    <a:pt x="0" y="1309"/>
                  </a:lnTo>
                  <a:lnTo>
                    <a:pt x="36206" y="1309"/>
                  </a:lnTo>
                  <a:lnTo>
                    <a:pt x="36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829;p55">
              <a:extLst>
                <a:ext uri="{FF2B5EF4-FFF2-40B4-BE49-F238E27FC236}">
                  <a16:creationId xmlns:a16="http://schemas.microsoft.com/office/drawing/2014/main" id="{F5FECEDB-9C2E-469D-B5A1-DDA3F30FEBCD}"/>
                </a:ext>
              </a:extLst>
            </p:cNvPr>
            <p:cNvSpPr/>
            <p:nvPr/>
          </p:nvSpPr>
          <p:spPr>
            <a:xfrm flipH="1">
              <a:off x="714007" y="4141640"/>
              <a:ext cx="3585374" cy="572201"/>
            </a:xfrm>
            <a:custGeom>
              <a:avLst/>
              <a:gdLst/>
              <a:ahLst/>
              <a:cxnLst/>
              <a:rect l="l" t="t" r="r" b="b"/>
              <a:pathLst>
                <a:path w="41280" h="6588" extrusionOk="0">
                  <a:moveTo>
                    <a:pt x="1" y="0"/>
                  </a:moveTo>
                  <a:cubicBezTo>
                    <a:pt x="3033" y="1805"/>
                    <a:pt x="4973" y="3766"/>
                    <a:pt x="5074" y="5991"/>
                  </a:cubicBezTo>
                  <a:lnTo>
                    <a:pt x="5074" y="6587"/>
                  </a:lnTo>
                  <a:lnTo>
                    <a:pt x="41280" y="6587"/>
                  </a:lnTo>
                  <a:lnTo>
                    <a:pt x="41280" y="1717"/>
                  </a:lnTo>
                  <a:lnTo>
                    <a:pt x="11577" y="1717"/>
                  </a:lnTo>
                  <a:cubicBezTo>
                    <a:pt x="10629" y="1717"/>
                    <a:pt x="9860" y="949"/>
                    <a:pt x="9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830;p55">
              <a:extLst>
                <a:ext uri="{FF2B5EF4-FFF2-40B4-BE49-F238E27FC236}">
                  <a16:creationId xmlns:a16="http://schemas.microsoft.com/office/drawing/2014/main" id="{5969EDFB-0A6F-4668-A8D6-DC783F97BBCE}"/>
                </a:ext>
              </a:extLst>
            </p:cNvPr>
            <p:cNvSpPr/>
            <p:nvPr/>
          </p:nvSpPr>
          <p:spPr>
            <a:xfrm flipH="1">
              <a:off x="1925721" y="4141640"/>
              <a:ext cx="2373660" cy="572201"/>
            </a:xfrm>
            <a:custGeom>
              <a:avLst/>
              <a:gdLst/>
              <a:ahLst/>
              <a:cxnLst/>
              <a:rect l="l" t="t" r="r" b="b"/>
              <a:pathLst>
                <a:path w="27329" h="6588" extrusionOk="0">
                  <a:moveTo>
                    <a:pt x="1" y="0"/>
                  </a:moveTo>
                  <a:cubicBezTo>
                    <a:pt x="3033" y="1805"/>
                    <a:pt x="4973" y="3766"/>
                    <a:pt x="5074" y="5991"/>
                  </a:cubicBezTo>
                  <a:lnTo>
                    <a:pt x="5074" y="6587"/>
                  </a:lnTo>
                  <a:lnTo>
                    <a:pt x="27329" y="6587"/>
                  </a:lnTo>
                  <a:cubicBezTo>
                    <a:pt x="26829" y="4817"/>
                    <a:pt x="25926" y="3171"/>
                    <a:pt x="24702" y="1717"/>
                  </a:cubicBezTo>
                  <a:lnTo>
                    <a:pt x="11577" y="1717"/>
                  </a:lnTo>
                  <a:cubicBezTo>
                    <a:pt x="10629" y="1717"/>
                    <a:pt x="9860" y="949"/>
                    <a:pt x="9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1831;p55">
              <a:extLst>
                <a:ext uri="{FF2B5EF4-FFF2-40B4-BE49-F238E27FC236}">
                  <a16:creationId xmlns:a16="http://schemas.microsoft.com/office/drawing/2014/main" id="{7F933A93-07F2-42A9-B463-A45E5105E223}"/>
                </a:ext>
              </a:extLst>
            </p:cNvPr>
            <p:cNvGrpSpPr/>
            <p:nvPr/>
          </p:nvGrpSpPr>
          <p:grpSpPr>
            <a:xfrm>
              <a:off x="852475" y="4288450"/>
              <a:ext cx="2299300" cy="84223"/>
              <a:chOff x="852475" y="4288450"/>
              <a:chExt cx="2299300" cy="84223"/>
            </a:xfrm>
          </p:grpSpPr>
          <p:sp>
            <p:nvSpPr>
              <p:cNvPr id="328" name="Google Shape;1832;p55">
                <a:extLst>
                  <a:ext uri="{FF2B5EF4-FFF2-40B4-BE49-F238E27FC236}">
                    <a16:creationId xmlns:a16="http://schemas.microsoft.com/office/drawing/2014/main" id="{34E79876-EED7-4525-8E1B-2E8F348B5D80}"/>
                  </a:ext>
                </a:extLst>
              </p:cNvPr>
              <p:cNvSpPr/>
              <p:nvPr/>
            </p:nvSpPr>
            <p:spPr>
              <a:xfrm flipH="1">
                <a:off x="3069871" y="4288450"/>
                <a:ext cx="81904" cy="84223"/>
              </a:xfrm>
              <a:custGeom>
                <a:avLst/>
                <a:gdLst/>
                <a:ahLst/>
                <a:cxnLst/>
                <a:rect l="l" t="t" r="r" b="b"/>
                <a:pathLst>
                  <a:path w="943" h="2004" extrusionOk="0">
                    <a:moveTo>
                      <a:pt x="0" y="0"/>
                    </a:moveTo>
                    <a:lnTo>
                      <a:pt x="0" y="2003"/>
                    </a:lnTo>
                    <a:lnTo>
                      <a:pt x="942" y="2003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833;p55">
                <a:extLst>
                  <a:ext uri="{FF2B5EF4-FFF2-40B4-BE49-F238E27FC236}">
                    <a16:creationId xmlns:a16="http://schemas.microsoft.com/office/drawing/2014/main" id="{21221C81-7957-45BB-9317-1CCF91DD4FF9}"/>
                  </a:ext>
                </a:extLst>
              </p:cNvPr>
              <p:cNvSpPr/>
              <p:nvPr/>
            </p:nvSpPr>
            <p:spPr>
              <a:xfrm flipH="1">
                <a:off x="2885218" y="4288450"/>
                <a:ext cx="81557" cy="84223"/>
              </a:xfrm>
              <a:custGeom>
                <a:avLst/>
                <a:gdLst/>
                <a:ahLst/>
                <a:cxnLst/>
                <a:rect l="l" t="t" r="r" b="b"/>
                <a:pathLst>
                  <a:path w="939" h="2004" extrusionOk="0">
                    <a:moveTo>
                      <a:pt x="0" y="0"/>
                    </a:moveTo>
                    <a:lnTo>
                      <a:pt x="0" y="2003"/>
                    </a:lnTo>
                    <a:lnTo>
                      <a:pt x="938" y="2003"/>
                    </a:lnTo>
                    <a:lnTo>
                      <a:pt x="9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834;p55">
                <a:extLst>
                  <a:ext uri="{FF2B5EF4-FFF2-40B4-BE49-F238E27FC236}">
                    <a16:creationId xmlns:a16="http://schemas.microsoft.com/office/drawing/2014/main" id="{C62C242A-8CEE-4604-972F-60D0E7DC980F}"/>
                  </a:ext>
                </a:extLst>
              </p:cNvPr>
              <p:cNvSpPr/>
              <p:nvPr/>
            </p:nvSpPr>
            <p:spPr>
              <a:xfrm flipH="1">
                <a:off x="2700218" y="4288450"/>
                <a:ext cx="81904" cy="84223"/>
              </a:xfrm>
              <a:custGeom>
                <a:avLst/>
                <a:gdLst/>
                <a:ahLst/>
                <a:cxnLst/>
                <a:rect l="l" t="t" r="r" b="b"/>
                <a:pathLst>
                  <a:path w="943" h="2004" extrusionOk="0">
                    <a:moveTo>
                      <a:pt x="0" y="0"/>
                    </a:moveTo>
                    <a:lnTo>
                      <a:pt x="0" y="2003"/>
                    </a:lnTo>
                    <a:lnTo>
                      <a:pt x="942" y="2003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835;p55">
                <a:extLst>
                  <a:ext uri="{FF2B5EF4-FFF2-40B4-BE49-F238E27FC236}">
                    <a16:creationId xmlns:a16="http://schemas.microsoft.com/office/drawing/2014/main" id="{50BFEB8D-3F5C-48A4-B334-8315BF3266AE}"/>
                  </a:ext>
                </a:extLst>
              </p:cNvPr>
              <p:cNvSpPr/>
              <p:nvPr/>
            </p:nvSpPr>
            <p:spPr>
              <a:xfrm flipH="1">
                <a:off x="2515565" y="4288450"/>
                <a:ext cx="81817" cy="8422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2004" extrusionOk="0">
                    <a:moveTo>
                      <a:pt x="0" y="0"/>
                    </a:moveTo>
                    <a:lnTo>
                      <a:pt x="0" y="2003"/>
                    </a:lnTo>
                    <a:lnTo>
                      <a:pt x="941" y="2003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836;p55">
                <a:extLst>
                  <a:ext uri="{FF2B5EF4-FFF2-40B4-BE49-F238E27FC236}">
                    <a16:creationId xmlns:a16="http://schemas.microsoft.com/office/drawing/2014/main" id="{AFFD097E-3E88-417F-ADA8-32510438789A}"/>
                  </a:ext>
                </a:extLst>
              </p:cNvPr>
              <p:cNvSpPr/>
              <p:nvPr/>
            </p:nvSpPr>
            <p:spPr>
              <a:xfrm flipH="1">
                <a:off x="2330826" y="4288450"/>
                <a:ext cx="81904" cy="84223"/>
              </a:xfrm>
              <a:custGeom>
                <a:avLst/>
                <a:gdLst/>
                <a:ahLst/>
                <a:cxnLst/>
                <a:rect l="l" t="t" r="r" b="b"/>
                <a:pathLst>
                  <a:path w="943" h="2004" extrusionOk="0">
                    <a:moveTo>
                      <a:pt x="0" y="0"/>
                    </a:moveTo>
                    <a:lnTo>
                      <a:pt x="0" y="2003"/>
                    </a:lnTo>
                    <a:lnTo>
                      <a:pt x="942" y="2003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837;p55">
                <a:extLst>
                  <a:ext uri="{FF2B5EF4-FFF2-40B4-BE49-F238E27FC236}">
                    <a16:creationId xmlns:a16="http://schemas.microsoft.com/office/drawing/2014/main" id="{1395C673-4080-401C-B765-AE85DFCF8EA7}"/>
                  </a:ext>
                </a:extLst>
              </p:cNvPr>
              <p:cNvSpPr/>
              <p:nvPr/>
            </p:nvSpPr>
            <p:spPr>
              <a:xfrm flipH="1">
                <a:off x="2145912" y="4288450"/>
                <a:ext cx="81817" cy="8422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2004" extrusionOk="0">
                    <a:moveTo>
                      <a:pt x="0" y="0"/>
                    </a:moveTo>
                    <a:lnTo>
                      <a:pt x="0" y="2003"/>
                    </a:lnTo>
                    <a:lnTo>
                      <a:pt x="941" y="2003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838;p55">
                <a:extLst>
                  <a:ext uri="{FF2B5EF4-FFF2-40B4-BE49-F238E27FC236}">
                    <a16:creationId xmlns:a16="http://schemas.microsoft.com/office/drawing/2014/main" id="{FA1A0CFA-5860-4171-A44B-9D29411D0B7A}"/>
                  </a:ext>
                </a:extLst>
              </p:cNvPr>
              <p:cNvSpPr/>
              <p:nvPr/>
            </p:nvSpPr>
            <p:spPr>
              <a:xfrm flipH="1">
                <a:off x="1961173" y="4288450"/>
                <a:ext cx="81904" cy="84223"/>
              </a:xfrm>
              <a:custGeom>
                <a:avLst/>
                <a:gdLst/>
                <a:ahLst/>
                <a:cxnLst/>
                <a:rect l="l" t="t" r="r" b="b"/>
                <a:pathLst>
                  <a:path w="943" h="2004" extrusionOk="0">
                    <a:moveTo>
                      <a:pt x="0" y="0"/>
                    </a:moveTo>
                    <a:lnTo>
                      <a:pt x="0" y="2003"/>
                    </a:lnTo>
                    <a:lnTo>
                      <a:pt x="942" y="2003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839;p55">
                <a:extLst>
                  <a:ext uri="{FF2B5EF4-FFF2-40B4-BE49-F238E27FC236}">
                    <a16:creationId xmlns:a16="http://schemas.microsoft.com/office/drawing/2014/main" id="{EBFFAAEA-4DD5-4447-9ABA-52D97AA8A8F3}"/>
                  </a:ext>
                </a:extLst>
              </p:cNvPr>
              <p:cNvSpPr/>
              <p:nvPr/>
            </p:nvSpPr>
            <p:spPr>
              <a:xfrm flipH="1">
                <a:off x="1776520" y="4288450"/>
                <a:ext cx="81817" cy="8422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2004" extrusionOk="0">
                    <a:moveTo>
                      <a:pt x="0" y="0"/>
                    </a:moveTo>
                    <a:lnTo>
                      <a:pt x="0" y="2003"/>
                    </a:lnTo>
                    <a:lnTo>
                      <a:pt x="941" y="2003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840;p55">
                <a:extLst>
                  <a:ext uri="{FF2B5EF4-FFF2-40B4-BE49-F238E27FC236}">
                    <a16:creationId xmlns:a16="http://schemas.microsoft.com/office/drawing/2014/main" id="{A1153E2D-7CAA-41DF-9945-7852D3B4B9CA}"/>
                  </a:ext>
                </a:extLst>
              </p:cNvPr>
              <p:cNvSpPr/>
              <p:nvPr/>
            </p:nvSpPr>
            <p:spPr>
              <a:xfrm flipH="1">
                <a:off x="1591868" y="4288450"/>
                <a:ext cx="81470" cy="84223"/>
              </a:xfrm>
              <a:custGeom>
                <a:avLst/>
                <a:gdLst/>
                <a:ahLst/>
                <a:cxnLst/>
                <a:rect l="l" t="t" r="r" b="b"/>
                <a:pathLst>
                  <a:path w="938" h="2004" extrusionOk="0">
                    <a:moveTo>
                      <a:pt x="0" y="0"/>
                    </a:moveTo>
                    <a:lnTo>
                      <a:pt x="0" y="2003"/>
                    </a:lnTo>
                    <a:lnTo>
                      <a:pt x="938" y="2003"/>
                    </a:lnTo>
                    <a:lnTo>
                      <a:pt x="9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841;p55">
                <a:extLst>
                  <a:ext uri="{FF2B5EF4-FFF2-40B4-BE49-F238E27FC236}">
                    <a16:creationId xmlns:a16="http://schemas.microsoft.com/office/drawing/2014/main" id="{3376E306-1F3A-4AC3-96CF-7D2BD8A447A8}"/>
                  </a:ext>
                </a:extLst>
              </p:cNvPr>
              <p:cNvSpPr/>
              <p:nvPr/>
            </p:nvSpPr>
            <p:spPr>
              <a:xfrm flipH="1">
                <a:off x="1406781" y="4288450"/>
                <a:ext cx="81904" cy="84223"/>
              </a:xfrm>
              <a:custGeom>
                <a:avLst/>
                <a:gdLst/>
                <a:ahLst/>
                <a:cxnLst/>
                <a:rect l="l" t="t" r="r" b="b"/>
                <a:pathLst>
                  <a:path w="943" h="2004" extrusionOk="0">
                    <a:moveTo>
                      <a:pt x="0" y="0"/>
                    </a:moveTo>
                    <a:lnTo>
                      <a:pt x="0" y="2003"/>
                    </a:lnTo>
                    <a:lnTo>
                      <a:pt x="942" y="2003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1842;p55">
                <a:extLst>
                  <a:ext uri="{FF2B5EF4-FFF2-40B4-BE49-F238E27FC236}">
                    <a16:creationId xmlns:a16="http://schemas.microsoft.com/office/drawing/2014/main" id="{0781F13A-B2F0-4B32-9740-532A37098762}"/>
                  </a:ext>
                </a:extLst>
              </p:cNvPr>
              <p:cNvSpPr/>
              <p:nvPr/>
            </p:nvSpPr>
            <p:spPr>
              <a:xfrm flipH="1">
                <a:off x="1222128" y="4288450"/>
                <a:ext cx="81904" cy="84223"/>
              </a:xfrm>
              <a:custGeom>
                <a:avLst/>
                <a:gdLst/>
                <a:ahLst/>
                <a:cxnLst/>
                <a:rect l="l" t="t" r="r" b="b"/>
                <a:pathLst>
                  <a:path w="943" h="2004" extrusionOk="0">
                    <a:moveTo>
                      <a:pt x="1" y="0"/>
                    </a:moveTo>
                    <a:lnTo>
                      <a:pt x="1" y="2003"/>
                    </a:lnTo>
                    <a:lnTo>
                      <a:pt x="942" y="2003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1843;p55">
                <a:extLst>
                  <a:ext uri="{FF2B5EF4-FFF2-40B4-BE49-F238E27FC236}">
                    <a16:creationId xmlns:a16="http://schemas.microsoft.com/office/drawing/2014/main" id="{B99047F6-5066-47A7-84D1-152B77805966}"/>
                  </a:ext>
                </a:extLst>
              </p:cNvPr>
              <p:cNvSpPr/>
              <p:nvPr/>
            </p:nvSpPr>
            <p:spPr>
              <a:xfrm flipH="1">
                <a:off x="1037475" y="4288450"/>
                <a:ext cx="81904" cy="84223"/>
              </a:xfrm>
              <a:custGeom>
                <a:avLst/>
                <a:gdLst/>
                <a:ahLst/>
                <a:cxnLst/>
                <a:rect l="l" t="t" r="r" b="b"/>
                <a:pathLst>
                  <a:path w="943" h="2004" extrusionOk="0">
                    <a:moveTo>
                      <a:pt x="1" y="0"/>
                    </a:moveTo>
                    <a:lnTo>
                      <a:pt x="1" y="2003"/>
                    </a:lnTo>
                    <a:lnTo>
                      <a:pt x="943" y="2003"/>
                    </a:lnTo>
                    <a:lnTo>
                      <a:pt x="9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1844;p55">
                <a:extLst>
                  <a:ext uri="{FF2B5EF4-FFF2-40B4-BE49-F238E27FC236}">
                    <a16:creationId xmlns:a16="http://schemas.microsoft.com/office/drawing/2014/main" id="{58D340A0-9E08-4979-BB8A-D390216B82E9}"/>
                  </a:ext>
                </a:extLst>
              </p:cNvPr>
              <p:cNvSpPr/>
              <p:nvPr/>
            </p:nvSpPr>
            <p:spPr>
              <a:xfrm flipH="1">
                <a:off x="852475" y="4288450"/>
                <a:ext cx="81817" cy="8422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2004" extrusionOk="0">
                    <a:moveTo>
                      <a:pt x="0" y="0"/>
                    </a:moveTo>
                    <a:lnTo>
                      <a:pt x="0" y="2003"/>
                    </a:lnTo>
                    <a:lnTo>
                      <a:pt x="941" y="2003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6" name="Google Shape;1845;p55">
              <a:extLst>
                <a:ext uri="{FF2B5EF4-FFF2-40B4-BE49-F238E27FC236}">
                  <a16:creationId xmlns:a16="http://schemas.microsoft.com/office/drawing/2014/main" id="{A4B5AC97-7CE0-46B3-BA35-ADBCD8DD4C1A}"/>
                </a:ext>
              </a:extLst>
            </p:cNvPr>
            <p:cNvSpPr/>
            <p:nvPr/>
          </p:nvSpPr>
          <p:spPr>
            <a:xfrm flipH="1">
              <a:off x="3915571" y="4180811"/>
              <a:ext cx="131412" cy="35611"/>
            </a:xfrm>
            <a:custGeom>
              <a:avLst/>
              <a:gdLst/>
              <a:ahLst/>
              <a:cxnLst/>
              <a:rect l="l" t="t" r="r" b="b"/>
              <a:pathLst>
                <a:path w="1513" h="410" extrusionOk="0">
                  <a:moveTo>
                    <a:pt x="0" y="0"/>
                  </a:moveTo>
                  <a:lnTo>
                    <a:pt x="0" y="410"/>
                  </a:lnTo>
                  <a:lnTo>
                    <a:pt x="1512" y="410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846;p55">
              <a:extLst>
                <a:ext uri="{FF2B5EF4-FFF2-40B4-BE49-F238E27FC236}">
                  <a16:creationId xmlns:a16="http://schemas.microsoft.com/office/drawing/2014/main" id="{F7C8F7DC-5967-4980-816C-02936E984D69}"/>
                </a:ext>
              </a:extLst>
            </p:cNvPr>
            <p:cNvSpPr/>
            <p:nvPr/>
          </p:nvSpPr>
          <p:spPr>
            <a:xfrm flipH="1">
              <a:off x="3727184" y="4180811"/>
              <a:ext cx="131498" cy="35611"/>
            </a:xfrm>
            <a:custGeom>
              <a:avLst/>
              <a:gdLst/>
              <a:ahLst/>
              <a:cxnLst/>
              <a:rect l="l" t="t" r="r" b="b"/>
              <a:pathLst>
                <a:path w="1514" h="410" extrusionOk="0">
                  <a:moveTo>
                    <a:pt x="0" y="0"/>
                  </a:moveTo>
                  <a:lnTo>
                    <a:pt x="0" y="410"/>
                  </a:lnTo>
                  <a:lnTo>
                    <a:pt x="1513" y="410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847;p55">
              <a:extLst>
                <a:ext uri="{FF2B5EF4-FFF2-40B4-BE49-F238E27FC236}">
                  <a16:creationId xmlns:a16="http://schemas.microsoft.com/office/drawing/2014/main" id="{07BC1DDA-33FF-4737-9A32-33ADB514122D}"/>
                </a:ext>
              </a:extLst>
            </p:cNvPr>
            <p:cNvSpPr/>
            <p:nvPr/>
          </p:nvSpPr>
          <p:spPr>
            <a:xfrm flipH="1">
              <a:off x="3538883" y="4180811"/>
              <a:ext cx="131672" cy="35611"/>
            </a:xfrm>
            <a:custGeom>
              <a:avLst/>
              <a:gdLst/>
              <a:ahLst/>
              <a:cxnLst/>
              <a:rect l="l" t="t" r="r" b="b"/>
              <a:pathLst>
                <a:path w="1516" h="410" extrusionOk="0">
                  <a:moveTo>
                    <a:pt x="0" y="0"/>
                  </a:moveTo>
                  <a:lnTo>
                    <a:pt x="0" y="410"/>
                  </a:lnTo>
                  <a:lnTo>
                    <a:pt x="1516" y="41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848;p55">
              <a:extLst>
                <a:ext uri="{FF2B5EF4-FFF2-40B4-BE49-F238E27FC236}">
                  <a16:creationId xmlns:a16="http://schemas.microsoft.com/office/drawing/2014/main" id="{C031402C-58C8-4C79-9CEA-0FD89DA210C9}"/>
                </a:ext>
              </a:extLst>
            </p:cNvPr>
            <p:cNvSpPr/>
            <p:nvPr/>
          </p:nvSpPr>
          <p:spPr>
            <a:xfrm flipH="1">
              <a:off x="3807438" y="4408110"/>
              <a:ext cx="34395" cy="34655"/>
            </a:xfrm>
            <a:custGeom>
              <a:avLst/>
              <a:gdLst/>
              <a:ahLst/>
              <a:cxnLst/>
              <a:rect l="l" t="t" r="r" b="b"/>
              <a:pathLst>
                <a:path w="396" h="399" extrusionOk="0">
                  <a:moveTo>
                    <a:pt x="198" y="0"/>
                  </a:moveTo>
                  <a:cubicBezTo>
                    <a:pt x="89" y="0"/>
                    <a:pt x="1" y="92"/>
                    <a:pt x="1" y="201"/>
                  </a:cubicBezTo>
                  <a:cubicBezTo>
                    <a:pt x="1" y="311"/>
                    <a:pt x="89" y="399"/>
                    <a:pt x="198" y="399"/>
                  </a:cubicBezTo>
                  <a:cubicBezTo>
                    <a:pt x="307" y="399"/>
                    <a:pt x="395" y="311"/>
                    <a:pt x="395" y="201"/>
                  </a:cubicBezTo>
                  <a:cubicBezTo>
                    <a:pt x="395" y="92"/>
                    <a:pt x="307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849;p55">
              <a:extLst>
                <a:ext uri="{FF2B5EF4-FFF2-40B4-BE49-F238E27FC236}">
                  <a16:creationId xmlns:a16="http://schemas.microsoft.com/office/drawing/2014/main" id="{E03D1DD6-7D53-40BD-A7F1-ED72B4379429}"/>
                </a:ext>
              </a:extLst>
            </p:cNvPr>
            <p:cNvSpPr/>
            <p:nvPr/>
          </p:nvSpPr>
          <p:spPr>
            <a:xfrm flipH="1">
              <a:off x="3744989" y="4408110"/>
              <a:ext cx="34308" cy="34655"/>
            </a:xfrm>
            <a:custGeom>
              <a:avLst/>
              <a:gdLst/>
              <a:ahLst/>
              <a:cxnLst/>
              <a:rect l="l" t="t" r="r" b="b"/>
              <a:pathLst>
                <a:path w="395" h="399" extrusionOk="0">
                  <a:moveTo>
                    <a:pt x="197" y="0"/>
                  </a:moveTo>
                  <a:cubicBezTo>
                    <a:pt x="88" y="0"/>
                    <a:pt x="0" y="92"/>
                    <a:pt x="0" y="201"/>
                  </a:cubicBezTo>
                  <a:cubicBezTo>
                    <a:pt x="0" y="311"/>
                    <a:pt x="88" y="399"/>
                    <a:pt x="197" y="399"/>
                  </a:cubicBezTo>
                  <a:cubicBezTo>
                    <a:pt x="307" y="399"/>
                    <a:pt x="395" y="311"/>
                    <a:pt x="395" y="201"/>
                  </a:cubicBezTo>
                  <a:cubicBezTo>
                    <a:pt x="395" y="92"/>
                    <a:pt x="307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850;p55">
              <a:extLst>
                <a:ext uri="{FF2B5EF4-FFF2-40B4-BE49-F238E27FC236}">
                  <a16:creationId xmlns:a16="http://schemas.microsoft.com/office/drawing/2014/main" id="{70D77D82-F7DF-4AE7-BAFE-CD53E18D7252}"/>
                </a:ext>
              </a:extLst>
            </p:cNvPr>
            <p:cNvSpPr/>
            <p:nvPr/>
          </p:nvSpPr>
          <p:spPr>
            <a:xfrm flipH="1">
              <a:off x="3682802" y="4408110"/>
              <a:ext cx="34395" cy="34655"/>
            </a:xfrm>
            <a:custGeom>
              <a:avLst/>
              <a:gdLst/>
              <a:ahLst/>
              <a:cxnLst/>
              <a:rect l="l" t="t" r="r" b="b"/>
              <a:pathLst>
                <a:path w="396" h="399" extrusionOk="0">
                  <a:moveTo>
                    <a:pt x="198" y="0"/>
                  </a:moveTo>
                  <a:cubicBezTo>
                    <a:pt x="89" y="0"/>
                    <a:pt x="0" y="92"/>
                    <a:pt x="0" y="201"/>
                  </a:cubicBezTo>
                  <a:cubicBezTo>
                    <a:pt x="0" y="311"/>
                    <a:pt x="89" y="399"/>
                    <a:pt x="198" y="399"/>
                  </a:cubicBezTo>
                  <a:cubicBezTo>
                    <a:pt x="308" y="399"/>
                    <a:pt x="396" y="311"/>
                    <a:pt x="396" y="201"/>
                  </a:cubicBezTo>
                  <a:cubicBezTo>
                    <a:pt x="396" y="92"/>
                    <a:pt x="308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851;p55">
              <a:extLst>
                <a:ext uri="{FF2B5EF4-FFF2-40B4-BE49-F238E27FC236}">
                  <a16:creationId xmlns:a16="http://schemas.microsoft.com/office/drawing/2014/main" id="{0AB36A85-C773-4538-B3E4-B041704161E6}"/>
                </a:ext>
              </a:extLst>
            </p:cNvPr>
            <p:cNvSpPr/>
            <p:nvPr/>
          </p:nvSpPr>
          <p:spPr>
            <a:xfrm flipH="1">
              <a:off x="3620266" y="4408110"/>
              <a:ext cx="34481" cy="34655"/>
            </a:xfrm>
            <a:custGeom>
              <a:avLst/>
              <a:gdLst/>
              <a:ahLst/>
              <a:cxnLst/>
              <a:rect l="l" t="t" r="r" b="b"/>
              <a:pathLst>
                <a:path w="397" h="399" extrusionOk="0">
                  <a:moveTo>
                    <a:pt x="199" y="0"/>
                  </a:moveTo>
                  <a:cubicBezTo>
                    <a:pt x="90" y="0"/>
                    <a:pt x="1" y="92"/>
                    <a:pt x="1" y="201"/>
                  </a:cubicBezTo>
                  <a:cubicBezTo>
                    <a:pt x="1" y="311"/>
                    <a:pt x="90" y="399"/>
                    <a:pt x="199" y="399"/>
                  </a:cubicBezTo>
                  <a:cubicBezTo>
                    <a:pt x="308" y="399"/>
                    <a:pt x="396" y="311"/>
                    <a:pt x="396" y="201"/>
                  </a:cubicBezTo>
                  <a:cubicBezTo>
                    <a:pt x="396" y="92"/>
                    <a:pt x="308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852;p55">
              <a:extLst>
                <a:ext uri="{FF2B5EF4-FFF2-40B4-BE49-F238E27FC236}">
                  <a16:creationId xmlns:a16="http://schemas.microsoft.com/office/drawing/2014/main" id="{0C5B99AC-670A-4FEB-B2B1-EA6045460EC1}"/>
                </a:ext>
              </a:extLst>
            </p:cNvPr>
            <p:cNvSpPr/>
            <p:nvPr/>
          </p:nvSpPr>
          <p:spPr>
            <a:xfrm flipH="1">
              <a:off x="3557818" y="4408110"/>
              <a:ext cx="34742" cy="34655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99" y="0"/>
                  </a:moveTo>
                  <a:cubicBezTo>
                    <a:pt x="89" y="0"/>
                    <a:pt x="1" y="92"/>
                    <a:pt x="1" y="201"/>
                  </a:cubicBezTo>
                  <a:cubicBezTo>
                    <a:pt x="1" y="311"/>
                    <a:pt x="89" y="399"/>
                    <a:pt x="199" y="399"/>
                  </a:cubicBezTo>
                  <a:cubicBezTo>
                    <a:pt x="308" y="399"/>
                    <a:pt x="399" y="311"/>
                    <a:pt x="399" y="201"/>
                  </a:cubicBezTo>
                  <a:cubicBezTo>
                    <a:pt x="399" y="92"/>
                    <a:pt x="308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853;p55">
              <a:extLst>
                <a:ext uri="{FF2B5EF4-FFF2-40B4-BE49-F238E27FC236}">
                  <a16:creationId xmlns:a16="http://schemas.microsoft.com/office/drawing/2014/main" id="{64573AD4-7865-4B3D-BCBB-B6E8DD2F8F98}"/>
                </a:ext>
              </a:extLst>
            </p:cNvPr>
            <p:cNvSpPr/>
            <p:nvPr/>
          </p:nvSpPr>
          <p:spPr>
            <a:xfrm flipH="1">
              <a:off x="3495630" y="4408110"/>
              <a:ext cx="34395" cy="34655"/>
            </a:xfrm>
            <a:custGeom>
              <a:avLst/>
              <a:gdLst/>
              <a:ahLst/>
              <a:cxnLst/>
              <a:rect l="l" t="t" r="r" b="b"/>
              <a:pathLst>
                <a:path w="396" h="399" extrusionOk="0">
                  <a:moveTo>
                    <a:pt x="198" y="0"/>
                  </a:moveTo>
                  <a:cubicBezTo>
                    <a:pt x="88" y="0"/>
                    <a:pt x="0" y="92"/>
                    <a:pt x="0" y="201"/>
                  </a:cubicBezTo>
                  <a:cubicBezTo>
                    <a:pt x="0" y="311"/>
                    <a:pt x="88" y="399"/>
                    <a:pt x="198" y="399"/>
                  </a:cubicBezTo>
                  <a:cubicBezTo>
                    <a:pt x="307" y="399"/>
                    <a:pt x="395" y="311"/>
                    <a:pt x="395" y="201"/>
                  </a:cubicBezTo>
                  <a:cubicBezTo>
                    <a:pt x="395" y="92"/>
                    <a:pt x="307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854;p55">
              <a:extLst>
                <a:ext uri="{FF2B5EF4-FFF2-40B4-BE49-F238E27FC236}">
                  <a16:creationId xmlns:a16="http://schemas.microsoft.com/office/drawing/2014/main" id="{6D68BB4F-2608-4286-B0F7-41C5C6C603D4}"/>
                </a:ext>
              </a:extLst>
            </p:cNvPr>
            <p:cNvSpPr/>
            <p:nvPr/>
          </p:nvSpPr>
          <p:spPr>
            <a:xfrm flipH="1">
              <a:off x="3433182" y="4408110"/>
              <a:ext cx="34395" cy="34655"/>
            </a:xfrm>
            <a:custGeom>
              <a:avLst/>
              <a:gdLst/>
              <a:ahLst/>
              <a:cxnLst/>
              <a:rect l="l" t="t" r="r" b="b"/>
              <a:pathLst>
                <a:path w="396" h="399" extrusionOk="0">
                  <a:moveTo>
                    <a:pt x="199" y="0"/>
                  </a:moveTo>
                  <a:cubicBezTo>
                    <a:pt x="89" y="0"/>
                    <a:pt x="1" y="92"/>
                    <a:pt x="1" y="201"/>
                  </a:cubicBezTo>
                  <a:cubicBezTo>
                    <a:pt x="1" y="311"/>
                    <a:pt x="89" y="399"/>
                    <a:pt x="199" y="399"/>
                  </a:cubicBezTo>
                  <a:cubicBezTo>
                    <a:pt x="308" y="399"/>
                    <a:pt x="396" y="311"/>
                    <a:pt x="396" y="201"/>
                  </a:cubicBezTo>
                  <a:cubicBezTo>
                    <a:pt x="396" y="92"/>
                    <a:pt x="308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855;p55">
              <a:extLst>
                <a:ext uri="{FF2B5EF4-FFF2-40B4-BE49-F238E27FC236}">
                  <a16:creationId xmlns:a16="http://schemas.microsoft.com/office/drawing/2014/main" id="{ECF784EA-9B44-44B7-9D74-E477BEEF3259}"/>
                </a:ext>
              </a:extLst>
            </p:cNvPr>
            <p:cNvSpPr/>
            <p:nvPr/>
          </p:nvSpPr>
          <p:spPr>
            <a:xfrm flipH="1">
              <a:off x="3370994" y="4408110"/>
              <a:ext cx="34395" cy="34655"/>
            </a:xfrm>
            <a:custGeom>
              <a:avLst/>
              <a:gdLst/>
              <a:ahLst/>
              <a:cxnLst/>
              <a:rect l="l" t="t" r="r" b="b"/>
              <a:pathLst>
                <a:path w="396" h="399" extrusionOk="0">
                  <a:moveTo>
                    <a:pt x="198" y="0"/>
                  </a:moveTo>
                  <a:cubicBezTo>
                    <a:pt x="89" y="0"/>
                    <a:pt x="1" y="92"/>
                    <a:pt x="1" y="201"/>
                  </a:cubicBezTo>
                  <a:cubicBezTo>
                    <a:pt x="1" y="311"/>
                    <a:pt x="89" y="399"/>
                    <a:pt x="198" y="399"/>
                  </a:cubicBezTo>
                  <a:cubicBezTo>
                    <a:pt x="308" y="399"/>
                    <a:pt x="396" y="311"/>
                    <a:pt x="396" y="201"/>
                  </a:cubicBezTo>
                  <a:cubicBezTo>
                    <a:pt x="396" y="92"/>
                    <a:pt x="308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856;p55">
              <a:extLst>
                <a:ext uri="{FF2B5EF4-FFF2-40B4-BE49-F238E27FC236}">
                  <a16:creationId xmlns:a16="http://schemas.microsoft.com/office/drawing/2014/main" id="{43EBBC07-50E7-488A-A02D-BC6269A7F96B}"/>
                </a:ext>
              </a:extLst>
            </p:cNvPr>
            <p:cNvSpPr/>
            <p:nvPr/>
          </p:nvSpPr>
          <p:spPr>
            <a:xfrm flipH="1">
              <a:off x="2035260" y="4068285"/>
              <a:ext cx="158163" cy="38998"/>
            </a:xfrm>
            <a:custGeom>
              <a:avLst/>
              <a:gdLst/>
              <a:ahLst/>
              <a:cxnLst/>
              <a:rect l="l" t="t" r="r" b="b"/>
              <a:pathLst>
                <a:path w="1821" h="449" extrusionOk="0">
                  <a:moveTo>
                    <a:pt x="1" y="0"/>
                  </a:moveTo>
                  <a:lnTo>
                    <a:pt x="1" y="449"/>
                  </a:lnTo>
                  <a:lnTo>
                    <a:pt x="1820" y="449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EFE0ED-C700-4B19-BF5E-A7A2A6FDCA3C}"/>
              </a:ext>
            </a:extLst>
          </p:cNvPr>
          <p:cNvCxnSpPr>
            <a:cxnSpLocks/>
            <a:stCxn id="430" idx="1"/>
            <a:endCxn id="427" idx="3"/>
          </p:cNvCxnSpPr>
          <p:nvPr/>
        </p:nvCxnSpPr>
        <p:spPr>
          <a:xfrm flipH="1" flipV="1">
            <a:off x="1057743" y="3187478"/>
            <a:ext cx="415025" cy="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Google Shape;433;p35">
            <a:extLst>
              <a:ext uri="{FF2B5EF4-FFF2-40B4-BE49-F238E27FC236}">
                <a16:creationId xmlns:a16="http://schemas.microsoft.com/office/drawing/2014/main" id="{52796B1B-9D1C-4FAC-A1E3-3FC9E48663F3}"/>
              </a:ext>
            </a:extLst>
          </p:cNvPr>
          <p:cNvSpPr txBox="1">
            <a:spLocks/>
          </p:cNvSpPr>
          <p:nvPr/>
        </p:nvSpPr>
        <p:spPr>
          <a:xfrm>
            <a:off x="0" y="2827202"/>
            <a:ext cx="1057743" cy="7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lnSpc>
                <a:spcPct val="100000"/>
              </a:lnSpc>
              <a:buFont typeface="Roboto Light"/>
              <a:buNone/>
            </a:pPr>
            <a:r>
              <a:rPr lang="en-US" sz="1200" dirty="0">
                <a:solidFill>
                  <a:srgbClr val="0E2138"/>
                </a:solidFill>
              </a:rPr>
              <a:t>X-dimension</a:t>
            </a:r>
            <a:br>
              <a:rPr lang="en-US" sz="1200" dirty="0">
                <a:solidFill>
                  <a:srgbClr val="0E2138"/>
                </a:solidFill>
              </a:rPr>
            </a:br>
            <a:r>
              <a:rPr lang="en-US" sz="1200" dirty="0">
                <a:solidFill>
                  <a:srgbClr val="0E2138"/>
                </a:solidFill>
              </a:rPr>
              <a:t>Y-dimension</a:t>
            </a:r>
            <a:br>
              <a:rPr lang="en-US" sz="1200" dirty="0">
                <a:solidFill>
                  <a:srgbClr val="0E2138"/>
                </a:solidFill>
              </a:rPr>
            </a:br>
            <a:r>
              <a:rPr lang="en-US" sz="1200" dirty="0">
                <a:solidFill>
                  <a:srgbClr val="0E2138"/>
                </a:solidFill>
              </a:rPr>
              <a:t>Z-dimension</a:t>
            </a:r>
          </a:p>
          <a:p>
            <a:pPr marL="0" indent="0" algn="r">
              <a:lnSpc>
                <a:spcPct val="100000"/>
              </a:lnSpc>
              <a:buFont typeface="Roboto Light"/>
              <a:buNone/>
            </a:pPr>
            <a:endParaRPr lang="en-US" sz="1400" dirty="0">
              <a:solidFill>
                <a:srgbClr val="0E2138"/>
              </a:solidFill>
            </a:endParaRPr>
          </a:p>
        </p:txBody>
      </p:sp>
      <p:sp>
        <p:nvSpPr>
          <p:cNvPr id="428" name="Google Shape;433;p35">
            <a:extLst>
              <a:ext uri="{FF2B5EF4-FFF2-40B4-BE49-F238E27FC236}">
                <a16:creationId xmlns:a16="http://schemas.microsoft.com/office/drawing/2014/main" id="{56F19C6E-7B4D-4C9B-9CD0-363AD17E3406}"/>
              </a:ext>
            </a:extLst>
          </p:cNvPr>
          <p:cNvSpPr txBox="1">
            <a:spLocks/>
          </p:cNvSpPr>
          <p:nvPr/>
        </p:nvSpPr>
        <p:spPr>
          <a:xfrm>
            <a:off x="167228" y="2479820"/>
            <a:ext cx="723286" cy="31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lnSpc>
                <a:spcPct val="100000"/>
              </a:lnSpc>
              <a:buFont typeface="Roboto Light"/>
              <a:buNone/>
            </a:pPr>
            <a:r>
              <a:rPr lang="en-US" sz="1200" dirty="0">
                <a:solidFill>
                  <a:srgbClr val="0E2138"/>
                </a:solidFill>
              </a:rPr>
              <a:t>Weight</a:t>
            </a:r>
          </a:p>
          <a:p>
            <a:pPr marL="0" indent="0" algn="r">
              <a:lnSpc>
                <a:spcPct val="100000"/>
              </a:lnSpc>
              <a:buFont typeface="Roboto Light"/>
              <a:buNone/>
            </a:pPr>
            <a:endParaRPr lang="en-US" sz="1400" dirty="0">
              <a:solidFill>
                <a:srgbClr val="0E2138"/>
              </a:solidFill>
            </a:endParaRPr>
          </a:p>
        </p:txBody>
      </p:sp>
      <p:sp>
        <p:nvSpPr>
          <p:cNvPr id="431" name="Google Shape;433;p35">
            <a:extLst>
              <a:ext uri="{FF2B5EF4-FFF2-40B4-BE49-F238E27FC236}">
                <a16:creationId xmlns:a16="http://schemas.microsoft.com/office/drawing/2014/main" id="{8DF059F8-926E-4B41-AC98-5B2651CD2AB9}"/>
              </a:ext>
            </a:extLst>
          </p:cNvPr>
          <p:cNvSpPr txBox="1">
            <a:spLocks/>
          </p:cNvSpPr>
          <p:nvPr/>
        </p:nvSpPr>
        <p:spPr>
          <a:xfrm>
            <a:off x="522688" y="1962295"/>
            <a:ext cx="1057742" cy="31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lnSpc>
                <a:spcPct val="100000"/>
              </a:lnSpc>
              <a:buFont typeface="Roboto Light"/>
              <a:buNone/>
            </a:pPr>
            <a:r>
              <a:rPr lang="en-US" sz="1200" dirty="0">
                <a:solidFill>
                  <a:srgbClr val="0E2138"/>
                </a:solidFill>
              </a:rPr>
              <a:t>Quality index</a:t>
            </a:r>
          </a:p>
          <a:p>
            <a:pPr marL="0" indent="0" algn="r">
              <a:lnSpc>
                <a:spcPct val="100000"/>
              </a:lnSpc>
              <a:buFont typeface="Roboto Light"/>
              <a:buNone/>
            </a:pPr>
            <a:endParaRPr lang="en-US" sz="1400" dirty="0">
              <a:solidFill>
                <a:srgbClr val="0E2138"/>
              </a:solidFill>
            </a:endParaRPr>
          </a:p>
        </p:txBody>
      </p:sp>
      <p:sp>
        <p:nvSpPr>
          <p:cNvPr id="439" name="Google Shape;433;p35">
            <a:extLst>
              <a:ext uri="{FF2B5EF4-FFF2-40B4-BE49-F238E27FC236}">
                <a16:creationId xmlns:a16="http://schemas.microsoft.com/office/drawing/2014/main" id="{B9EFAC3D-C0CF-4511-9357-6B06035DF7E6}"/>
              </a:ext>
            </a:extLst>
          </p:cNvPr>
          <p:cNvSpPr txBox="1">
            <a:spLocks/>
          </p:cNvSpPr>
          <p:nvPr/>
        </p:nvSpPr>
        <p:spPr>
          <a:xfrm>
            <a:off x="1701955" y="1978486"/>
            <a:ext cx="584396" cy="31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lnSpc>
                <a:spcPct val="100000"/>
              </a:lnSpc>
              <a:buFont typeface="Roboto Light"/>
              <a:buNone/>
            </a:pPr>
            <a:r>
              <a:rPr lang="en-US" sz="1200" dirty="0">
                <a:solidFill>
                  <a:srgbClr val="0E2138"/>
                </a:solidFill>
              </a:rPr>
              <a:t>is </a:t>
            </a:r>
            <a:r>
              <a:rPr lang="en-US" sz="1200" dirty="0" err="1">
                <a:solidFill>
                  <a:srgbClr val="0E2138"/>
                </a:solidFill>
              </a:rPr>
              <a:t>esp</a:t>
            </a:r>
            <a:endParaRPr lang="en-US" sz="1200" dirty="0">
              <a:solidFill>
                <a:srgbClr val="0E2138"/>
              </a:solidFill>
            </a:endParaRPr>
          </a:p>
          <a:p>
            <a:pPr marL="0" indent="0" algn="r">
              <a:lnSpc>
                <a:spcPct val="100000"/>
              </a:lnSpc>
              <a:buFont typeface="Roboto Light"/>
              <a:buNone/>
            </a:pPr>
            <a:endParaRPr lang="en-US" sz="1400" dirty="0">
              <a:solidFill>
                <a:srgbClr val="0E2138"/>
              </a:solidFill>
            </a:endParaRPr>
          </a:p>
        </p:txBody>
      </p:sp>
      <p:sp>
        <p:nvSpPr>
          <p:cNvPr id="440" name="Google Shape;433;p35">
            <a:extLst>
              <a:ext uri="{FF2B5EF4-FFF2-40B4-BE49-F238E27FC236}">
                <a16:creationId xmlns:a16="http://schemas.microsoft.com/office/drawing/2014/main" id="{F5035E79-C4A9-4EFF-B2E5-61AD31A2C307}"/>
              </a:ext>
            </a:extLst>
          </p:cNvPr>
          <p:cNvSpPr txBox="1">
            <a:spLocks/>
          </p:cNvSpPr>
          <p:nvPr/>
        </p:nvSpPr>
        <p:spPr>
          <a:xfrm>
            <a:off x="2091000" y="2435451"/>
            <a:ext cx="1457243" cy="31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lnSpc>
                <a:spcPct val="100000"/>
              </a:lnSpc>
              <a:buFont typeface="Roboto Light"/>
              <a:buNone/>
            </a:pPr>
            <a:r>
              <a:rPr lang="en-US" sz="1200" dirty="0">
                <a:solidFill>
                  <a:srgbClr val="0E2138"/>
                </a:solidFill>
              </a:rPr>
              <a:t>is dangerous good</a:t>
            </a:r>
          </a:p>
          <a:p>
            <a:pPr marL="0" indent="0" algn="r">
              <a:lnSpc>
                <a:spcPct val="100000"/>
              </a:lnSpc>
              <a:buFont typeface="Roboto Light"/>
              <a:buNone/>
            </a:pPr>
            <a:endParaRPr lang="en-US" sz="1400" dirty="0">
              <a:solidFill>
                <a:srgbClr val="0E2138"/>
              </a:solidFill>
            </a:endParaRPr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56E641D9-C6E5-4C83-A3BC-D95357797BF3}"/>
              </a:ext>
            </a:extLst>
          </p:cNvPr>
          <p:cNvCxnSpPr>
            <a:cxnSpLocks/>
            <a:endCxn id="428" idx="3"/>
          </p:cNvCxnSpPr>
          <p:nvPr/>
        </p:nvCxnSpPr>
        <p:spPr>
          <a:xfrm flipH="1" flipV="1">
            <a:off x="890514" y="2637998"/>
            <a:ext cx="574768" cy="41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060DC49E-ED84-4942-A44D-5BFE44B6A6BB}"/>
              </a:ext>
            </a:extLst>
          </p:cNvPr>
          <p:cNvCxnSpPr>
            <a:cxnSpLocks/>
            <a:endCxn id="431" idx="2"/>
          </p:cNvCxnSpPr>
          <p:nvPr/>
        </p:nvCxnSpPr>
        <p:spPr>
          <a:xfrm flipH="1" flipV="1">
            <a:off x="1051559" y="2278650"/>
            <a:ext cx="562241" cy="66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2C4FF3F-4750-42DB-BA8E-D5B029B00843}"/>
              </a:ext>
            </a:extLst>
          </p:cNvPr>
          <p:cNvCxnSpPr>
            <a:cxnSpLocks/>
            <a:endCxn id="439" idx="2"/>
          </p:cNvCxnSpPr>
          <p:nvPr/>
        </p:nvCxnSpPr>
        <p:spPr>
          <a:xfrm flipV="1">
            <a:off x="1798802" y="2294841"/>
            <a:ext cx="195351" cy="71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EF11C073-022A-4F14-B2EA-53BA9E24E88F}"/>
              </a:ext>
            </a:extLst>
          </p:cNvPr>
          <p:cNvCxnSpPr>
            <a:cxnSpLocks/>
            <a:stCxn id="430" idx="0"/>
            <a:endCxn id="440" idx="2"/>
          </p:cNvCxnSpPr>
          <p:nvPr/>
        </p:nvCxnSpPr>
        <p:spPr>
          <a:xfrm flipV="1">
            <a:off x="2036182" y="2751806"/>
            <a:ext cx="783440" cy="22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Google Shape;433;p35">
            <a:extLst>
              <a:ext uri="{FF2B5EF4-FFF2-40B4-BE49-F238E27FC236}">
                <a16:creationId xmlns:a16="http://schemas.microsoft.com/office/drawing/2014/main" id="{9691A706-B4A6-4344-9CF1-CF71C3B67213}"/>
              </a:ext>
            </a:extLst>
          </p:cNvPr>
          <p:cNvSpPr txBox="1">
            <a:spLocks/>
          </p:cNvSpPr>
          <p:nvPr/>
        </p:nvSpPr>
        <p:spPr>
          <a:xfrm>
            <a:off x="2676791" y="1692132"/>
            <a:ext cx="1057743" cy="7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lnSpc>
                <a:spcPct val="100000"/>
              </a:lnSpc>
              <a:buFont typeface="Roboto Light"/>
              <a:buNone/>
            </a:pPr>
            <a:r>
              <a:rPr lang="en-US" sz="1200" dirty="0">
                <a:solidFill>
                  <a:srgbClr val="0E2138"/>
                </a:solidFill>
              </a:rPr>
              <a:t>X-dimension</a:t>
            </a:r>
            <a:br>
              <a:rPr lang="en-US" sz="1200" dirty="0">
                <a:solidFill>
                  <a:srgbClr val="0E2138"/>
                </a:solidFill>
              </a:rPr>
            </a:br>
            <a:r>
              <a:rPr lang="en-US" sz="1200" dirty="0">
                <a:solidFill>
                  <a:srgbClr val="0E2138"/>
                </a:solidFill>
              </a:rPr>
              <a:t>Y-dimension</a:t>
            </a:r>
            <a:br>
              <a:rPr lang="en-US" sz="1200" dirty="0">
                <a:solidFill>
                  <a:srgbClr val="0E2138"/>
                </a:solidFill>
              </a:rPr>
            </a:br>
            <a:r>
              <a:rPr lang="en-US" sz="1200" dirty="0">
                <a:solidFill>
                  <a:srgbClr val="0E2138"/>
                </a:solidFill>
              </a:rPr>
              <a:t>Z-dimension</a:t>
            </a:r>
          </a:p>
          <a:p>
            <a:pPr marL="0" indent="0" algn="r">
              <a:lnSpc>
                <a:spcPct val="100000"/>
              </a:lnSpc>
              <a:buFont typeface="Roboto Light"/>
              <a:buNone/>
            </a:pPr>
            <a:endParaRPr lang="en-US" sz="1400" dirty="0">
              <a:solidFill>
                <a:srgbClr val="0E2138"/>
              </a:solidFill>
            </a:endParaRPr>
          </a:p>
        </p:txBody>
      </p:sp>
      <p:sp>
        <p:nvSpPr>
          <p:cNvPr id="434" name="Google Shape;433;p35">
            <a:extLst>
              <a:ext uri="{FF2B5EF4-FFF2-40B4-BE49-F238E27FC236}">
                <a16:creationId xmlns:a16="http://schemas.microsoft.com/office/drawing/2014/main" id="{B5BAC937-8D0D-4443-A683-F7FB7C741A2A}"/>
              </a:ext>
            </a:extLst>
          </p:cNvPr>
          <p:cNvSpPr txBox="1">
            <a:spLocks/>
          </p:cNvSpPr>
          <p:nvPr/>
        </p:nvSpPr>
        <p:spPr>
          <a:xfrm>
            <a:off x="3011982" y="1353010"/>
            <a:ext cx="723286" cy="31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lnSpc>
                <a:spcPct val="100000"/>
              </a:lnSpc>
              <a:buFont typeface="Roboto Light"/>
              <a:buNone/>
            </a:pPr>
            <a:r>
              <a:rPr lang="en-US" sz="1200" dirty="0">
                <a:solidFill>
                  <a:srgbClr val="0E2138"/>
                </a:solidFill>
              </a:rPr>
              <a:t>Weight</a:t>
            </a:r>
          </a:p>
          <a:p>
            <a:pPr marL="0" indent="0" algn="r">
              <a:lnSpc>
                <a:spcPct val="100000"/>
              </a:lnSpc>
              <a:buFont typeface="Roboto Light"/>
              <a:buNone/>
            </a:pPr>
            <a:endParaRPr lang="en-US" sz="1400" dirty="0">
              <a:solidFill>
                <a:srgbClr val="0E2138"/>
              </a:solidFill>
            </a:endParaRPr>
          </a:p>
        </p:txBody>
      </p:sp>
      <p:sp>
        <p:nvSpPr>
          <p:cNvPr id="446" name="Google Shape;433;p35">
            <a:extLst>
              <a:ext uri="{FF2B5EF4-FFF2-40B4-BE49-F238E27FC236}">
                <a16:creationId xmlns:a16="http://schemas.microsoft.com/office/drawing/2014/main" id="{536B6FD0-C216-433F-88FE-E7BD3485FE6D}"/>
              </a:ext>
            </a:extLst>
          </p:cNvPr>
          <p:cNvSpPr txBox="1">
            <a:spLocks/>
          </p:cNvSpPr>
          <p:nvPr/>
        </p:nvSpPr>
        <p:spPr>
          <a:xfrm>
            <a:off x="3361825" y="883404"/>
            <a:ext cx="1066066" cy="52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lnSpc>
                <a:spcPct val="100000"/>
              </a:lnSpc>
              <a:buFont typeface="Roboto Light"/>
              <a:buNone/>
            </a:pPr>
            <a:r>
              <a:rPr lang="en-US" sz="1200" dirty="0">
                <a:solidFill>
                  <a:srgbClr val="0E2138"/>
                </a:solidFill>
              </a:rPr>
              <a:t>Products per packaging</a:t>
            </a:r>
          </a:p>
          <a:p>
            <a:pPr marL="0" indent="0" algn="r">
              <a:lnSpc>
                <a:spcPct val="100000"/>
              </a:lnSpc>
              <a:buFont typeface="Roboto Light"/>
              <a:buNone/>
            </a:pPr>
            <a:endParaRPr lang="en-US" sz="1400" dirty="0">
              <a:solidFill>
                <a:srgbClr val="0E2138"/>
              </a:solidFill>
            </a:endParaRPr>
          </a:p>
        </p:txBody>
      </p:sp>
      <p:sp>
        <p:nvSpPr>
          <p:cNvPr id="447" name="Google Shape;433;p35">
            <a:extLst>
              <a:ext uri="{FF2B5EF4-FFF2-40B4-BE49-F238E27FC236}">
                <a16:creationId xmlns:a16="http://schemas.microsoft.com/office/drawing/2014/main" id="{37073367-0496-449E-B4E5-6E1FA96F16AC}"/>
              </a:ext>
            </a:extLst>
          </p:cNvPr>
          <p:cNvSpPr txBox="1">
            <a:spLocks/>
          </p:cNvSpPr>
          <p:nvPr/>
        </p:nvSpPr>
        <p:spPr>
          <a:xfrm>
            <a:off x="4303832" y="983009"/>
            <a:ext cx="1114169" cy="47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lnSpc>
                <a:spcPct val="100000"/>
              </a:lnSpc>
              <a:buFont typeface="Roboto Light"/>
              <a:buNone/>
            </a:pPr>
            <a:r>
              <a:rPr lang="en-US" sz="1200" dirty="0">
                <a:solidFill>
                  <a:srgbClr val="0E2138"/>
                </a:solidFill>
              </a:rPr>
              <a:t>Packaging load capacity</a:t>
            </a:r>
          </a:p>
          <a:p>
            <a:pPr marL="0" indent="0" algn="r">
              <a:lnSpc>
                <a:spcPct val="100000"/>
              </a:lnSpc>
              <a:buFont typeface="Roboto Light"/>
              <a:buNone/>
            </a:pPr>
            <a:endParaRPr lang="en-US" sz="1400" dirty="0">
              <a:solidFill>
                <a:srgbClr val="0E2138"/>
              </a:solidFill>
            </a:endParaRPr>
          </a:p>
        </p:txBody>
      </p:sp>
      <p:sp>
        <p:nvSpPr>
          <p:cNvPr id="448" name="Google Shape;433;p35">
            <a:extLst>
              <a:ext uri="{FF2B5EF4-FFF2-40B4-BE49-F238E27FC236}">
                <a16:creationId xmlns:a16="http://schemas.microsoft.com/office/drawing/2014/main" id="{4F1A993E-23EB-4182-8A6E-7FC3794455D8}"/>
              </a:ext>
            </a:extLst>
          </p:cNvPr>
          <p:cNvSpPr txBox="1">
            <a:spLocks/>
          </p:cNvSpPr>
          <p:nvPr/>
        </p:nvSpPr>
        <p:spPr>
          <a:xfrm>
            <a:off x="4835898" y="1581250"/>
            <a:ext cx="863874" cy="31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lnSpc>
                <a:spcPct val="100000"/>
              </a:lnSpc>
              <a:buFont typeface="Roboto Light"/>
              <a:buNone/>
            </a:pPr>
            <a:r>
              <a:rPr lang="en-US" sz="1200" dirty="0">
                <a:solidFill>
                  <a:srgbClr val="0E2138"/>
                </a:solidFill>
              </a:rPr>
              <a:t>is special</a:t>
            </a:r>
          </a:p>
          <a:p>
            <a:pPr marL="0" indent="0" algn="r">
              <a:lnSpc>
                <a:spcPct val="100000"/>
              </a:lnSpc>
              <a:buFont typeface="Roboto Light"/>
              <a:buNone/>
            </a:pPr>
            <a:endParaRPr lang="en-US" sz="1400" dirty="0">
              <a:solidFill>
                <a:srgbClr val="0E2138"/>
              </a:solidFill>
            </a:endParaRPr>
          </a:p>
        </p:txBody>
      </p:sp>
      <p:sp>
        <p:nvSpPr>
          <p:cNvPr id="449" name="Google Shape;433;p35">
            <a:extLst>
              <a:ext uri="{FF2B5EF4-FFF2-40B4-BE49-F238E27FC236}">
                <a16:creationId xmlns:a16="http://schemas.microsoft.com/office/drawing/2014/main" id="{C1B98250-C335-4CBD-8E34-910566C0BAB3}"/>
              </a:ext>
            </a:extLst>
          </p:cNvPr>
          <p:cNvSpPr txBox="1">
            <a:spLocks/>
          </p:cNvSpPr>
          <p:nvPr/>
        </p:nvSpPr>
        <p:spPr>
          <a:xfrm>
            <a:off x="4953655" y="1965923"/>
            <a:ext cx="930300" cy="31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lnSpc>
                <a:spcPct val="100000"/>
              </a:lnSpc>
              <a:buFont typeface="Roboto Light"/>
              <a:buNone/>
            </a:pPr>
            <a:r>
              <a:rPr lang="en-US" sz="1200" dirty="0">
                <a:solidFill>
                  <a:srgbClr val="0E2138"/>
                </a:solidFill>
              </a:rPr>
              <a:t>is one way</a:t>
            </a:r>
          </a:p>
          <a:p>
            <a:pPr marL="0" indent="0" algn="r">
              <a:lnSpc>
                <a:spcPct val="100000"/>
              </a:lnSpc>
              <a:buFont typeface="Roboto Light"/>
              <a:buNone/>
            </a:pPr>
            <a:endParaRPr lang="en-US" sz="1400" dirty="0">
              <a:solidFill>
                <a:srgbClr val="0E2138"/>
              </a:solidFill>
            </a:endParaRPr>
          </a:p>
        </p:txBody>
      </p:sp>
      <p:sp>
        <p:nvSpPr>
          <p:cNvPr id="450" name="Google Shape;433;p35">
            <a:extLst>
              <a:ext uri="{FF2B5EF4-FFF2-40B4-BE49-F238E27FC236}">
                <a16:creationId xmlns:a16="http://schemas.microsoft.com/office/drawing/2014/main" id="{B2BB5C00-9A68-40E0-B5FC-6F190BA68048}"/>
              </a:ext>
            </a:extLst>
          </p:cNvPr>
          <p:cNvSpPr txBox="1">
            <a:spLocks/>
          </p:cNvSpPr>
          <p:nvPr/>
        </p:nvSpPr>
        <p:spPr>
          <a:xfrm>
            <a:off x="8189238" y="2784368"/>
            <a:ext cx="825676" cy="31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lnSpc>
                <a:spcPct val="100000"/>
              </a:lnSpc>
              <a:buFont typeface="Roboto Light"/>
              <a:buNone/>
            </a:pPr>
            <a:r>
              <a:rPr lang="en-US" sz="1200" dirty="0">
                <a:solidFill>
                  <a:srgbClr val="0E2138"/>
                </a:solidFill>
              </a:rPr>
              <a:t>Is special</a:t>
            </a:r>
          </a:p>
          <a:p>
            <a:pPr marL="0" indent="0" algn="r">
              <a:lnSpc>
                <a:spcPct val="100000"/>
              </a:lnSpc>
              <a:buFont typeface="Roboto Light"/>
              <a:buNone/>
            </a:pPr>
            <a:endParaRPr lang="en-US" sz="1400" dirty="0">
              <a:solidFill>
                <a:srgbClr val="0E2138"/>
              </a:solidFill>
            </a:endParaRPr>
          </a:p>
        </p:txBody>
      </p:sp>
      <p:sp>
        <p:nvSpPr>
          <p:cNvPr id="451" name="Google Shape;433;p35">
            <a:extLst>
              <a:ext uri="{FF2B5EF4-FFF2-40B4-BE49-F238E27FC236}">
                <a16:creationId xmlns:a16="http://schemas.microsoft.com/office/drawing/2014/main" id="{F9B3D9AF-71D2-4E32-9F7D-B559D0D55C16}"/>
              </a:ext>
            </a:extLst>
          </p:cNvPr>
          <p:cNvSpPr txBox="1">
            <a:spLocks/>
          </p:cNvSpPr>
          <p:nvPr/>
        </p:nvSpPr>
        <p:spPr>
          <a:xfrm>
            <a:off x="5911884" y="2057189"/>
            <a:ext cx="1057743" cy="7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lnSpc>
                <a:spcPct val="100000"/>
              </a:lnSpc>
              <a:buFont typeface="Roboto Light"/>
              <a:buNone/>
            </a:pPr>
            <a:r>
              <a:rPr lang="en-US" sz="1200" dirty="0">
                <a:solidFill>
                  <a:srgbClr val="0E2138"/>
                </a:solidFill>
              </a:rPr>
              <a:t>X-dimension</a:t>
            </a:r>
            <a:br>
              <a:rPr lang="en-US" sz="1200" dirty="0">
                <a:solidFill>
                  <a:srgbClr val="0E2138"/>
                </a:solidFill>
              </a:rPr>
            </a:br>
            <a:r>
              <a:rPr lang="en-US" sz="1200" dirty="0">
                <a:solidFill>
                  <a:srgbClr val="0E2138"/>
                </a:solidFill>
              </a:rPr>
              <a:t>Y-dimension</a:t>
            </a:r>
            <a:br>
              <a:rPr lang="en-US" sz="1200" dirty="0">
                <a:solidFill>
                  <a:srgbClr val="0E2138"/>
                </a:solidFill>
              </a:rPr>
            </a:br>
            <a:r>
              <a:rPr lang="en-US" sz="1200" dirty="0">
                <a:solidFill>
                  <a:srgbClr val="0E2138"/>
                </a:solidFill>
              </a:rPr>
              <a:t>Z-dimension</a:t>
            </a:r>
          </a:p>
          <a:p>
            <a:pPr marL="0" indent="0" algn="r">
              <a:lnSpc>
                <a:spcPct val="100000"/>
              </a:lnSpc>
              <a:buFont typeface="Roboto Light"/>
              <a:buNone/>
            </a:pPr>
            <a:endParaRPr lang="en-US" sz="1400" dirty="0">
              <a:solidFill>
                <a:srgbClr val="0E2138"/>
              </a:solidFill>
            </a:endParaRPr>
          </a:p>
        </p:txBody>
      </p:sp>
      <p:sp>
        <p:nvSpPr>
          <p:cNvPr id="452" name="Google Shape;433;p35">
            <a:extLst>
              <a:ext uri="{FF2B5EF4-FFF2-40B4-BE49-F238E27FC236}">
                <a16:creationId xmlns:a16="http://schemas.microsoft.com/office/drawing/2014/main" id="{EF2328D7-85B7-4E56-8480-1085A2A49E37}"/>
              </a:ext>
            </a:extLst>
          </p:cNvPr>
          <p:cNvSpPr txBox="1">
            <a:spLocks/>
          </p:cNvSpPr>
          <p:nvPr/>
        </p:nvSpPr>
        <p:spPr>
          <a:xfrm>
            <a:off x="6886306" y="1978486"/>
            <a:ext cx="723286" cy="31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lnSpc>
                <a:spcPct val="100000"/>
              </a:lnSpc>
              <a:buFont typeface="Roboto Light"/>
              <a:buNone/>
            </a:pPr>
            <a:r>
              <a:rPr lang="en-US" sz="1200" dirty="0">
                <a:solidFill>
                  <a:srgbClr val="0E2138"/>
                </a:solidFill>
              </a:rPr>
              <a:t>Weight</a:t>
            </a:r>
          </a:p>
          <a:p>
            <a:pPr marL="0" indent="0" algn="r">
              <a:lnSpc>
                <a:spcPct val="100000"/>
              </a:lnSpc>
              <a:buFont typeface="Roboto Light"/>
              <a:buNone/>
            </a:pPr>
            <a:endParaRPr lang="en-US" sz="1400" dirty="0">
              <a:solidFill>
                <a:srgbClr val="0E2138"/>
              </a:solidFill>
            </a:endParaRPr>
          </a:p>
        </p:txBody>
      </p:sp>
      <p:sp>
        <p:nvSpPr>
          <p:cNvPr id="453" name="Google Shape;433;p35">
            <a:extLst>
              <a:ext uri="{FF2B5EF4-FFF2-40B4-BE49-F238E27FC236}">
                <a16:creationId xmlns:a16="http://schemas.microsoft.com/office/drawing/2014/main" id="{FE00050A-AE89-4262-8F3D-1E28B49FFD8B}"/>
              </a:ext>
            </a:extLst>
          </p:cNvPr>
          <p:cNvSpPr txBox="1">
            <a:spLocks/>
          </p:cNvSpPr>
          <p:nvPr/>
        </p:nvSpPr>
        <p:spPr>
          <a:xfrm>
            <a:off x="8136926" y="3136426"/>
            <a:ext cx="930300" cy="31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lnSpc>
                <a:spcPct val="100000"/>
              </a:lnSpc>
              <a:buFont typeface="Roboto Light"/>
              <a:buNone/>
            </a:pPr>
            <a:r>
              <a:rPr lang="en-US" sz="1200" dirty="0">
                <a:solidFill>
                  <a:srgbClr val="0E2138"/>
                </a:solidFill>
              </a:rPr>
              <a:t>is one way</a:t>
            </a:r>
          </a:p>
          <a:p>
            <a:pPr marL="0" indent="0" algn="r">
              <a:lnSpc>
                <a:spcPct val="100000"/>
              </a:lnSpc>
              <a:buFont typeface="Roboto Light"/>
              <a:buNone/>
            </a:pPr>
            <a:endParaRPr lang="en-US" sz="1400" dirty="0">
              <a:solidFill>
                <a:srgbClr val="0E2138"/>
              </a:solidFill>
            </a:endParaRPr>
          </a:p>
        </p:txBody>
      </p:sp>
      <p:sp>
        <p:nvSpPr>
          <p:cNvPr id="454" name="Google Shape;433;p35">
            <a:extLst>
              <a:ext uri="{FF2B5EF4-FFF2-40B4-BE49-F238E27FC236}">
                <a16:creationId xmlns:a16="http://schemas.microsoft.com/office/drawing/2014/main" id="{B7D586BB-C3DA-4FE6-9430-74E85622CC59}"/>
              </a:ext>
            </a:extLst>
          </p:cNvPr>
          <p:cNvSpPr txBox="1">
            <a:spLocks/>
          </p:cNvSpPr>
          <p:nvPr/>
        </p:nvSpPr>
        <p:spPr>
          <a:xfrm>
            <a:off x="7561581" y="2133650"/>
            <a:ext cx="1255314" cy="46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lnSpc>
                <a:spcPct val="100000"/>
              </a:lnSpc>
              <a:buFont typeface="Roboto Light"/>
              <a:buNone/>
            </a:pPr>
            <a:r>
              <a:rPr lang="en-US" sz="1200" dirty="0">
                <a:solidFill>
                  <a:srgbClr val="0E2138"/>
                </a:solidFill>
              </a:rPr>
              <a:t>Packaging per load unit</a:t>
            </a:r>
          </a:p>
          <a:p>
            <a:pPr marL="0" indent="0" algn="r">
              <a:lnSpc>
                <a:spcPct val="100000"/>
              </a:lnSpc>
              <a:buFont typeface="Roboto Light"/>
              <a:buNone/>
            </a:pPr>
            <a:endParaRPr lang="en-US" sz="1400" dirty="0">
              <a:solidFill>
                <a:srgbClr val="0E2138"/>
              </a:solidFill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EBB27905-0678-4D98-B3EF-284469E622A2}"/>
              </a:ext>
            </a:extLst>
          </p:cNvPr>
          <p:cNvCxnSpPr>
            <a:cxnSpLocks/>
          </p:cNvCxnSpPr>
          <p:nvPr/>
        </p:nvCxnSpPr>
        <p:spPr>
          <a:xfrm flipH="1" flipV="1">
            <a:off x="3734534" y="2211994"/>
            <a:ext cx="160324" cy="1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69383F3B-C76B-4072-9225-BBF006416E72}"/>
              </a:ext>
            </a:extLst>
          </p:cNvPr>
          <p:cNvCxnSpPr>
            <a:cxnSpLocks/>
          </p:cNvCxnSpPr>
          <p:nvPr/>
        </p:nvCxnSpPr>
        <p:spPr>
          <a:xfrm flipH="1" flipV="1">
            <a:off x="3666651" y="1663201"/>
            <a:ext cx="318399" cy="54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CED72C07-B340-47FC-9D1B-0CEFF48629C7}"/>
              </a:ext>
            </a:extLst>
          </p:cNvPr>
          <p:cNvCxnSpPr>
            <a:cxnSpLocks/>
          </p:cNvCxnSpPr>
          <p:nvPr/>
        </p:nvCxnSpPr>
        <p:spPr>
          <a:xfrm flipH="1" flipV="1">
            <a:off x="4073298" y="1426759"/>
            <a:ext cx="147982" cy="70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B90981FE-8628-4CDA-8BF0-E3D2737C1A53}"/>
              </a:ext>
            </a:extLst>
          </p:cNvPr>
          <p:cNvCxnSpPr>
            <a:cxnSpLocks/>
          </p:cNvCxnSpPr>
          <p:nvPr/>
        </p:nvCxnSpPr>
        <p:spPr>
          <a:xfrm flipV="1">
            <a:off x="4460250" y="1510285"/>
            <a:ext cx="216291" cy="64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4F5FEECC-1488-4274-9B83-3EB51EF22F04}"/>
              </a:ext>
            </a:extLst>
          </p:cNvPr>
          <p:cNvCxnSpPr>
            <a:cxnSpLocks/>
          </p:cNvCxnSpPr>
          <p:nvPr/>
        </p:nvCxnSpPr>
        <p:spPr>
          <a:xfrm flipV="1">
            <a:off x="4660325" y="1897605"/>
            <a:ext cx="232002" cy="26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79F98630-A8F4-4743-9085-34605A8B55AF}"/>
              </a:ext>
            </a:extLst>
          </p:cNvPr>
          <p:cNvCxnSpPr>
            <a:cxnSpLocks/>
          </p:cNvCxnSpPr>
          <p:nvPr/>
        </p:nvCxnSpPr>
        <p:spPr>
          <a:xfrm flipV="1">
            <a:off x="4812725" y="2212710"/>
            <a:ext cx="221099" cy="9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80DBB2C0-5728-4666-A4EF-C461382EB0F7}"/>
              </a:ext>
            </a:extLst>
          </p:cNvPr>
          <p:cNvCxnSpPr>
            <a:cxnSpLocks/>
          </p:cNvCxnSpPr>
          <p:nvPr/>
        </p:nvCxnSpPr>
        <p:spPr>
          <a:xfrm flipH="1" flipV="1">
            <a:off x="6783145" y="2690304"/>
            <a:ext cx="112551" cy="24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373E70F5-C3D0-495E-BB5F-8E8B49ACEFC0}"/>
              </a:ext>
            </a:extLst>
          </p:cNvPr>
          <p:cNvCxnSpPr>
            <a:cxnSpLocks/>
            <a:endCxn id="452" idx="2"/>
          </p:cNvCxnSpPr>
          <p:nvPr/>
        </p:nvCxnSpPr>
        <p:spPr>
          <a:xfrm flipV="1">
            <a:off x="7016104" y="2294841"/>
            <a:ext cx="231845" cy="70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F748EFA8-2384-48CC-B926-3AA14E440DC5}"/>
              </a:ext>
            </a:extLst>
          </p:cNvPr>
          <p:cNvCxnSpPr>
            <a:cxnSpLocks/>
          </p:cNvCxnSpPr>
          <p:nvPr/>
        </p:nvCxnSpPr>
        <p:spPr>
          <a:xfrm flipV="1">
            <a:off x="7341719" y="2514514"/>
            <a:ext cx="670836" cy="54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3DA5AD84-F8CB-4BEA-97C0-DB52DAE02CB4}"/>
              </a:ext>
            </a:extLst>
          </p:cNvPr>
          <p:cNvCxnSpPr>
            <a:cxnSpLocks/>
            <a:endCxn id="450" idx="1"/>
          </p:cNvCxnSpPr>
          <p:nvPr/>
        </p:nvCxnSpPr>
        <p:spPr>
          <a:xfrm flipV="1">
            <a:off x="7494119" y="2942546"/>
            <a:ext cx="695119" cy="26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C12FC7AC-303D-44EE-AED3-086ECEADC787}"/>
              </a:ext>
            </a:extLst>
          </p:cNvPr>
          <p:cNvCxnSpPr>
            <a:cxnSpLocks/>
            <a:endCxn id="453" idx="1"/>
          </p:cNvCxnSpPr>
          <p:nvPr/>
        </p:nvCxnSpPr>
        <p:spPr>
          <a:xfrm flipV="1">
            <a:off x="7561581" y="3294604"/>
            <a:ext cx="575345" cy="3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4"/>
          <p:cNvSpPr txBox="1">
            <a:spLocks noGrp="1"/>
          </p:cNvSpPr>
          <p:nvPr>
            <p:ph type="ctrTitle"/>
          </p:nvPr>
        </p:nvSpPr>
        <p:spPr>
          <a:xfrm>
            <a:off x="183416" y="249077"/>
            <a:ext cx="3772915" cy="546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Packaging X-Dimension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04241-144A-42FD-A1FF-046B7AFAD589}"/>
              </a:ext>
            </a:extLst>
          </p:cNvPr>
          <p:cNvSpPr txBox="1"/>
          <p:nvPr/>
        </p:nvSpPr>
        <p:spPr>
          <a:xfrm>
            <a:off x="3456641" y="2221754"/>
            <a:ext cx="999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lt2"/>
                </a:solidFill>
                <a:latin typeface="Anton"/>
                <a:sym typeface="Anton"/>
              </a:rPr>
              <a:t>Linear Regression Models</a:t>
            </a:r>
            <a:endParaRPr lang="en-US" dirty="0">
              <a:solidFill>
                <a:schemeClr val="lt2"/>
              </a:solidFill>
              <a:latin typeface="Anton"/>
              <a:sym typeface="Anto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DBEA8-35E4-40B9-BE99-C7DCEC5FBBA2}"/>
              </a:ext>
            </a:extLst>
          </p:cNvPr>
          <p:cNvSpPr txBox="1"/>
          <p:nvPr/>
        </p:nvSpPr>
        <p:spPr>
          <a:xfrm>
            <a:off x="4555234" y="3385545"/>
            <a:ext cx="124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138"/>
                </a:solidFill>
                <a:latin typeface="Anton"/>
              </a:rPr>
              <a:t>CART</a:t>
            </a:r>
          </a:p>
          <a:p>
            <a:r>
              <a:rPr lang="en-US" dirty="0">
                <a:solidFill>
                  <a:srgbClr val="0E2138"/>
                </a:solidFill>
                <a:latin typeface="Anton"/>
              </a:rPr>
              <a:t>Decision Trees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E1AFC35F-1B29-40A9-8EA4-99A2E628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00731"/>
              </p:ext>
            </p:extLst>
          </p:nvPr>
        </p:nvGraphicFramePr>
        <p:xfrm>
          <a:off x="175256" y="2097054"/>
          <a:ext cx="8420106" cy="1726727"/>
        </p:xfrm>
        <a:graphic>
          <a:graphicData uri="http://schemas.openxmlformats.org/drawingml/2006/table">
            <a:tbl>
              <a:tblPr firstRow="1" bandRow="1">
                <a:tableStyleId>{CE03CC8D-E90E-4C14-B49E-C770FD9EE28C}</a:tableStyleId>
              </a:tblPr>
              <a:tblGrid>
                <a:gridCol w="1236188">
                  <a:extLst>
                    <a:ext uri="{9D8B030D-6E8A-4147-A177-3AD203B41FA5}">
                      <a16:colId xmlns:a16="http://schemas.microsoft.com/office/drawing/2014/main" val="4119191373"/>
                    </a:ext>
                  </a:extLst>
                </a:gridCol>
                <a:gridCol w="1053519">
                  <a:extLst>
                    <a:ext uri="{9D8B030D-6E8A-4147-A177-3AD203B41FA5}">
                      <a16:colId xmlns:a16="http://schemas.microsoft.com/office/drawing/2014/main" val="1081426442"/>
                    </a:ext>
                  </a:extLst>
                </a:gridCol>
                <a:gridCol w="1053519">
                  <a:extLst>
                    <a:ext uri="{9D8B030D-6E8A-4147-A177-3AD203B41FA5}">
                      <a16:colId xmlns:a16="http://schemas.microsoft.com/office/drawing/2014/main" val="805015773"/>
                    </a:ext>
                  </a:extLst>
                </a:gridCol>
                <a:gridCol w="1053519">
                  <a:extLst>
                    <a:ext uri="{9D8B030D-6E8A-4147-A177-3AD203B41FA5}">
                      <a16:colId xmlns:a16="http://schemas.microsoft.com/office/drawing/2014/main" val="357505944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93315778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191267477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296532503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Linear Regression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Decision Tree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3661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148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423.358</a:t>
                      </a:r>
                      <a:endParaRPr lang="en-US" sz="1100" b="0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424.1813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361.616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226.837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267.289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177.514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98145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Predictor/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     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    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    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304                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25                   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150                           trees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5606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56CDB9-554D-4033-A3EA-CA3E35ED9962}"/>
              </a:ext>
            </a:extLst>
          </p:cNvPr>
          <p:cNvSpPr txBox="1"/>
          <p:nvPr/>
        </p:nvSpPr>
        <p:spPr>
          <a:xfrm>
            <a:off x="289431" y="1184675"/>
            <a:ext cx="3368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cap="none" dirty="0">
                <a:solidFill>
                  <a:schemeClr val="tx1"/>
                </a:solidFill>
                <a:latin typeface="Roboto Light"/>
                <a:ea typeface="Roboto Light"/>
                <a:cs typeface="Arial"/>
                <a:sym typeface="Anton"/>
              </a:rPr>
              <a:t>&gt; mean(</a:t>
            </a:r>
            <a:r>
              <a:rPr lang="en-US" dirty="0" err="1">
                <a:solidFill>
                  <a:schemeClr val="tx1"/>
                </a:solidFill>
                <a:latin typeface="Roboto Light"/>
                <a:ea typeface="Roboto Light"/>
                <a:sym typeface="Anton"/>
              </a:rPr>
              <a:t>packaging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Roboto Light"/>
                <a:ea typeface="Roboto Light"/>
                <a:cs typeface="Arial"/>
                <a:sym typeface="Anton"/>
              </a:rPr>
              <a:t>_x_dimension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Roboto Light"/>
                <a:ea typeface="Roboto Light"/>
                <a:cs typeface="Arial"/>
                <a:sym typeface="Anton"/>
              </a:rPr>
              <a:t>)</a:t>
            </a:r>
          </a:p>
          <a:p>
            <a:r>
              <a:rPr lang="en-US" sz="1400" b="0" i="0" u="none" strike="noStrike" cap="none" dirty="0">
                <a:solidFill>
                  <a:schemeClr val="tx1"/>
                </a:solidFill>
                <a:latin typeface="Roboto Light"/>
                <a:ea typeface="Roboto Light"/>
                <a:cs typeface="Arial"/>
                <a:sym typeface="Anton"/>
              </a:rPr>
              <a:t>826.617</a:t>
            </a:r>
          </a:p>
        </p:txBody>
      </p:sp>
    </p:spTree>
    <p:extLst>
      <p:ext uri="{BB962C8B-B14F-4D97-AF65-F5344CB8AC3E}">
        <p14:creationId xmlns:p14="http://schemas.microsoft.com/office/powerpoint/2010/main" val="254890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0"/>
          <p:cNvSpPr txBox="1">
            <a:spLocks noGrp="1"/>
          </p:cNvSpPr>
          <p:nvPr>
            <p:ph type="ctrTitle"/>
          </p:nvPr>
        </p:nvSpPr>
        <p:spPr>
          <a:xfrm>
            <a:off x="288723" y="211720"/>
            <a:ext cx="3836710" cy="60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Packaging Y-Dimension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46" name="Table 5">
            <a:extLst>
              <a:ext uri="{FF2B5EF4-FFF2-40B4-BE49-F238E27FC236}">
                <a16:creationId xmlns:a16="http://schemas.microsoft.com/office/drawing/2014/main" id="{95116E2D-1B90-4275-899F-07F1D7D86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01284"/>
              </p:ext>
            </p:extLst>
          </p:nvPr>
        </p:nvGraphicFramePr>
        <p:xfrm>
          <a:off x="175256" y="2097054"/>
          <a:ext cx="6458301" cy="1726727"/>
        </p:xfrm>
        <a:graphic>
          <a:graphicData uri="http://schemas.openxmlformats.org/drawingml/2006/table">
            <a:tbl>
              <a:tblPr firstRow="1" bandRow="1">
                <a:tableStyleId>{CE03CC8D-E90E-4C14-B49E-C770FD9EE28C}</a:tableStyleId>
              </a:tblPr>
              <a:tblGrid>
                <a:gridCol w="1068255">
                  <a:extLst>
                    <a:ext uri="{9D8B030D-6E8A-4147-A177-3AD203B41FA5}">
                      <a16:colId xmlns:a16="http://schemas.microsoft.com/office/drawing/2014/main" val="4119191373"/>
                    </a:ext>
                  </a:extLst>
                </a:gridCol>
                <a:gridCol w="827966">
                  <a:extLst>
                    <a:ext uri="{9D8B030D-6E8A-4147-A177-3AD203B41FA5}">
                      <a16:colId xmlns:a16="http://schemas.microsoft.com/office/drawing/2014/main" val="1081426442"/>
                    </a:ext>
                  </a:extLst>
                </a:gridCol>
                <a:gridCol w="827966">
                  <a:extLst>
                    <a:ext uri="{9D8B030D-6E8A-4147-A177-3AD203B41FA5}">
                      <a16:colId xmlns:a16="http://schemas.microsoft.com/office/drawing/2014/main" val="805015773"/>
                    </a:ext>
                  </a:extLst>
                </a:gridCol>
                <a:gridCol w="827966">
                  <a:extLst>
                    <a:ext uri="{9D8B030D-6E8A-4147-A177-3AD203B41FA5}">
                      <a16:colId xmlns:a16="http://schemas.microsoft.com/office/drawing/2014/main" val="3575059445"/>
                    </a:ext>
                  </a:extLst>
                </a:gridCol>
                <a:gridCol w="827966">
                  <a:extLst>
                    <a:ext uri="{9D8B030D-6E8A-4147-A177-3AD203B41FA5}">
                      <a16:colId xmlns:a16="http://schemas.microsoft.com/office/drawing/2014/main" val="3993391955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1933157782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3191267477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Linear Regression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Decision Tree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661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148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268.220</a:t>
                      </a:r>
                      <a:endParaRPr lang="en-US" sz="1100" b="0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268.282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268.487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207.815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154.329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154.346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98145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Predictor/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6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321          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22           splits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560607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05D039EC-B16B-4B38-82A9-A85568049F3C}"/>
              </a:ext>
            </a:extLst>
          </p:cNvPr>
          <p:cNvSpPr txBox="1"/>
          <p:nvPr/>
        </p:nvSpPr>
        <p:spPr>
          <a:xfrm>
            <a:off x="289431" y="1184675"/>
            <a:ext cx="3368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cap="none" dirty="0">
                <a:solidFill>
                  <a:schemeClr val="tx2"/>
                </a:solidFill>
                <a:latin typeface="Roboto Light"/>
                <a:ea typeface="Roboto Light"/>
                <a:cs typeface="Arial"/>
                <a:sym typeface="Anton"/>
              </a:rPr>
              <a:t>&gt; mean(</a:t>
            </a:r>
            <a:r>
              <a:rPr lang="en-US" dirty="0" err="1">
                <a:solidFill>
                  <a:schemeClr val="tx2"/>
                </a:solidFill>
                <a:latin typeface="Roboto Light"/>
                <a:ea typeface="Roboto Light"/>
                <a:sym typeface="Anton"/>
              </a:rPr>
              <a:t>packaging</a:t>
            </a:r>
            <a:r>
              <a:rPr lang="en-US" sz="1400" b="0" i="0" u="none" strike="noStrike" cap="none" dirty="0" err="1">
                <a:solidFill>
                  <a:schemeClr val="tx2"/>
                </a:solidFill>
                <a:latin typeface="Roboto Light"/>
                <a:ea typeface="Roboto Light"/>
                <a:cs typeface="Arial"/>
                <a:sym typeface="Anton"/>
              </a:rPr>
              <a:t>_y_dimension</a:t>
            </a:r>
            <a:r>
              <a:rPr lang="en-US" sz="1400" b="0" i="0" u="none" strike="noStrike" cap="none" dirty="0">
                <a:solidFill>
                  <a:schemeClr val="tx2"/>
                </a:solidFill>
                <a:latin typeface="Roboto Light"/>
                <a:ea typeface="Roboto Light"/>
                <a:cs typeface="Arial"/>
                <a:sym typeface="Anton"/>
              </a:rPr>
              <a:t>)</a:t>
            </a:r>
          </a:p>
          <a:p>
            <a:r>
              <a:rPr lang="en-US" sz="1400" b="0" i="0" u="none" strike="noStrike" cap="none" dirty="0">
                <a:solidFill>
                  <a:schemeClr val="tx2"/>
                </a:solidFill>
                <a:latin typeface="Roboto Light"/>
                <a:ea typeface="Roboto Light"/>
                <a:cs typeface="Arial"/>
                <a:sym typeface="Anton"/>
              </a:rPr>
              <a:t>548.4564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12971A0-71E7-42A2-8669-61CEC0923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23" y="391886"/>
            <a:ext cx="2074946" cy="201835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2C3382E-AE6C-4A94-976C-60DB55649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699" y="2835468"/>
            <a:ext cx="1969870" cy="19161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E1EEF9-4985-4EE4-8E2B-13EC2D6AB86B}"/>
              </a:ext>
            </a:extLst>
          </p:cNvPr>
          <p:cNvSpPr txBox="1"/>
          <p:nvPr/>
        </p:nvSpPr>
        <p:spPr>
          <a:xfrm>
            <a:off x="7487419" y="93026"/>
            <a:ext cx="764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sym typeface="Anton"/>
              </a:rPr>
              <a:t>Before</a:t>
            </a:r>
            <a:endParaRPr lang="en-US" sz="1400" b="0" i="0" u="none" strike="noStrike" cap="none" dirty="0">
              <a:solidFill>
                <a:schemeClr val="tx1"/>
              </a:solidFill>
              <a:latin typeface="Roboto Light"/>
              <a:ea typeface="Roboto Light"/>
              <a:cs typeface="Arial"/>
              <a:sym typeface="Anto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8B9DC6-3402-49A2-85CA-CAA883461951}"/>
              </a:ext>
            </a:extLst>
          </p:cNvPr>
          <p:cNvSpPr txBox="1"/>
          <p:nvPr/>
        </p:nvSpPr>
        <p:spPr>
          <a:xfrm>
            <a:off x="7578859" y="2571750"/>
            <a:ext cx="764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sym typeface="Anton"/>
              </a:rPr>
              <a:t>After</a:t>
            </a:r>
            <a:endParaRPr lang="en-US" sz="1400" b="0" i="0" u="none" strike="noStrike" cap="none" dirty="0">
              <a:solidFill>
                <a:schemeClr val="tx1"/>
              </a:solidFill>
              <a:latin typeface="Roboto Light"/>
              <a:ea typeface="Roboto Light"/>
              <a:cs typeface="Arial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56342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4"/>
          <p:cNvSpPr txBox="1">
            <a:spLocks noGrp="1"/>
          </p:cNvSpPr>
          <p:nvPr>
            <p:ph type="ctrTitle"/>
          </p:nvPr>
        </p:nvSpPr>
        <p:spPr>
          <a:xfrm>
            <a:off x="309987" y="249077"/>
            <a:ext cx="3762282" cy="546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Packaging Z-Dimension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04241-144A-42FD-A1FF-046B7AFAD589}"/>
              </a:ext>
            </a:extLst>
          </p:cNvPr>
          <p:cNvSpPr txBox="1"/>
          <p:nvPr/>
        </p:nvSpPr>
        <p:spPr>
          <a:xfrm>
            <a:off x="3456641" y="2221754"/>
            <a:ext cx="999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lt2"/>
                </a:solidFill>
                <a:latin typeface="Anton"/>
                <a:sym typeface="Anton"/>
              </a:rPr>
              <a:t>Linear Regression Models</a:t>
            </a:r>
            <a:endParaRPr lang="en-US" dirty="0">
              <a:solidFill>
                <a:schemeClr val="lt2"/>
              </a:solidFill>
              <a:latin typeface="Anton"/>
              <a:sym typeface="Anto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DBEA8-35E4-40B9-BE99-C7DCEC5FBBA2}"/>
              </a:ext>
            </a:extLst>
          </p:cNvPr>
          <p:cNvSpPr txBox="1"/>
          <p:nvPr/>
        </p:nvSpPr>
        <p:spPr>
          <a:xfrm>
            <a:off x="4555234" y="3385545"/>
            <a:ext cx="124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138"/>
                </a:solidFill>
                <a:latin typeface="Anton"/>
              </a:rPr>
              <a:t>CART</a:t>
            </a:r>
          </a:p>
          <a:p>
            <a:r>
              <a:rPr lang="en-US" dirty="0">
                <a:solidFill>
                  <a:srgbClr val="0E2138"/>
                </a:solidFill>
                <a:latin typeface="Anton"/>
              </a:rPr>
              <a:t>Decision 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C2952-71B8-4991-8933-3CD038DF6E44}"/>
              </a:ext>
            </a:extLst>
          </p:cNvPr>
          <p:cNvSpPr txBox="1"/>
          <p:nvPr/>
        </p:nvSpPr>
        <p:spPr>
          <a:xfrm>
            <a:off x="289431" y="1184675"/>
            <a:ext cx="3368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cap="none" dirty="0">
                <a:solidFill>
                  <a:schemeClr val="tx1"/>
                </a:solidFill>
                <a:latin typeface="Roboto Light"/>
                <a:ea typeface="Roboto Light"/>
                <a:cs typeface="Arial"/>
                <a:sym typeface="Anton"/>
              </a:rPr>
              <a:t>&gt; mean(</a:t>
            </a:r>
            <a:r>
              <a:rPr lang="en-US" dirty="0" err="1">
                <a:solidFill>
                  <a:schemeClr val="tx1"/>
                </a:solidFill>
                <a:latin typeface="Roboto Light"/>
                <a:ea typeface="Roboto Light"/>
                <a:sym typeface="Anton"/>
              </a:rPr>
              <a:t>packaging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Roboto Light"/>
                <a:ea typeface="Roboto Light"/>
                <a:cs typeface="Arial"/>
                <a:sym typeface="Anton"/>
              </a:rPr>
              <a:t>_z_dimension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Roboto Light"/>
                <a:ea typeface="Roboto Light"/>
                <a:cs typeface="Arial"/>
                <a:sym typeface="Anton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Roboto Light"/>
                <a:ea typeface="Roboto Light"/>
                <a:sym typeface="Anton"/>
              </a:rPr>
              <a:t>393.8238</a:t>
            </a:r>
            <a:endParaRPr lang="en-US" sz="1400" b="0" i="0" u="none" strike="noStrike" cap="none" dirty="0">
              <a:solidFill>
                <a:schemeClr val="tx1"/>
              </a:solidFill>
              <a:latin typeface="Roboto Light"/>
              <a:ea typeface="Roboto Light"/>
              <a:cs typeface="Arial"/>
              <a:sym typeface="Anton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D8F793F-E838-4104-AF6E-DB5969D56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873318"/>
              </p:ext>
            </p:extLst>
          </p:nvPr>
        </p:nvGraphicFramePr>
        <p:xfrm>
          <a:off x="175256" y="2097054"/>
          <a:ext cx="8420106" cy="1726727"/>
        </p:xfrm>
        <a:graphic>
          <a:graphicData uri="http://schemas.openxmlformats.org/drawingml/2006/table">
            <a:tbl>
              <a:tblPr firstRow="1" bandRow="1">
                <a:tableStyleId>{CE03CC8D-E90E-4C14-B49E-C770FD9EE28C}</a:tableStyleId>
              </a:tblPr>
              <a:tblGrid>
                <a:gridCol w="1236188">
                  <a:extLst>
                    <a:ext uri="{9D8B030D-6E8A-4147-A177-3AD203B41FA5}">
                      <a16:colId xmlns:a16="http://schemas.microsoft.com/office/drawing/2014/main" val="4119191373"/>
                    </a:ext>
                  </a:extLst>
                </a:gridCol>
                <a:gridCol w="1053519">
                  <a:extLst>
                    <a:ext uri="{9D8B030D-6E8A-4147-A177-3AD203B41FA5}">
                      <a16:colId xmlns:a16="http://schemas.microsoft.com/office/drawing/2014/main" val="1081426442"/>
                    </a:ext>
                  </a:extLst>
                </a:gridCol>
                <a:gridCol w="1053519">
                  <a:extLst>
                    <a:ext uri="{9D8B030D-6E8A-4147-A177-3AD203B41FA5}">
                      <a16:colId xmlns:a16="http://schemas.microsoft.com/office/drawing/2014/main" val="805015773"/>
                    </a:ext>
                  </a:extLst>
                </a:gridCol>
                <a:gridCol w="1053519">
                  <a:extLst>
                    <a:ext uri="{9D8B030D-6E8A-4147-A177-3AD203B41FA5}">
                      <a16:colId xmlns:a16="http://schemas.microsoft.com/office/drawing/2014/main" val="357505944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93315778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191267477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296532503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Linear Regression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Decision Tree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3661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148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361.319</a:t>
                      </a:r>
                      <a:endParaRPr lang="en-US" sz="1100" b="0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312.961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330.147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259.230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258.531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206.482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98145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Predictor/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     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    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    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304                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25                   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150                           trees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560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0"/>
          <p:cNvSpPr txBox="1">
            <a:spLocks noGrp="1"/>
          </p:cNvSpPr>
          <p:nvPr>
            <p:ph type="ctrTitle"/>
          </p:nvPr>
        </p:nvSpPr>
        <p:spPr>
          <a:xfrm>
            <a:off x="154216" y="308961"/>
            <a:ext cx="4123790" cy="60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Packaging Load Capacity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46" name="Table 5">
            <a:extLst>
              <a:ext uri="{FF2B5EF4-FFF2-40B4-BE49-F238E27FC236}">
                <a16:creationId xmlns:a16="http://schemas.microsoft.com/office/drawing/2014/main" id="{94030E55-A6E9-467C-BB0E-850896F76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86965"/>
              </p:ext>
            </p:extLst>
          </p:nvPr>
        </p:nvGraphicFramePr>
        <p:xfrm>
          <a:off x="175256" y="2097054"/>
          <a:ext cx="8104220" cy="1726727"/>
        </p:xfrm>
        <a:graphic>
          <a:graphicData uri="http://schemas.openxmlformats.org/drawingml/2006/table">
            <a:tbl>
              <a:tblPr firstRow="1" bandRow="1">
                <a:tableStyleId>{CE03CC8D-E90E-4C14-B49E-C770FD9EE28C}</a:tableStyleId>
              </a:tblPr>
              <a:tblGrid>
                <a:gridCol w="1068255">
                  <a:extLst>
                    <a:ext uri="{9D8B030D-6E8A-4147-A177-3AD203B41FA5}">
                      <a16:colId xmlns:a16="http://schemas.microsoft.com/office/drawing/2014/main" val="4119191373"/>
                    </a:ext>
                  </a:extLst>
                </a:gridCol>
                <a:gridCol w="827966">
                  <a:extLst>
                    <a:ext uri="{9D8B030D-6E8A-4147-A177-3AD203B41FA5}">
                      <a16:colId xmlns:a16="http://schemas.microsoft.com/office/drawing/2014/main" val="1081426442"/>
                    </a:ext>
                  </a:extLst>
                </a:gridCol>
                <a:gridCol w="827966">
                  <a:extLst>
                    <a:ext uri="{9D8B030D-6E8A-4147-A177-3AD203B41FA5}">
                      <a16:colId xmlns:a16="http://schemas.microsoft.com/office/drawing/2014/main" val="805015773"/>
                    </a:ext>
                  </a:extLst>
                </a:gridCol>
                <a:gridCol w="827966">
                  <a:extLst>
                    <a:ext uri="{9D8B030D-6E8A-4147-A177-3AD203B41FA5}">
                      <a16:colId xmlns:a16="http://schemas.microsoft.com/office/drawing/2014/main" val="3575059445"/>
                    </a:ext>
                  </a:extLst>
                </a:gridCol>
                <a:gridCol w="827966">
                  <a:extLst>
                    <a:ext uri="{9D8B030D-6E8A-4147-A177-3AD203B41FA5}">
                      <a16:colId xmlns:a16="http://schemas.microsoft.com/office/drawing/2014/main" val="3993391955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1933157782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3191267477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296532503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Linear Regression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Decision Tree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3661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148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556.630</a:t>
                      </a:r>
                      <a:endParaRPr lang="en-US" sz="1100" b="0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556.579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567.0656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498.887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394.711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420.749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102.932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98145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Predictor/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6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5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291          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36           splits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150                           trees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560607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DFC9209C-C846-46CE-B98D-4D2657360863}"/>
              </a:ext>
            </a:extLst>
          </p:cNvPr>
          <p:cNvSpPr txBox="1"/>
          <p:nvPr/>
        </p:nvSpPr>
        <p:spPr>
          <a:xfrm>
            <a:off x="289431" y="1184675"/>
            <a:ext cx="3368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cap="none" dirty="0">
                <a:solidFill>
                  <a:schemeClr val="tx2"/>
                </a:solidFill>
                <a:latin typeface="Roboto Light"/>
                <a:ea typeface="Roboto Light"/>
                <a:cs typeface="Arial"/>
                <a:sym typeface="Anton"/>
              </a:rPr>
              <a:t>&gt; mean(</a:t>
            </a:r>
            <a:r>
              <a:rPr lang="en-US" dirty="0" err="1">
                <a:solidFill>
                  <a:schemeClr val="tx2"/>
                </a:solidFill>
                <a:latin typeface="Roboto Light"/>
                <a:ea typeface="Roboto Light"/>
                <a:sym typeface="Anton"/>
              </a:rPr>
              <a:t>packaging</a:t>
            </a:r>
            <a:r>
              <a:rPr lang="en-US" sz="1400" b="0" i="0" u="none" strike="noStrike" cap="none" dirty="0" err="1">
                <a:solidFill>
                  <a:schemeClr val="tx2"/>
                </a:solidFill>
                <a:latin typeface="Roboto Light"/>
                <a:ea typeface="Roboto Light"/>
                <a:cs typeface="Arial"/>
                <a:sym typeface="Anton"/>
              </a:rPr>
              <a:t>_load_capacity</a:t>
            </a:r>
            <a:r>
              <a:rPr lang="en-US" sz="1400" b="0" i="0" u="none" strike="noStrike" cap="none" dirty="0">
                <a:solidFill>
                  <a:schemeClr val="tx2"/>
                </a:solidFill>
                <a:latin typeface="Roboto Light"/>
                <a:ea typeface="Roboto Light"/>
                <a:cs typeface="Arial"/>
                <a:sym typeface="Anton"/>
              </a:rPr>
              <a:t>)</a:t>
            </a:r>
          </a:p>
          <a:p>
            <a:r>
              <a:rPr lang="en-US" sz="1400" b="0" i="0" u="none" strike="noStrike" cap="none" dirty="0">
                <a:solidFill>
                  <a:schemeClr val="tx2"/>
                </a:solidFill>
                <a:latin typeface="Roboto Light"/>
                <a:ea typeface="Roboto Light"/>
                <a:cs typeface="Arial"/>
                <a:sym typeface="Anton"/>
              </a:rPr>
              <a:t>356.661</a:t>
            </a:r>
          </a:p>
        </p:txBody>
      </p:sp>
    </p:spTree>
    <p:extLst>
      <p:ext uri="{BB962C8B-B14F-4D97-AF65-F5344CB8AC3E}">
        <p14:creationId xmlns:p14="http://schemas.microsoft.com/office/powerpoint/2010/main" val="124407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0"/>
          <p:cNvSpPr txBox="1">
            <a:spLocks noGrp="1"/>
          </p:cNvSpPr>
          <p:nvPr>
            <p:ph type="ctrTitle"/>
          </p:nvPr>
        </p:nvSpPr>
        <p:spPr>
          <a:xfrm>
            <a:off x="288723" y="211720"/>
            <a:ext cx="3666900" cy="60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Packaging is One Way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15F0A0-83F0-46AC-B88A-2134F6392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23256"/>
              </p:ext>
            </p:extLst>
          </p:nvPr>
        </p:nvGraphicFramePr>
        <p:xfrm>
          <a:off x="302786" y="1414214"/>
          <a:ext cx="3975220" cy="1885774"/>
        </p:xfrm>
        <a:graphic>
          <a:graphicData uri="http://schemas.openxmlformats.org/drawingml/2006/table">
            <a:tbl>
              <a:tblPr firstRow="1" bandRow="1">
                <a:tableStyleId>{CE03CC8D-E90E-4C14-B49E-C770FD9EE28C}</a:tableStyleId>
              </a:tblPr>
              <a:tblGrid>
                <a:gridCol w="1358353">
                  <a:extLst>
                    <a:ext uri="{9D8B030D-6E8A-4147-A177-3AD203B41FA5}">
                      <a16:colId xmlns:a16="http://schemas.microsoft.com/office/drawing/2014/main" val="4119191373"/>
                    </a:ext>
                  </a:extLst>
                </a:gridCol>
                <a:gridCol w="1496143">
                  <a:extLst>
                    <a:ext uri="{9D8B030D-6E8A-4147-A177-3AD203B41FA5}">
                      <a16:colId xmlns:a16="http://schemas.microsoft.com/office/drawing/2014/main" val="1081426442"/>
                    </a:ext>
                  </a:extLst>
                </a:gridCol>
                <a:gridCol w="1120724">
                  <a:extLst>
                    <a:ext uri="{9D8B030D-6E8A-4147-A177-3AD203B41FA5}">
                      <a16:colId xmlns:a16="http://schemas.microsoft.com/office/drawing/2014/main" val="1169195124"/>
                    </a:ext>
                  </a:extLst>
                </a:gridCol>
              </a:tblGrid>
              <a:tr h="288409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Model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11927"/>
                  </a:ext>
                </a:extLst>
              </a:tr>
              <a:tr h="319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81453"/>
                  </a:ext>
                </a:extLst>
              </a:tr>
              <a:tr h="319473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21977"/>
                  </a:ext>
                </a:extLst>
              </a:tr>
              <a:tr h="319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58903"/>
                  </a:ext>
                </a:extLst>
              </a:tr>
              <a:tr h="319473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43638"/>
                  </a:ext>
                </a:extLst>
              </a:tr>
              <a:tr h="319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Predictors/Splits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22 splits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606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E08E24-77D0-487F-85EB-A6E40E218E7C}"/>
              </a:ext>
            </a:extLst>
          </p:cNvPr>
          <p:cNvSpPr txBox="1"/>
          <p:nvPr/>
        </p:nvSpPr>
        <p:spPr>
          <a:xfrm>
            <a:off x="302786" y="3691069"/>
            <a:ext cx="30621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cap="none" dirty="0">
                <a:solidFill>
                  <a:schemeClr val="tx2"/>
                </a:solidFill>
                <a:latin typeface="Roboto Light"/>
                <a:ea typeface="Roboto Light"/>
                <a:cs typeface="Arial"/>
                <a:sym typeface="Anton"/>
              </a:rPr>
              <a:t>&gt; table(</a:t>
            </a:r>
            <a:r>
              <a:rPr lang="en-US" sz="1400" b="0" i="0" u="none" strike="noStrike" cap="none" dirty="0" err="1">
                <a:solidFill>
                  <a:schemeClr val="tx2"/>
                </a:solidFill>
                <a:latin typeface="Roboto Light"/>
                <a:ea typeface="Roboto Light"/>
                <a:cs typeface="Arial"/>
                <a:sym typeface="Anton"/>
              </a:rPr>
              <a:t>data$packaging_is_oneway</a:t>
            </a:r>
            <a:r>
              <a:rPr lang="en-US" sz="1400" b="0" i="0" u="none" strike="noStrike" cap="none" dirty="0">
                <a:solidFill>
                  <a:schemeClr val="tx2"/>
                </a:solidFill>
                <a:latin typeface="Roboto Light"/>
                <a:ea typeface="Roboto Light"/>
                <a:cs typeface="Arial"/>
                <a:sym typeface="Anton"/>
              </a:rPr>
              <a:t>)</a:t>
            </a:r>
          </a:p>
          <a:p>
            <a:endParaRPr lang="en-US" sz="1400" b="0" i="0" u="none" strike="noStrike" cap="none" dirty="0">
              <a:solidFill>
                <a:schemeClr val="tx2"/>
              </a:solidFill>
              <a:latin typeface="Roboto Light"/>
              <a:ea typeface="Roboto Light"/>
              <a:cs typeface="Arial"/>
              <a:sym typeface="Anton"/>
            </a:endParaRPr>
          </a:p>
          <a:p>
            <a:r>
              <a:rPr lang="en-US" dirty="0">
                <a:solidFill>
                  <a:schemeClr val="tx2"/>
                </a:solidFill>
              </a:rPr>
              <a:t>0	1</a:t>
            </a:r>
          </a:p>
          <a:p>
            <a:r>
              <a:rPr lang="en-US" dirty="0">
                <a:solidFill>
                  <a:schemeClr val="tx2"/>
                </a:solidFill>
              </a:rPr>
              <a:t>12670	389</a:t>
            </a:r>
          </a:p>
        </p:txBody>
      </p:sp>
      <p:sp>
        <p:nvSpPr>
          <p:cNvPr id="8" name="Google Shape;1132;p50">
            <a:extLst>
              <a:ext uri="{FF2B5EF4-FFF2-40B4-BE49-F238E27FC236}">
                <a16:creationId xmlns:a16="http://schemas.microsoft.com/office/drawing/2014/main" id="{87117842-0A95-4946-89E9-25AD2167FCA4}"/>
              </a:ext>
            </a:extLst>
          </p:cNvPr>
          <p:cNvSpPr txBox="1">
            <a:spLocks/>
          </p:cNvSpPr>
          <p:nvPr/>
        </p:nvSpPr>
        <p:spPr>
          <a:xfrm>
            <a:off x="5334856" y="211720"/>
            <a:ext cx="3666900" cy="6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nton"/>
              <a:buNone/>
              <a:defRPr sz="3000" b="0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Sampling Approach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B31F1B-311B-4992-8560-A3C70A4755C0}"/>
              </a:ext>
            </a:extLst>
          </p:cNvPr>
          <p:cNvGrpSpPr/>
          <p:nvPr/>
        </p:nvGrpSpPr>
        <p:grpSpPr>
          <a:xfrm>
            <a:off x="4327450" y="1298580"/>
            <a:ext cx="5071731" cy="2512064"/>
            <a:chOff x="4327450" y="1298580"/>
            <a:chExt cx="5071731" cy="2512064"/>
          </a:xfrm>
        </p:grpSpPr>
        <p:sp>
          <p:nvSpPr>
            <p:cNvPr id="47" name="Google Shape;360;p32">
              <a:extLst>
                <a:ext uri="{FF2B5EF4-FFF2-40B4-BE49-F238E27FC236}">
                  <a16:creationId xmlns:a16="http://schemas.microsoft.com/office/drawing/2014/main" id="{BA08BD48-2A9F-43FC-82F9-153B0579E880}"/>
                </a:ext>
              </a:extLst>
            </p:cNvPr>
            <p:cNvSpPr txBox="1">
              <a:spLocks/>
            </p:cNvSpPr>
            <p:nvPr/>
          </p:nvSpPr>
          <p:spPr>
            <a:xfrm>
              <a:off x="4327450" y="1301550"/>
              <a:ext cx="1821716" cy="591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600"/>
                <a:buFont typeface="Anton"/>
                <a:buNone/>
                <a:defRPr sz="3000" b="0" i="0" u="none" strike="noStrike" cap="none">
                  <a:solidFill>
                    <a:srgbClr val="F9C358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accent5"/>
                  </a:solidFill>
                </a:rPr>
                <a:t>Oversampling</a:t>
              </a:r>
            </a:p>
          </p:txBody>
        </p:sp>
        <p:sp>
          <p:nvSpPr>
            <p:cNvPr id="48" name="Google Shape;360;p32">
              <a:extLst>
                <a:ext uri="{FF2B5EF4-FFF2-40B4-BE49-F238E27FC236}">
                  <a16:creationId xmlns:a16="http://schemas.microsoft.com/office/drawing/2014/main" id="{58A89096-5FEF-47E9-ACA7-154CBA0B91B5}"/>
                </a:ext>
              </a:extLst>
            </p:cNvPr>
            <p:cNvSpPr txBox="1">
              <a:spLocks/>
            </p:cNvSpPr>
            <p:nvPr/>
          </p:nvSpPr>
          <p:spPr>
            <a:xfrm>
              <a:off x="5958307" y="1298580"/>
              <a:ext cx="1954287" cy="591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600"/>
                <a:buFont typeface="Anton"/>
                <a:buNone/>
                <a:defRPr sz="3000" b="0" i="0" u="none" strike="noStrike" cap="none">
                  <a:solidFill>
                    <a:srgbClr val="F9C358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9pPr>
            </a:lstStyle>
            <a:p>
              <a:pPr algn="ctr"/>
              <a:r>
                <a:rPr lang="en-US" sz="1400" dirty="0" err="1">
                  <a:solidFill>
                    <a:schemeClr val="accent5"/>
                  </a:solidFill>
                </a:rPr>
                <a:t>Undersampling</a:t>
              </a:r>
              <a:endParaRPr 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49" name="Google Shape;360;p32">
              <a:extLst>
                <a:ext uri="{FF2B5EF4-FFF2-40B4-BE49-F238E27FC236}">
                  <a16:creationId xmlns:a16="http://schemas.microsoft.com/office/drawing/2014/main" id="{00393A34-A450-4051-A9DD-A0DF737BAAD4}"/>
                </a:ext>
              </a:extLst>
            </p:cNvPr>
            <p:cNvSpPr txBox="1">
              <a:spLocks/>
            </p:cNvSpPr>
            <p:nvPr/>
          </p:nvSpPr>
          <p:spPr>
            <a:xfrm>
              <a:off x="7444894" y="1314362"/>
              <a:ext cx="1954287" cy="591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600"/>
                <a:buFont typeface="Anton"/>
                <a:buNone/>
                <a:defRPr sz="3000" b="0" i="0" u="none" strike="noStrike" cap="none">
                  <a:solidFill>
                    <a:srgbClr val="F9C358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chemeClr val="accent1"/>
                  </a:solidFill>
                  <a:latin typeface="Anton"/>
                  <a:ea typeface="Anton"/>
                  <a:cs typeface="Anton"/>
                  <a:sym typeface="Anton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accent5"/>
                  </a:solidFill>
                </a:rPr>
                <a:t>Both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7C60204-992A-4B62-A2D6-1F4CCDA5E05F}"/>
                </a:ext>
              </a:extLst>
            </p:cNvPr>
            <p:cNvGrpSpPr/>
            <p:nvPr/>
          </p:nvGrpSpPr>
          <p:grpSpPr>
            <a:xfrm>
              <a:off x="4760714" y="1837672"/>
              <a:ext cx="956476" cy="1972972"/>
              <a:chOff x="795971" y="1937579"/>
              <a:chExt cx="1216855" cy="2494672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4A916CA-9C4D-4AD2-A033-88D1DBD60007}"/>
                  </a:ext>
                </a:extLst>
              </p:cNvPr>
              <p:cNvSpPr/>
              <p:nvPr/>
            </p:nvSpPr>
            <p:spPr>
              <a:xfrm>
                <a:off x="795971" y="1937579"/>
                <a:ext cx="1216855" cy="79482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845DD11E-5DE0-4E10-A965-F3FDBAD96BC4}"/>
                  </a:ext>
                </a:extLst>
              </p:cNvPr>
              <p:cNvSpPr/>
              <p:nvPr/>
            </p:nvSpPr>
            <p:spPr>
              <a:xfrm>
                <a:off x="950717" y="2109908"/>
                <a:ext cx="253219" cy="225083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1617D163-AA1B-440F-9FA0-F27B21DF713B}"/>
                  </a:ext>
                </a:extLst>
              </p:cNvPr>
              <p:cNvSpPr/>
              <p:nvPr/>
            </p:nvSpPr>
            <p:spPr>
              <a:xfrm>
                <a:off x="1609553" y="2109907"/>
                <a:ext cx="253219" cy="225083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611F9BB-1CE8-4D40-8CA0-7C4CD5688262}"/>
                  </a:ext>
                </a:extLst>
              </p:cNvPr>
              <p:cNvSpPr txBox="1"/>
              <p:nvPr/>
            </p:nvSpPr>
            <p:spPr>
              <a:xfrm>
                <a:off x="866310" y="2334990"/>
                <a:ext cx="4220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E630851-B00F-4EBB-B145-5DE6A99D2505}"/>
                  </a:ext>
                </a:extLst>
              </p:cNvPr>
              <p:cNvSpPr txBox="1"/>
              <p:nvPr/>
            </p:nvSpPr>
            <p:spPr>
              <a:xfrm>
                <a:off x="1546248" y="2334990"/>
                <a:ext cx="361071" cy="31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80" name="Arrow: Right 79">
                <a:extLst>
                  <a:ext uri="{FF2B5EF4-FFF2-40B4-BE49-F238E27FC236}">
                    <a16:creationId xmlns:a16="http://schemas.microsoft.com/office/drawing/2014/main" id="{093BE8EE-ED2A-42AA-B940-FB8B069E91D2}"/>
                  </a:ext>
                </a:extLst>
              </p:cNvPr>
              <p:cNvSpPr/>
              <p:nvPr/>
            </p:nvSpPr>
            <p:spPr>
              <a:xfrm rot="5400000">
                <a:off x="1192211" y="2995001"/>
                <a:ext cx="454856" cy="37982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2ECF3AB-6279-4348-9B03-CD6F964417D7}"/>
                  </a:ext>
                </a:extLst>
              </p:cNvPr>
              <p:cNvSpPr/>
              <p:nvPr/>
            </p:nvSpPr>
            <p:spPr>
              <a:xfrm>
                <a:off x="795971" y="3637426"/>
                <a:ext cx="1216855" cy="79482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86F85D14-83D9-4307-985F-9BF6229ECBBF}"/>
                  </a:ext>
                </a:extLst>
              </p:cNvPr>
              <p:cNvSpPr/>
              <p:nvPr/>
            </p:nvSpPr>
            <p:spPr>
              <a:xfrm>
                <a:off x="950717" y="3809755"/>
                <a:ext cx="253219" cy="225083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BFF914CC-B980-4C68-AEF8-E0BE73BDCB35}"/>
                  </a:ext>
                </a:extLst>
              </p:cNvPr>
              <p:cNvSpPr/>
              <p:nvPr/>
            </p:nvSpPr>
            <p:spPr>
              <a:xfrm>
                <a:off x="1609553" y="3809754"/>
                <a:ext cx="253219" cy="225083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D211F05-FAB8-4FDD-885C-53437FE42B24}"/>
                  </a:ext>
                </a:extLst>
              </p:cNvPr>
              <p:cNvSpPr txBox="1"/>
              <p:nvPr/>
            </p:nvSpPr>
            <p:spPr>
              <a:xfrm>
                <a:off x="866310" y="4034836"/>
                <a:ext cx="4220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E75FBD7-F462-49F4-9A19-BA61394AF011}"/>
                  </a:ext>
                </a:extLst>
              </p:cNvPr>
              <p:cNvSpPr txBox="1"/>
              <p:nvPr/>
            </p:nvSpPr>
            <p:spPr>
              <a:xfrm>
                <a:off x="1567349" y="4034836"/>
                <a:ext cx="4220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1C6177A-7170-412E-9351-B675AA292D2A}"/>
                </a:ext>
              </a:extLst>
            </p:cNvPr>
            <p:cNvGrpSpPr/>
            <p:nvPr/>
          </p:nvGrpSpPr>
          <p:grpSpPr>
            <a:xfrm>
              <a:off x="6438974" y="1837672"/>
              <a:ext cx="956476" cy="1972972"/>
              <a:chOff x="4183940" y="1937579"/>
              <a:chExt cx="1216855" cy="2494672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8D37393-6683-41FA-A337-6B82C1093C26}"/>
                  </a:ext>
                </a:extLst>
              </p:cNvPr>
              <p:cNvSpPr/>
              <p:nvPr/>
            </p:nvSpPr>
            <p:spPr>
              <a:xfrm>
                <a:off x="4183940" y="1937579"/>
                <a:ext cx="1216855" cy="79482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BB46F9AB-D971-4C91-AFCE-C9D5EDDE49BC}"/>
                  </a:ext>
                </a:extLst>
              </p:cNvPr>
              <p:cNvSpPr/>
              <p:nvPr/>
            </p:nvSpPr>
            <p:spPr>
              <a:xfrm>
                <a:off x="4338686" y="2109908"/>
                <a:ext cx="253219" cy="225083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0CACF0CC-1724-4C18-A098-E34B406D32F3}"/>
                  </a:ext>
                </a:extLst>
              </p:cNvPr>
              <p:cNvSpPr/>
              <p:nvPr/>
            </p:nvSpPr>
            <p:spPr>
              <a:xfrm>
                <a:off x="4997522" y="2109907"/>
                <a:ext cx="253219" cy="225083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DF2BDF-150E-49B5-B570-F0E07259441C}"/>
                  </a:ext>
                </a:extLst>
              </p:cNvPr>
              <p:cNvSpPr txBox="1"/>
              <p:nvPr/>
            </p:nvSpPr>
            <p:spPr>
              <a:xfrm>
                <a:off x="4254279" y="2334990"/>
                <a:ext cx="4220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20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95EB525-FDC9-4836-B846-3DD9BF8DFB2B}"/>
                  </a:ext>
                </a:extLst>
              </p:cNvPr>
              <p:cNvSpPr txBox="1"/>
              <p:nvPr/>
            </p:nvSpPr>
            <p:spPr>
              <a:xfrm>
                <a:off x="4934217" y="2334990"/>
                <a:ext cx="361071" cy="31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69" name="Arrow: Right 68">
                <a:extLst>
                  <a:ext uri="{FF2B5EF4-FFF2-40B4-BE49-F238E27FC236}">
                    <a16:creationId xmlns:a16="http://schemas.microsoft.com/office/drawing/2014/main" id="{B9CB6A98-7CC1-4FBC-AB92-114E110D3B04}"/>
                  </a:ext>
                </a:extLst>
              </p:cNvPr>
              <p:cNvSpPr/>
              <p:nvPr/>
            </p:nvSpPr>
            <p:spPr>
              <a:xfrm rot="5400000">
                <a:off x="4580180" y="2995001"/>
                <a:ext cx="454856" cy="37982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01A28C5-BBA5-4031-93EA-2998CCF15F94}"/>
                  </a:ext>
                </a:extLst>
              </p:cNvPr>
              <p:cNvSpPr/>
              <p:nvPr/>
            </p:nvSpPr>
            <p:spPr>
              <a:xfrm>
                <a:off x="4183940" y="3637426"/>
                <a:ext cx="1216855" cy="79482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984D30FB-9031-48E7-B81D-A79CE36DD12E}"/>
                  </a:ext>
                </a:extLst>
              </p:cNvPr>
              <p:cNvSpPr/>
              <p:nvPr/>
            </p:nvSpPr>
            <p:spPr>
              <a:xfrm>
                <a:off x="4338686" y="3809755"/>
                <a:ext cx="253219" cy="225083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D44EEC0F-34E5-451D-9DFA-1F6B86726F29}"/>
                  </a:ext>
                </a:extLst>
              </p:cNvPr>
              <p:cNvSpPr/>
              <p:nvPr/>
            </p:nvSpPr>
            <p:spPr>
              <a:xfrm>
                <a:off x="4997522" y="3809754"/>
                <a:ext cx="253219" cy="225083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A7BD44-00DC-42F4-B675-66A14A3A20DF}"/>
                  </a:ext>
                </a:extLst>
              </p:cNvPr>
              <p:cNvSpPr txBox="1"/>
              <p:nvPr/>
            </p:nvSpPr>
            <p:spPr>
              <a:xfrm>
                <a:off x="4254279" y="4034836"/>
                <a:ext cx="4220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 5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A23BB00-049F-488A-8CFD-D9477963B60E}"/>
                  </a:ext>
                </a:extLst>
              </p:cNvPr>
              <p:cNvSpPr txBox="1"/>
              <p:nvPr/>
            </p:nvSpPr>
            <p:spPr>
              <a:xfrm>
                <a:off x="4955318" y="4034836"/>
                <a:ext cx="4220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604BA89-4FA2-4531-863E-134CF1826BC7}"/>
                </a:ext>
              </a:extLst>
            </p:cNvPr>
            <p:cNvGrpSpPr/>
            <p:nvPr/>
          </p:nvGrpSpPr>
          <p:grpSpPr>
            <a:xfrm>
              <a:off x="7979938" y="1837672"/>
              <a:ext cx="956476" cy="1972972"/>
              <a:chOff x="7397235" y="1937579"/>
              <a:chExt cx="1216855" cy="2494672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07779EA-A593-48F9-9E8C-D20415FFF912}"/>
                  </a:ext>
                </a:extLst>
              </p:cNvPr>
              <p:cNvSpPr/>
              <p:nvPr/>
            </p:nvSpPr>
            <p:spPr>
              <a:xfrm>
                <a:off x="7397235" y="1937579"/>
                <a:ext cx="1216855" cy="79482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9859291C-37CA-4E12-A7F6-F279CCF74AD6}"/>
                  </a:ext>
                </a:extLst>
              </p:cNvPr>
              <p:cNvSpPr/>
              <p:nvPr/>
            </p:nvSpPr>
            <p:spPr>
              <a:xfrm>
                <a:off x="7551981" y="2109908"/>
                <a:ext cx="253219" cy="225083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41781E07-3A9C-42EB-973B-2381367436F8}"/>
                  </a:ext>
                </a:extLst>
              </p:cNvPr>
              <p:cNvSpPr/>
              <p:nvPr/>
            </p:nvSpPr>
            <p:spPr>
              <a:xfrm>
                <a:off x="8210817" y="2109907"/>
                <a:ext cx="253219" cy="225083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0DE87E-6080-414E-A11E-3ACABFBF597D}"/>
                  </a:ext>
                </a:extLst>
              </p:cNvPr>
              <p:cNvSpPr txBox="1"/>
              <p:nvPr/>
            </p:nvSpPr>
            <p:spPr>
              <a:xfrm>
                <a:off x="7467574" y="2334990"/>
                <a:ext cx="4220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837BD65-A3A7-492B-BE2A-4F7DB9037F85}"/>
                  </a:ext>
                </a:extLst>
              </p:cNvPr>
              <p:cNvSpPr txBox="1"/>
              <p:nvPr/>
            </p:nvSpPr>
            <p:spPr>
              <a:xfrm>
                <a:off x="8147512" y="2334990"/>
                <a:ext cx="361071" cy="31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58" name="Arrow: Right 57">
                <a:extLst>
                  <a:ext uri="{FF2B5EF4-FFF2-40B4-BE49-F238E27FC236}">
                    <a16:creationId xmlns:a16="http://schemas.microsoft.com/office/drawing/2014/main" id="{F2DB8038-422D-4602-BB66-FF056A79D063}"/>
                  </a:ext>
                </a:extLst>
              </p:cNvPr>
              <p:cNvSpPr/>
              <p:nvPr/>
            </p:nvSpPr>
            <p:spPr>
              <a:xfrm rot="5400000">
                <a:off x="7793475" y="2995001"/>
                <a:ext cx="454856" cy="37982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B99F08B-AA3F-4611-88A6-16D5647A5C02}"/>
                  </a:ext>
                </a:extLst>
              </p:cNvPr>
              <p:cNvSpPr/>
              <p:nvPr/>
            </p:nvSpPr>
            <p:spPr>
              <a:xfrm>
                <a:off x="7397235" y="3637426"/>
                <a:ext cx="1216855" cy="79482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2A8546EB-CCAB-401E-BB64-715A7331EC71}"/>
                  </a:ext>
                </a:extLst>
              </p:cNvPr>
              <p:cNvSpPr/>
              <p:nvPr/>
            </p:nvSpPr>
            <p:spPr>
              <a:xfrm>
                <a:off x="7551981" y="3809755"/>
                <a:ext cx="253219" cy="225083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838C9C7C-C376-4540-83BA-8BBD55A093E1}"/>
                  </a:ext>
                </a:extLst>
              </p:cNvPr>
              <p:cNvSpPr/>
              <p:nvPr/>
            </p:nvSpPr>
            <p:spPr>
              <a:xfrm>
                <a:off x="8210817" y="3809754"/>
                <a:ext cx="253219" cy="225083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14238A3-02A5-4D75-82A5-3CECDB426938}"/>
                  </a:ext>
                </a:extLst>
              </p:cNvPr>
              <p:cNvSpPr txBox="1"/>
              <p:nvPr/>
            </p:nvSpPr>
            <p:spPr>
              <a:xfrm>
                <a:off x="7467574" y="4034836"/>
                <a:ext cx="4220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EE22115-A60A-4B4F-86B3-3611AA511B90}"/>
                  </a:ext>
                </a:extLst>
              </p:cNvPr>
              <p:cNvSpPr txBox="1"/>
              <p:nvPr/>
            </p:nvSpPr>
            <p:spPr>
              <a:xfrm>
                <a:off x="8168613" y="4034836"/>
                <a:ext cx="4220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74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0"/>
          <p:cNvSpPr txBox="1">
            <a:spLocks noGrp="1"/>
          </p:cNvSpPr>
          <p:nvPr>
            <p:ph type="ctrTitle"/>
          </p:nvPr>
        </p:nvSpPr>
        <p:spPr>
          <a:xfrm>
            <a:off x="288723" y="211720"/>
            <a:ext cx="3666900" cy="60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Packaging is One Way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15F0A0-83F0-46AC-B88A-2134F6392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91836"/>
              </p:ext>
            </p:extLst>
          </p:nvPr>
        </p:nvGraphicFramePr>
        <p:xfrm>
          <a:off x="132726" y="1853806"/>
          <a:ext cx="4380328" cy="2094250"/>
        </p:xfrm>
        <a:graphic>
          <a:graphicData uri="http://schemas.openxmlformats.org/drawingml/2006/table">
            <a:tbl>
              <a:tblPr firstRow="1" bandRow="1">
                <a:tableStyleId>{CE03CC8D-E90E-4C14-B49E-C770FD9EE28C}</a:tableStyleId>
              </a:tblPr>
              <a:tblGrid>
                <a:gridCol w="1254641">
                  <a:extLst>
                    <a:ext uri="{9D8B030D-6E8A-4147-A177-3AD203B41FA5}">
                      <a16:colId xmlns:a16="http://schemas.microsoft.com/office/drawing/2014/main" val="4119191373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1081426442"/>
                    </a:ext>
                  </a:extLst>
                </a:gridCol>
                <a:gridCol w="1137683">
                  <a:extLst>
                    <a:ext uri="{9D8B030D-6E8A-4147-A177-3AD203B41FA5}">
                      <a16:colId xmlns:a16="http://schemas.microsoft.com/office/drawing/2014/main" val="1169195124"/>
                    </a:ext>
                  </a:extLst>
                </a:gridCol>
                <a:gridCol w="924748">
                  <a:extLst>
                    <a:ext uri="{9D8B030D-6E8A-4147-A177-3AD203B41FA5}">
                      <a16:colId xmlns:a16="http://schemas.microsoft.com/office/drawing/2014/main" val="3993391955"/>
                    </a:ext>
                  </a:extLst>
                </a:gridCol>
              </a:tblGrid>
              <a:tr h="257354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 err="1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Undersampling</a:t>
                      </a:r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11927"/>
                  </a:ext>
                </a:extLst>
              </a:tr>
              <a:tr h="367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0.891751</a:t>
                      </a:r>
                      <a:endParaRPr lang="en-US" sz="1100" b="0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0.88301</a:t>
                      </a:r>
                      <a:endParaRPr lang="en-US" sz="1100" b="0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0.880301</a:t>
                      </a:r>
                      <a:endParaRPr lang="en-US" sz="1100" b="0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81453"/>
                  </a:ext>
                </a:extLst>
              </a:tr>
              <a:tr h="367034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0.336</a:t>
                      </a:r>
                      <a:endParaRPr lang="en-US" sz="1100" b="0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21977"/>
                  </a:ext>
                </a:extLst>
              </a:tr>
              <a:tr h="367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0.910436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0.898332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0.899946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58903"/>
                  </a:ext>
                </a:extLst>
              </a:tr>
              <a:tr h="367034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0.648762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0.660473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0.651974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43638"/>
                  </a:ext>
                </a:extLst>
              </a:tr>
              <a:tr h="367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60607"/>
                  </a:ext>
                </a:extLst>
              </a:tr>
            </a:tbl>
          </a:graphicData>
        </a:graphic>
      </p:graphicFrame>
      <p:sp>
        <p:nvSpPr>
          <p:cNvPr id="8" name="Google Shape;1132;p50">
            <a:extLst>
              <a:ext uri="{FF2B5EF4-FFF2-40B4-BE49-F238E27FC236}">
                <a16:creationId xmlns:a16="http://schemas.microsoft.com/office/drawing/2014/main" id="{87117842-0A95-4946-89E9-25AD2167FCA4}"/>
              </a:ext>
            </a:extLst>
          </p:cNvPr>
          <p:cNvSpPr txBox="1">
            <a:spLocks/>
          </p:cNvSpPr>
          <p:nvPr/>
        </p:nvSpPr>
        <p:spPr>
          <a:xfrm>
            <a:off x="4769169" y="1201875"/>
            <a:ext cx="3666900" cy="38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nton"/>
              <a:buNone/>
              <a:defRPr sz="3000" b="0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1800" dirty="0">
                <a:solidFill>
                  <a:schemeClr val="accent5"/>
                </a:solidFill>
              </a:rPr>
              <a:t>Decision tree</a:t>
            </a:r>
          </a:p>
        </p:txBody>
      </p:sp>
      <p:sp>
        <p:nvSpPr>
          <p:cNvPr id="46" name="Google Shape;1132;p50">
            <a:extLst>
              <a:ext uri="{FF2B5EF4-FFF2-40B4-BE49-F238E27FC236}">
                <a16:creationId xmlns:a16="http://schemas.microsoft.com/office/drawing/2014/main" id="{2C78F282-1916-4209-80DD-795B81EB50DF}"/>
              </a:ext>
            </a:extLst>
          </p:cNvPr>
          <p:cNvSpPr txBox="1">
            <a:spLocks/>
          </p:cNvSpPr>
          <p:nvPr/>
        </p:nvSpPr>
        <p:spPr>
          <a:xfrm>
            <a:off x="288723" y="1201875"/>
            <a:ext cx="3666900" cy="43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nton"/>
              <a:buNone/>
              <a:defRPr sz="3000" b="0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1800" dirty="0"/>
              <a:t>Logistic Regression</a:t>
            </a:r>
          </a:p>
        </p:txBody>
      </p:sp>
      <p:graphicFrame>
        <p:nvGraphicFramePr>
          <p:cNvPr id="86" name="Table 5">
            <a:extLst>
              <a:ext uri="{FF2B5EF4-FFF2-40B4-BE49-F238E27FC236}">
                <a16:creationId xmlns:a16="http://schemas.microsoft.com/office/drawing/2014/main" id="{F496853B-9D40-4216-9447-70763720C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27547"/>
              </p:ext>
            </p:extLst>
          </p:nvPr>
        </p:nvGraphicFramePr>
        <p:xfrm>
          <a:off x="4630946" y="1853806"/>
          <a:ext cx="4380328" cy="2094250"/>
        </p:xfrm>
        <a:graphic>
          <a:graphicData uri="http://schemas.openxmlformats.org/drawingml/2006/table">
            <a:tbl>
              <a:tblPr firstRow="1" bandRow="1">
                <a:tableStyleId>{CE03CC8D-E90E-4C14-B49E-C770FD9EE28C}</a:tableStyleId>
              </a:tblPr>
              <a:tblGrid>
                <a:gridCol w="1249907">
                  <a:extLst>
                    <a:ext uri="{9D8B030D-6E8A-4147-A177-3AD203B41FA5}">
                      <a16:colId xmlns:a16="http://schemas.microsoft.com/office/drawing/2014/main" val="4119191373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1081426442"/>
                    </a:ext>
                  </a:extLst>
                </a:gridCol>
                <a:gridCol w="1148317">
                  <a:extLst>
                    <a:ext uri="{9D8B030D-6E8A-4147-A177-3AD203B41FA5}">
                      <a16:colId xmlns:a16="http://schemas.microsoft.com/office/drawing/2014/main" val="1169195124"/>
                    </a:ext>
                  </a:extLst>
                </a:gridCol>
                <a:gridCol w="918849">
                  <a:extLst>
                    <a:ext uri="{9D8B030D-6E8A-4147-A177-3AD203B41FA5}">
                      <a16:colId xmlns:a16="http://schemas.microsoft.com/office/drawing/2014/main" val="3993391955"/>
                    </a:ext>
                  </a:extLst>
                </a:gridCol>
              </a:tblGrid>
              <a:tr h="257354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 err="1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Undersampling</a:t>
                      </a:r>
                      <a:endParaRPr lang="en-US" sz="1100" b="1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11927"/>
                  </a:ext>
                </a:extLst>
              </a:tr>
              <a:tr h="367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0.822566</a:t>
                      </a:r>
                      <a:endParaRPr lang="en-US" sz="1100" b="0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0.886027</a:t>
                      </a:r>
                      <a:endParaRPr lang="en-US" sz="1100" b="0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0.826698</a:t>
                      </a:r>
                      <a:endParaRPr lang="en-US" sz="1100" b="0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81453"/>
                  </a:ext>
                </a:extLst>
              </a:tr>
              <a:tr h="367034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0.664</a:t>
                      </a:r>
                      <a:endParaRPr lang="en-US" sz="1100" b="0" i="0" u="none" strike="noStrike" cap="none" dirty="0">
                        <a:solidFill>
                          <a:schemeClr val="accent5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21977"/>
                  </a:ext>
                </a:extLst>
              </a:tr>
              <a:tr h="367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0.831092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0.89457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0.829209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58903"/>
                  </a:ext>
                </a:extLst>
              </a:tr>
              <a:tr h="367034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0.847082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0.751287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0.8347574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43638"/>
                  </a:ext>
                </a:extLst>
              </a:tr>
              <a:tr h="367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Splits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accent5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60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41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0"/>
          <p:cNvSpPr txBox="1">
            <a:spLocks noGrp="1"/>
          </p:cNvSpPr>
          <p:nvPr>
            <p:ph type="ctrTitle"/>
          </p:nvPr>
        </p:nvSpPr>
        <p:spPr>
          <a:xfrm>
            <a:off x="288723" y="211720"/>
            <a:ext cx="3666900" cy="60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Packaging is One Way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15F0A0-83F0-46AC-B88A-2134F6392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8643"/>
              </p:ext>
            </p:extLst>
          </p:nvPr>
        </p:nvGraphicFramePr>
        <p:xfrm>
          <a:off x="175256" y="1187596"/>
          <a:ext cx="4311683" cy="3433607"/>
        </p:xfrm>
        <a:graphic>
          <a:graphicData uri="http://schemas.openxmlformats.org/drawingml/2006/table">
            <a:tbl>
              <a:tblPr firstRow="1" bandRow="1">
                <a:tableStyleId>{CE03CC8D-E90E-4C14-B49E-C770FD9EE28C}</a:tableStyleId>
              </a:tblPr>
              <a:tblGrid>
                <a:gridCol w="896467">
                  <a:extLst>
                    <a:ext uri="{9D8B030D-6E8A-4147-A177-3AD203B41FA5}">
                      <a16:colId xmlns:a16="http://schemas.microsoft.com/office/drawing/2014/main" val="4119191373"/>
                    </a:ext>
                  </a:extLst>
                </a:gridCol>
                <a:gridCol w="853804">
                  <a:extLst>
                    <a:ext uri="{9D8B030D-6E8A-4147-A177-3AD203B41FA5}">
                      <a16:colId xmlns:a16="http://schemas.microsoft.com/office/drawing/2014/main" val="1081426442"/>
                    </a:ext>
                  </a:extLst>
                </a:gridCol>
                <a:gridCol w="853804">
                  <a:extLst>
                    <a:ext uri="{9D8B030D-6E8A-4147-A177-3AD203B41FA5}">
                      <a16:colId xmlns:a16="http://schemas.microsoft.com/office/drawing/2014/main" val="3993391955"/>
                    </a:ext>
                  </a:extLst>
                </a:gridCol>
                <a:gridCol w="853804">
                  <a:extLst>
                    <a:ext uri="{9D8B030D-6E8A-4147-A177-3AD203B41FA5}">
                      <a16:colId xmlns:a16="http://schemas.microsoft.com/office/drawing/2014/main" val="1933157782"/>
                    </a:ext>
                  </a:extLst>
                </a:gridCol>
                <a:gridCol w="853804">
                  <a:extLst>
                    <a:ext uri="{9D8B030D-6E8A-4147-A177-3AD203B41FA5}">
                      <a16:colId xmlns:a16="http://schemas.microsoft.com/office/drawing/2014/main" val="2377115210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Logistic Regression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Decision Tree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661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148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1192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0.967</a:t>
                      </a:r>
                      <a:endParaRPr lang="en-US" sz="1100" b="0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0.882</a:t>
                      </a:r>
                      <a:endParaRPr lang="en-US" sz="1100" b="0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0.974</a:t>
                      </a:r>
                      <a:endParaRPr lang="en-US" sz="1100" b="0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8145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rial"/>
                        </a:rPr>
                        <a:t>0.000</a:t>
                      </a:r>
                      <a:endParaRPr lang="en-US" sz="1100" b="0" i="0" u="none" strike="noStrike" cap="none" dirty="0">
                        <a:solidFill>
                          <a:schemeClr val="tx2"/>
                        </a:solidFill>
                        <a:latin typeface="Roboto Light"/>
                        <a:ea typeface="Roboto Light"/>
                        <a:cs typeface="Arial"/>
                        <a:sym typeface="Ant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2197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589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0.834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4363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Predictor/ Splits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7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22      splits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Roboto Light"/>
                          <a:ea typeface="Roboto Light"/>
                          <a:cs typeface="Arial"/>
                          <a:sym typeface="Anton"/>
                        </a:rPr>
                        <a:t>29      splits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60607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E504E4DE-5701-4168-A330-5F8553A8C94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4" r="25573"/>
          <a:stretch/>
        </p:blipFill>
        <p:spPr bwMode="auto">
          <a:xfrm>
            <a:off x="4766953" y="1187596"/>
            <a:ext cx="4095466" cy="33950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Google Shape;1132;p50">
            <a:extLst>
              <a:ext uri="{FF2B5EF4-FFF2-40B4-BE49-F238E27FC236}">
                <a16:creationId xmlns:a16="http://schemas.microsoft.com/office/drawing/2014/main" id="{CC426C74-8303-45AC-A41D-ECBFE47F668B}"/>
              </a:ext>
            </a:extLst>
          </p:cNvPr>
          <p:cNvSpPr txBox="1">
            <a:spLocks/>
          </p:cNvSpPr>
          <p:nvPr/>
        </p:nvSpPr>
        <p:spPr>
          <a:xfrm>
            <a:off x="6259862" y="803916"/>
            <a:ext cx="1472143" cy="38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nton"/>
              <a:buNone/>
              <a:defRPr sz="3000" b="0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D9D9D9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ROC Curves</a:t>
            </a:r>
          </a:p>
        </p:txBody>
      </p:sp>
    </p:spTree>
    <p:extLst>
      <p:ext uri="{BB962C8B-B14F-4D97-AF65-F5344CB8AC3E}">
        <p14:creationId xmlns:p14="http://schemas.microsoft.com/office/powerpoint/2010/main" val="106430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afety Consulting by Slidesgo">
  <a:themeElements>
    <a:clrScheme name="Simple Light">
      <a:dk1>
        <a:srgbClr val="0E2138"/>
      </a:dk1>
      <a:lt1>
        <a:srgbClr val="757F8C"/>
      </a:lt1>
      <a:dk2>
        <a:srgbClr val="C9D4DC"/>
      </a:dk2>
      <a:lt2>
        <a:srgbClr val="F3F3F3"/>
      </a:lt2>
      <a:accent1>
        <a:srgbClr val="F9C358"/>
      </a:accent1>
      <a:accent2>
        <a:srgbClr val="FFD966"/>
      </a:accent2>
      <a:accent3>
        <a:srgbClr val="FFE599"/>
      </a:accent3>
      <a:accent4>
        <a:srgbClr val="FFF2CC"/>
      </a:accent4>
      <a:accent5>
        <a:srgbClr val="0E2138"/>
      </a:accent5>
      <a:accent6>
        <a:srgbClr val="757F8C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874</Words>
  <Application>Microsoft Office PowerPoint</Application>
  <PresentationFormat>On-screen Show (16:9)</PresentationFormat>
  <Paragraphs>529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Anton</vt:lpstr>
      <vt:lpstr>Fira Sans Extra Condensed Medium</vt:lpstr>
      <vt:lpstr>Arial</vt:lpstr>
      <vt:lpstr>Roboto Light</vt:lpstr>
      <vt:lpstr>Safety Consulting by Slidesgo</vt:lpstr>
      <vt:lpstr>Packaging Made Faster</vt:lpstr>
      <vt:lpstr>Introduction</vt:lpstr>
      <vt:lpstr>Packaging X-Dimension</vt:lpstr>
      <vt:lpstr>Packaging Y-Dimension</vt:lpstr>
      <vt:lpstr>Packaging Z-Dimension</vt:lpstr>
      <vt:lpstr>Packaging Load Capacity</vt:lpstr>
      <vt:lpstr>Packaging is One Way</vt:lpstr>
      <vt:lpstr>Packaging is One Way</vt:lpstr>
      <vt:lpstr>Packaging is One Way</vt:lpstr>
      <vt:lpstr>Packaging is Special</vt:lpstr>
      <vt:lpstr>Load Unit X-Dimension</vt:lpstr>
      <vt:lpstr>Load Unit Z-Dimension</vt:lpstr>
      <vt:lpstr>Load Unit Weight</vt:lpstr>
      <vt:lpstr>Packaging Per Load Unit</vt:lpstr>
      <vt:lpstr>Load Unit is One Way</vt:lpstr>
      <vt:lpstr>Load Unit is Special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BMW GROUP LOGISTICS</dc:title>
  <dc:creator>Karen</dc:creator>
  <cp:lastModifiedBy>Karen Bassil (Student)</cp:lastModifiedBy>
  <cp:revision>83</cp:revision>
  <dcterms:modified xsi:type="dcterms:W3CDTF">2020-12-08T09:40:38Z</dcterms:modified>
</cp:coreProperties>
</file>