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Rotations in 3D
$$
R_x =
\begin{bmatrix}
\cos{(\theta)} &amp; -\sin{(\theta)} \\
\sin{(\theta)} &amp; \cos{(\theta)}
\end{bmatrix}
$$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2022-08-02T15:46:38Z</dcterms:created>
  <dcterms:modified xsi:type="dcterms:W3CDTF">2022-08-02T15:46:38Z</dcterms:modified>
</cp:coreProperties>
</file>