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605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9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0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yBrian/Cyclistic-Bike-Share-Case-Study/blob/main/Bike%20ride%20analysis.Rmd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kenny.brian/vizz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of Cyclistic bikes Users: annual members vs. casual riders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Presented by: Kenny Brian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2023-11-07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Average ride duration by bike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dirty="0"/>
              <a:t>ocked bikes have </a:t>
            </a:r>
            <a:r>
              <a:rPr lang="en-GB" dirty="0"/>
              <a:t>the</a:t>
            </a:r>
            <a:r>
              <a:rPr dirty="0"/>
              <a:t> highe</a:t>
            </a:r>
            <a:r>
              <a:rPr lang="en-GB" dirty="0"/>
              <a:t>st</a:t>
            </a:r>
            <a:r>
              <a:rPr dirty="0"/>
              <a:t> ride duration compared to other bike types.</a:t>
            </a:r>
          </a:p>
        </p:txBody>
      </p:sp>
      <p:pic>
        <p:nvPicPr>
          <p:cNvPr id="3" name="Picture 1" descr="Cyclistic-ppt-V1_files/figure-pptx/bike%20type%20vs%20dura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85480" y="437376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Findings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400" dirty="0"/>
              <a:t>The average ride duration for Casual users (22.35 minutes) is more that double the average duration for members (10.5)</a:t>
            </a:r>
          </a:p>
          <a:p>
            <a:pPr lvl="1"/>
            <a:r>
              <a:rPr sz="1400" dirty="0"/>
              <a:t>Average ride duration by day of the week relatively higher for casual users. This number peaks during the weekend.</a:t>
            </a:r>
          </a:p>
          <a:p>
            <a:pPr lvl="1"/>
            <a:r>
              <a:rPr sz="1400" dirty="0"/>
              <a:t>we can assume that casual members use bikes for leisure/recreation</a:t>
            </a:r>
          </a:p>
          <a:p>
            <a:pPr lvl="0"/>
            <a:r>
              <a:rPr sz="1400" dirty="0"/>
              <a:t>Bike use varies by the day of the week</a:t>
            </a:r>
          </a:p>
          <a:p>
            <a:pPr lvl="1"/>
            <a:r>
              <a:rPr sz="1400" dirty="0"/>
              <a:t>More subscribed members use the bikes more on weekdays</a:t>
            </a:r>
          </a:p>
          <a:p>
            <a:pPr lvl="1"/>
            <a:r>
              <a:rPr sz="1400" dirty="0"/>
              <a:t>Owing to the number of rides over the weekdays, shorter ride duration and peaks hours, we postulate that annual members mostly use the bikes to commute to and from work</a:t>
            </a:r>
          </a:p>
          <a:p>
            <a:pPr lvl="0"/>
            <a:r>
              <a:rPr sz="1400" dirty="0"/>
              <a:t>While Docked bikes accounted for the highest trip duration for casual riders, majority (61.5%) prefer electric bikes. Could bike range/charging stations be a factor?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Further analysis needed on</a:t>
            </a:r>
          </a:p>
          <a:p>
            <a:pPr lvl="0"/>
            <a:r>
              <a:rPr dirty="0"/>
              <a:t>Trip duration, we have trips that lasts that &lt; 5 seconds</a:t>
            </a:r>
          </a:p>
          <a:p>
            <a:pPr lvl="0"/>
            <a:r>
              <a:rPr dirty="0"/>
              <a:t>More data on the use of bikes by the customers</a:t>
            </a:r>
          </a:p>
          <a:p>
            <a:pPr lvl="0"/>
            <a:r>
              <a:rPr dirty="0"/>
              <a:t>Additional demographics for analysis e.g.</a:t>
            </a:r>
            <a:r>
              <a:rPr lang="en-GB" dirty="0"/>
              <a:t>,</a:t>
            </a:r>
            <a:r>
              <a:rPr dirty="0"/>
              <a:t> age of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Analyze Cyclistic’s ridership data to understand bike use between Annual members and casual riders.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This analysis uses Cyclistic’s (Divvy’s) historical trip data recorded for the first quarter of 2023 (January, February &amp; March) found here </a:t>
            </a:r>
            <a:r>
              <a:rPr>
                <a:hlinkClick r:id="rId2"/>
              </a:rPr>
              <a:t>https://divvy-tripdata.s3.amazonaws.com/index.html</a:t>
            </a:r>
            <a:r>
              <a:t>.</a:t>
            </a:r>
          </a:p>
          <a:p>
            <a:pPr lvl="0"/>
            <a:r>
              <a:t>Data Wrangling and cleaning steps taken can found in this </a:t>
            </a:r>
            <a:r>
              <a:rPr>
                <a:hlinkClick r:id="rId3"/>
              </a:rPr>
              <a:t>R markdown</a:t>
            </a:r>
          </a:p>
          <a:p>
            <a:pPr lvl="0"/>
            <a:r>
              <a:t>Additional visualizations can be found here </a:t>
            </a:r>
            <a:r>
              <a:rPr>
                <a:hlinkClick r:id="rId4"/>
              </a:rPr>
              <a:t>https://public.tableau.com/app/profile/kenny.brian/vizzes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600" dirty="0"/>
              <a:t>More </a:t>
            </a:r>
            <a:r>
              <a:rPr sz="1600" i="1" dirty="0"/>
              <a:t>annual members</a:t>
            </a:r>
            <a:r>
              <a:rPr sz="1600" dirty="0"/>
              <a:t> use the bikes during the weekdays as compared to the week, Bike use by </a:t>
            </a:r>
            <a:r>
              <a:rPr sz="1600" i="1" dirty="0"/>
              <a:t>casual users</a:t>
            </a:r>
            <a:r>
              <a:rPr sz="1600" dirty="0"/>
              <a:t> is varies within the week</a:t>
            </a:r>
          </a:p>
          <a:p>
            <a:pPr lvl="0"/>
            <a:r>
              <a:rPr sz="1600" i="1" dirty="0"/>
              <a:t>Casual users</a:t>
            </a:r>
            <a:r>
              <a:rPr sz="1600" dirty="0"/>
              <a:t> generally have a higher trip duration compared to </a:t>
            </a:r>
            <a:r>
              <a:rPr sz="1600" i="1" dirty="0"/>
              <a:t>members</a:t>
            </a:r>
            <a:r>
              <a:rPr sz="1600" dirty="0"/>
              <a:t>. The number increases sharply on the weekends. The trip duration for </a:t>
            </a:r>
            <a:r>
              <a:rPr sz="1600" i="1" dirty="0"/>
              <a:t>members</a:t>
            </a:r>
            <a:r>
              <a:rPr sz="1600" dirty="0"/>
              <a:t> is steady on weekdays with a slight increase over the weekend.</a:t>
            </a:r>
          </a:p>
          <a:p>
            <a:pPr lvl="0"/>
            <a:r>
              <a:rPr sz="1600" dirty="0"/>
              <a:t>Daily bike use by </a:t>
            </a:r>
            <a:r>
              <a:rPr sz="1600" i="1" dirty="0"/>
              <a:t>members</a:t>
            </a:r>
            <a:r>
              <a:rPr sz="1600" dirty="0"/>
              <a:t> peaks at 8am and 5pm</a:t>
            </a:r>
          </a:p>
          <a:p>
            <a:pPr lvl="0"/>
            <a:r>
              <a:rPr sz="1600" i="1" dirty="0"/>
              <a:t>Both</a:t>
            </a:r>
            <a:r>
              <a:rPr sz="1600" dirty="0"/>
              <a:t> customer segments prefer electric bikes. However, </a:t>
            </a:r>
            <a:r>
              <a:rPr sz="1600" i="1" dirty="0"/>
              <a:t>casual riders</a:t>
            </a:r>
            <a:r>
              <a:rPr sz="1600" dirty="0"/>
              <a:t> prefer docked bikes for longer trip duration.</a:t>
            </a:r>
          </a:p>
          <a:p>
            <a:r>
              <a:rPr sz="1600" dirty="0"/>
              <a:t>Focus on </a:t>
            </a:r>
            <a:r>
              <a:rPr sz="1600" i="1" dirty="0"/>
              <a:t>bike use</a:t>
            </a:r>
            <a:r>
              <a:rPr sz="1600" dirty="0"/>
              <a:t>, </a:t>
            </a:r>
            <a:r>
              <a:rPr sz="1600" i="1" dirty="0"/>
              <a:t>day of the week</a:t>
            </a:r>
            <a:r>
              <a:rPr sz="1600" dirty="0"/>
              <a:t> and </a:t>
            </a:r>
            <a:r>
              <a:rPr sz="1600" i="1" dirty="0"/>
              <a:t>bike preference</a:t>
            </a:r>
            <a:r>
              <a:rPr sz="1600" dirty="0"/>
              <a:t> while designing marketing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Number of rides by day of the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400" dirty="0"/>
              <a:t>The subscribed members use the bikes more on weekdays as compared to weekends.</a:t>
            </a:r>
          </a:p>
        </p:txBody>
      </p:sp>
      <p:pic>
        <p:nvPicPr>
          <p:cNvPr id="3" name="Picture 1" descr="Cyclistic-ppt-V1_files/figure-pptx/trip_by_da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52388" y="52705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Number of rides by time of the day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400" dirty="0"/>
              <a:t>Daily bike use by </a:t>
            </a:r>
            <a:r>
              <a:rPr sz="1400" i="1" dirty="0"/>
              <a:t>members</a:t>
            </a:r>
            <a:r>
              <a:rPr sz="1400" dirty="0"/>
              <a:t> peaks at 8am and 5pm while number of trips by casual riders increases steadily during the day and peaks at 4 pm</a:t>
            </a:r>
          </a:p>
        </p:txBody>
      </p:sp>
      <p:pic>
        <p:nvPicPr>
          <p:cNvPr id="3" name="Picture 1" descr="Q1%20ridership%20by%20time%20of%20the%20da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0807" y="406093"/>
            <a:ext cx="51054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Average trip duration by customer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600" dirty="0"/>
              <a:t>The average trip duration for casual riders is more than double the average trip duration for members.</a:t>
            </a:r>
          </a:p>
        </p:txBody>
      </p:sp>
      <p:pic>
        <p:nvPicPr>
          <p:cNvPr id="3" name="Picture 1" descr="Cyclistic-ppt-V1_files/figure-pptx/average%20trip%20duration%20by%20customer%20typ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5676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Average ride duration by day of the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Both customer segments have relatively higher ride duration during the weekends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Casual riders have generally a higher ride duration. this number increases sharply over the weekend.</a:t>
            </a:r>
          </a:p>
        </p:txBody>
      </p:sp>
      <p:pic>
        <p:nvPicPr>
          <p:cNvPr id="3" name="Picture 1" descr="Cyclistic-ppt-V1_files/figure-pptx/average%20duration%20viz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9558" y="52705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Bike preference by customer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There are no subscribed members that used docked bikes.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600" dirty="0"/>
              <a:t>A higher proportion of customers in both segments prefer electric bikes over other bike types.</a:t>
            </a:r>
          </a:p>
        </p:txBody>
      </p:sp>
      <p:pic>
        <p:nvPicPr>
          <p:cNvPr id="3" name="Picture 1" descr="Cyclistic-ppt-V1_files/figure-pptx/bike%20type%20proportions%20viz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1236" y="431154"/>
            <a:ext cx="5344841" cy="42811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570</Words>
  <Application>Microsoft Office PowerPoint</Application>
  <PresentationFormat>On-screen Show (16:9)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Analysis of Cyclistic bikes Users: annual members vs. casual riders</vt:lpstr>
      <vt:lpstr>Objective</vt:lpstr>
      <vt:lpstr>Data</vt:lpstr>
      <vt:lpstr>Executive Summary</vt:lpstr>
      <vt:lpstr>Number of rides by day of the week</vt:lpstr>
      <vt:lpstr>Number of rides by time of the day</vt:lpstr>
      <vt:lpstr>Average trip duration by customer type</vt:lpstr>
      <vt:lpstr>Average ride duration by day of the week</vt:lpstr>
      <vt:lpstr>Bike preference by customer type</vt:lpstr>
      <vt:lpstr>Average ride duration by bike type</vt:lpstr>
      <vt:lpstr>Findings and Hypothesis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Cyclistic bikes Users: annual members vs. casual riders</dc:title>
  <dc:creator>Presented by: Kenny Brian</dc:creator>
  <cp:keywords/>
  <cp:lastModifiedBy>Brian Mbaabu</cp:lastModifiedBy>
  <cp:revision>1</cp:revision>
  <dcterms:created xsi:type="dcterms:W3CDTF">2023-11-18T19:44:16Z</dcterms:created>
  <dcterms:modified xsi:type="dcterms:W3CDTF">2023-11-18T19:51:10Z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2023-11-07</vt:lpwstr>
  </property>
  <property fmtid="{D5CDD505-2E9C-101B-9397-08002B2CF9AE}" pid="3" name="output">
    <vt:lpwstr/>
  </property>
</Properties>
</file>