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60" r:id="rId2"/>
    <p:sldId id="261" r:id="rId3"/>
    <p:sldId id="263" r:id="rId4"/>
    <p:sldId id="262" r:id="rId5"/>
    <p:sldId id="282" r:id="rId6"/>
    <p:sldId id="266" r:id="rId7"/>
    <p:sldId id="267" r:id="rId8"/>
    <p:sldId id="277" r:id="rId9"/>
    <p:sldId id="278" r:id="rId10"/>
    <p:sldId id="279" r:id="rId11"/>
    <p:sldId id="280" r:id="rId12"/>
    <p:sldId id="281" r:id="rId13"/>
    <p:sldId id="276" r:id="rId14"/>
    <p:sldId id="256" r:id="rId15"/>
    <p:sldId id="257" r:id="rId16"/>
    <p:sldId id="258" r:id="rId17"/>
    <p:sldId id="259" r:id="rId18"/>
    <p:sldId id="268" r:id="rId19"/>
    <p:sldId id="269" r:id="rId20"/>
    <p:sldId id="271" r:id="rId21"/>
    <p:sldId id="283" r:id="rId22"/>
    <p:sldId id="272" r:id="rId23"/>
    <p:sldId id="274" r:id="rId24"/>
    <p:sldId id="275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5CD20-BD89-E53B-2F39-FE0EB6C14FB1}" v="26" dt="2024-08-23T03:54:37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48779976 (Caballero Rojas, Kenny Angelo)" userId="S::sm48779976@idat.pe::0f13f96e-4eae-4ecf-be27-2a7bf1316da3" providerId="AD" clId="Web-{D6351C12-F329-3AFF-36F1-258418AAE919}"/>
    <pc:docChg chg="modSld">
      <pc:chgData name="SM48779976 (Caballero Rojas, Kenny Angelo)" userId="S::sm48779976@idat.pe::0f13f96e-4eae-4ecf-be27-2a7bf1316da3" providerId="AD" clId="Web-{D6351C12-F329-3AFF-36F1-258418AAE919}" dt="2024-07-22T02:41:54.505" v="10" actId="20577"/>
      <pc:docMkLst>
        <pc:docMk/>
      </pc:docMkLst>
      <pc:sldChg chg="modSp">
        <pc:chgData name="SM48779976 (Caballero Rojas, Kenny Angelo)" userId="S::sm48779976@idat.pe::0f13f96e-4eae-4ecf-be27-2a7bf1316da3" providerId="AD" clId="Web-{D6351C12-F329-3AFF-36F1-258418AAE919}" dt="2024-07-22T02:41:54.505" v="10" actId="20577"/>
        <pc:sldMkLst>
          <pc:docMk/>
          <pc:sldMk cId="2505606733" sldId="271"/>
        </pc:sldMkLst>
        <pc:spChg chg="mod">
          <ac:chgData name="SM48779976 (Caballero Rojas, Kenny Angelo)" userId="S::sm48779976@idat.pe::0f13f96e-4eae-4ecf-be27-2a7bf1316da3" providerId="AD" clId="Web-{D6351C12-F329-3AFF-36F1-258418AAE919}" dt="2024-07-22T02:41:54.505" v="10" actId="20577"/>
          <ac:spMkLst>
            <pc:docMk/>
            <pc:sldMk cId="2505606733" sldId="271"/>
            <ac:spMk id="2" creationId="{9286D3F2-8C99-0968-75C2-E4CB6C0AFB1C}"/>
          </ac:spMkLst>
        </pc:spChg>
      </pc:sldChg>
    </pc:docChg>
  </pc:docChgLst>
  <pc:docChgLst>
    <pc:chgData name="A17200862 (Dueñas Chavez, Jose Carlos)" userId="S::a17200862@idat.pe::e447c707-7208-44e2-8499-0ab6288a315b" providerId="AD" clId="Web-{1EEBD729-8AE4-072E-634A-249B25A06626}"/>
    <pc:docChg chg="modSld">
      <pc:chgData name="A17200862 (Dueñas Chavez, Jose Carlos)" userId="S::a17200862@idat.pe::e447c707-7208-44e2-8499-0ab6288a315b" providerId="AD" clId="Web-{1EEBD729-8AE4-072E-634A-249B25A06626}" dt="2024-07-24T18:42:39.247" v="10" actId="1076"/>
      <pc:docMkLst>
        <pc:docMk/>
      </pc:docMkLst>
      <pc:sldChg chg="modSp">
        <pc:chgData name="A17200862 (Dueñas Chavez, Jose Carlos)" userId="S::a17200862@idat.pe::e447c707-7208-44e2-8499-0ab6288a315b" providerId="AD" clId="Web-{1EEBD729-8AE4-072E-634A-249B25A06626}" dt="2024-07-24T18:01:22.831" v="8" actId="20577"/>
        <pc:sldMkLst>
          <pc:docMk/>
          <pc:sldMk cId="3551680881" sldId="262"/>
        </pc:sldMkLst>
        <pc:spChg chg="mod">
          <ac:chgData name="A17200862 (Dueñas Chavez, Jose Carlos)" userId="S::a17200862@idat.pe::e447c707-7208-44e2-8499-0ab6288a315b" providerId="AD" clId="Web-{1EEBD729-8AE4-072E-634A-249B25A06626}" dt="2024-07-24T18:01:22.831" v="8" actId="20577"/>
          <ac:spMkLst>
            <pc:docMk/>
            <pc:sldMk cId="3551680881" sldId="262"/>
            <ac:spMk id="3" creationId="{CAF33C54-419A-9BEE-D9B9-38FDD3D59B9D}"/>
          </ac:spMkLst>
        </pc:spChg>
      </pc:sldChg>
      <pc:sldChg chg="modSp">
        <pc:chgData name="A17200862 (Dueñas Chavez, Jose Carlos)" userId="S::a17200862@idat.pe::e447c707-7208-44e2-8499-0ab6288a315b" providerId="AD" clId="Web-{1EEBD729-8AE4-072E-634A-249B25A06626}" dt="2024-07-24T18:42:39.247" v="10" actId="1076"/>
        <pc:sldMkLst>
          <pc:docMk/>
          <pc:sldMk cId="2441658268" sldId="275"/>
        </pc:sldMkLst>
        <pc:picChg chg="mod">
          <ac:chgData name="A17200862 (Dueñas Chavez, Jose Carlos)" userId="S::a17200862@idat.pe::e447c707-7208-44e2-8499-0ab6288a315b" providerId="AD" clId="Web-{1EEBD729-8AE4-072E-634A-249B25A06626}" dt="2024-07-24T18:42:39.247" v="10" actId="1076"/>
          <ac:picMkLst>
            <pc:docMk/>
            <pc:sldMk cId="2441658268" sldId="275"/>
            <ac:picMk id="4" creationId="{84B89F6A-CB70-7BA9-2972-46D4E8C8A403}"/>
          </ac:picMkLst>
        </pc:picChg>
      </pc:sldChg>
    </pc:docChg>
  </pc:docChgLst>
  <pc:docChgLst>
    <pc:chgData name="SM47110343 (Narvaez Zamalloa, Rosario Del Carmen)" userId="S::sm47110343@idat.pe::3e33ca54-f5d7-400c-bd52-7a3b80189add" providerId="AD" clId="Web-{E2318DB9-6738-30C1-92DE-621748B44290}"/>
    <pc:docChg chg="addSld delSld modSld sldOrd">
      <pc:chgData name="SM47110343 (Narvaez Zamalloa, Rosario Del Carmen)" userId="S::sm47110343@idat.pe::3e33ca54-f5d7-400c-bd52-7a3b80189add" providerId="AD" clId="Web-{E2318DB9-6738-30C1-92DE-621748B44290}" dt="2024-07-15T20:08:52.871" v="30" actId="20577"/>
      <pc:docMkLst>
        <pc:docMk/>
      </pc:docMkLst>
      <pc:sldChg chg="ord">
        <pc:chgData name="SM47110343 (Narvaez Zamalloa, Rosario Del Carmen)" userId="S::sm47110343@idat.pe::3e33ca54-f5d7-400c-bd52-7a3b80189add" providerId="AD" clId="Web-{E2318DB9-6738-30C1-92DE-621748B44290}" dt="2024-07-15T16:05:10.273" v="1"/>
        <pc:sldMkLst>
          <pc:docMk/>
          <pc:sldMk cId="2406273178" sldId="256"/>
        </pc:sldMkLst>
      </pc:sldChg>
      <pc:sldChg chg="modSp">
        <pc:chgData name="SM47110343 (Narvaez Zamalloa, Rosario Del Carmen)" userId="S::sm47110343@idat.pe::3e33ca54-f5d7-400c-bd52-7a3b80189add" providerId="AD" clId="Web-{E2318DB9-6738-30C1-92DE-621748B44290}" dt="2024-07-15T16:09:46.050" v="18" actId="20577"/>
        <pc:sldMkLst>
          <pc:docMk/>
          <pc:sldMk cId="1916220549" sldId="260"/>
        </pc:sldMkLst>
        <pc:spChg chg="mod">
          <ac:chgData name="SM47110343 (Narvaez Zamalloa, Rosario Del Carmen)" userId="S::sm47110343@idat.pe::3e33ca54-f5d7-400c-bd52-7a3b80189add" providerId="AD" clId="Web-{E2318DB9-6738-30C1-92DE-621748B44290}" dt="2024-07-15T16:09:46.050" v="18" actId="20577"/>
          <ac:spMkLst>
            <pc:docMk/>
            <pc:sldMk cId="1916220549" sldId="260"/>
            <ac:spMk id="2" creationId="{16DE328B-D401-EA1D-EE06-F8F247472D0F}"/>
          </ac:spMkLst>
        </pc:spChg>
      </pc:sldChg>
      <pc:sldChg chg="new del">
        <pc:chgData name="SM47110343 (Narvaez Zamalloa, Rosario Del Carmen)" userId="S::sm47110343@idat.pe::3e33ca54-f5d7-400c-bd52-7a3b80189add" providerId="AD" clId="Web-{E2318DB9-6738-30C1-92DE-621748B44290}" dt="2024-07-15T16:05:18.445" v="2"/>
        <pc:sldMkLst>
          <pc:docMk/>
          <pc:sldMk cId="2428954188" sldId="260"/>
        </pc:sldMkLst>
      </pc:sldChg>
      <pc:sldChg chg="modSp">
        <pc:chgData name="SM47110343 (Narvaez Zamalloa, Rosario Del Carmen)" userId="S::sm47110343@idat.pe::3e33ca54-f5d7-400c-bd52-7a3b80189add" providerId="AD" clId="Web-{E2318DB9-6738-30C1-92DE-621748B44290}" dt="2024-07-15T20:08:52.871" v="30" actId="20577"/>
        <pc:sldMkLst>
          <pc:docMk/>
          <pc:sldMk cId="763646077" sldId="263"/>
        </pc:sldMkLst>
        <pc:spChg chg="mod">
          <ac:chgData name="SM47110343 (Narvaez Zamalloa, Rosario Del Carmen)" userId="S::sm47110343@idat.pe::3e33ca54-f5d7-400c-bd52-7a3b80189add" providerId="AD" clId="Web-{E2318DB9-6738-30C1-92DE-621748B44290}" dt="2024-07-15T20:08:52.871" v="30" actId="20577"/>
          <ac:spMkLst>
            <pc:docMk/>
            <pc:sldMk cId="763646077" sldId="263"/>
            <ac:spMk id="3" creationId="{50857714-5DDD-B631-70D7-00E3875C92D3}"/>
          </ac:spMkLst>
        </pc:spChg>
      </pc:sldChg>
    </pc:docChg>
  </pc:docChgLst>
  <pc:docChgLst>
    <pc:chgData name="SM47110343 (Narvaez Zamalloa, Rosario Del Carmen)" userId="S::sm47110343@idat.pe::3e33ca54-f5d7-400c-bd52-7a3b80189add" providerId="AD" clId="Web-{0FCCDEEB-7DAE-0B08-945C-F08201DF7ECE}"/>
    <pc:docChg chg="addSld delSld modSld sldOrd">
      <pc:chgData name="SM47110343 (Narvaez Zamalloa, Rosario Del Carmen)" userId="S::sm47110343@idat.pe::3e33ca54-f5d7-400c-bd52-7a3b80189add" providerId="AD" clId="Web-{0FCCDEEB-7DAE-0B08-945C-F08201DF7ECE}" dt="2024-07-15T20:22:41.031" v="154" actId="20577"/>
      <pc:docMkLst>
        <pc:docMk/>
      </pc:docMkLst>
      <pc:sldChg chg="modSp new ord">
        <pc:chgData name="SM47110343 (Narvaez Zamalloa, Rosario Del Carmen)" userId="S::sm47110343@idat.pe::3e33ca54-f5d7-400c-bd52-7a3b80189add" providerId="AD" clId="Web-{0FCCDEEB-7DAE-0B08-945C-F08201DF7ECE}" dt="2024-07-15T16:24:41.632" v="26" actId="20577"/>
        <pc:sldMkLst>
          <pc:docMk/>
          <pc:sldMk cId="1916220549" sldId="260"/>
        </pc:sldMkLst>
        <pc:spChg chg="mod">
          <ac:chgData name="SM47110343 (Narvaez Zamalloa, Rosario Del Carmen)" userId="S::sm47110343@idat.pe::3e33ca54-f5d7-400c-bd52-7a3b80189add" providerId="AD" clId="Web-{0FCCDEEB-7DAE-0B08-945C-F08201DF7ECE}" dt="2024-07-15T16:24:41.632" v="26" actId="20577"/>
          <ac:spMkLst>
            <pc:docMk/>
            <pc:sldMk cId="1916220549" sldId="260"/>
            <ac:spMk id="2" creationId="{16DE328B-D401-EA1D-EE06-F8F247472D0F}"/>
          </ac:spMkLst>
        </pc:spChg>
      </pc:sldChg>
      <pc:sldChg chg="modSp new">
        <pc:chgData name="SM47110343 (Narvaez Zamalloa, Rosario Del Carmen)" userId="S::sm47110343@idat.pe::3e33ca54-f5d7-400c-bd52-7a3b80189add" providerId="AD" clId="Web-{0FCCDEEB-7DAE-0B08-945C-F08201DF7ECE}" dt="2024-07-15T19:31:00.283" v="75" actId="20577"/>
        <pc:sldMkLst>
          <pc:docMk/>
          <pc:sldMk cId="3601912713" sldId="261"/>
        </pc:sldMkLst>
        <pc:spChg chg="mod">
          <ac:chgData name="SM47110343 (Narvaez Zamalloa, Rosario Del Carmen)" userId="S::sm47110343@idat.pe::3e33ca54-f5d7-400c-bd52-7a3b80189add" providerId="AD" clId="Web-{0FCCDEEB-7DAE-0B08-945C-F08201DF7ECE}" dt="2024-07-15T19:31:00.283" v="75" actId="20577"/>
          <ac:spMkLst>
            <pc:docMk/>
            <pc:sldMk cId="3601912713" sldId="261"/>
            <ac:spMk id="2" creationId="{BF2B6AAB-E278-D65D-81F8-6CB2D6090558}"/>
          </ac:spMkLst>
        </pc:spChg>
        <pc:spChg chg="mod">
          <ac:chgData name="SM47110343 (Narvaez Zamalloa, Rosario Del Carmen)" userId="S::sm47110343@idat.pe::3e33ca54-f5d7-400c-bd52-7a3b80189add" providerId="AD" clId="Web-{0FCCDEEB-7DAE-0B08-945C-F08201DF7ECE}" dt="2024-07-15T19:30:57.830" v="74" actId="20577"/>
          <ac:spMkLst>
            <pc:docMk/>
            <pc:sldMk cId="3601912713" sldId="261"/>
            <ac:spMk id="3" creationId="{50857714-5DDD-B631-70D7-00E3875C92D3}"/>
          </ac:spMkLst>
        </pc:spChg>
      </pc:sldChg>
      <pc:sldChg chg="modSp new del">
        <pc:chgData name="SM47110343 (Narvaez Zamalloa, Rosario Del Carmen)" userId="S::sm47110343@idat.pe::3e33ca54-f5d7-400c-bd52-7a3b80189add" providerId="AD" clId="Web-{0FCCDEEB-7DAE-0B08-945C-F08201DF7ECE}" dt="2024-07-15T19:24:05.979" v="44"/>
        <pc:sldMkLst>
          <pc:docMk/>
          <pc:sldMk cId="4290084219" sldId="261"/>
        </pc:sldMkLst>
        <pc:spChg chg="mod">
          <ac:chgData name="SM47110343 (Narvaez Zamalloa, Rosario Del Carmen)" userId="S::sm47110343@idat.pe::3e33ca54-f5d7-400c-bd52-7a3b80189add" providerId="AD" clId="Web-{0FCCDEEB-7DAE-0B08-945C-F08201DF7ECE}" dt="2024-07-15T19:23:42.586" v="40" actId="14100"/>
          <ac:spMkLst>
            <pc:docMk/>
            <pc:sldMk cId="4290084219" sldId="261"/>
            <ac:spMk id="2" creationId="{81C4C317-4368-53FA-103F-55D23151A78E}"/>
          </ac:spMkLst>
        </pc:spChg>
        <pc:spChg chg="mod">
          <ac:chgData name="SM47110343 (Narvaez Zamalloa, Rosario Del Carmen)" userId="S::sm47110343@idat.pe::3e33ca54-f5d7-400c-bd52-7a3b80189add" providerId="AD" clId="Web-{0FCCDEEB-7DAE-0B08-945C-F08201DF7ECE}" dt="2024-07-15T19:23:59.509" v="43" actId="20577"/>
          <ac:spMkLst>
            <pc:docMk/>
            <pc:sldMk cId="4290084219" sldId="261"/>
            <ac:spMk id="3" creationId="{2032CD59-4BE6-A41A-308A-BDB8095539A8}"/>
          </ac:spMkLst>
        </pc:spChg>
      </pc:sldChg>
      <pc:sldChg chg="modSp new">
        <pc:chgData name="SM47110343 (Narvaez Zamalloa, Rosario Del Carmen)" userId="S::sm47110343@idat.pe::3e33ca54-f5d7-400c-bd52-7a3b80189add" providerId="AD" clId="Web-{0FCCDEEB-7DAE-0B08-945C-F08201DF7ECE}" dt="2024-07-15T20:22:41.031" v="154" actId="20577"/>
        <pc:sldMkLst>
          <pc:docMk/>
          <pc:sldMk cId="3551680881" sldId="262"/>
        </pc:sldMkLst>
        <pc:spChg chg="mod">
          <ac:chgData name="SM47110343 (Narvaez Zamalloa, Rosario Del Carmen)" userId="S::sm47110343@idat.pe::3e33ca54-f5d7-400c-bd52-7a3b80189add" providerId="AD" clId="Web-{0FCCDEEB-7DAE-0B08-945C-F08201DF7ECE}" dt="2024-07-15T20:14:02.841" v="146" actId="20577"/>
          <ac:spMkLst>
            <pc:docMk/>
            <pc:sldMk cId="3551680881" sldId="262"/>
            <ac:spMk id="2" creationId="{802BE02D-178F-5324-8E5F-87B087E08F28}"/>
          </ac:spMkLst>
        </pc:spChg>
        <pc:spChg chg="mod">
          <ac:chgData name="SM47110343 (Narvaez Zamalloa, Rosario Del Carmen)" userId="S::sm47110343@idat.pe::3e33ca54-f5d7-400c-bd52-7a3b80189add" providerId="AD" clId="Web-{0FCCDEEB-7DAE-0B08-945C-F08201DF7ECE}" dt="2024-07-15T20:22:41.031" v="154" actId="20577"/>
          <ac:spMkLst>
            <pc:docMk/>
            <pc:sldMk cId="3551680881" sldId="262"/>
            <ac:spMk id="3" creationId="{CAF33C54-419A-9BEE-D9B9-38FDD3D59B9D}"/>
          </ac:spMkLst>
        </pc:spChg>
      </pc:sldChg>
      <pc:sldChg chg="modSp add replId">
        <pc:chgData name="SM47110343 (Narvaez Zamalloa, Rosario Del Carmen)" userId="S::sm47110343@idat.pe::3e33ca54-f5d7-400c-bd52-7a3b80189add" providerId="AD" clId="Web-{0FCCDEEB-7DAE-0B08-945C-F08201DF7ECE}" dt="2024-07-15T20:03:54.695" v="124" actId="20577"/>
        <pc:sldMkLst>
          <pc:docMk/>
          <pc:sldMk cId="763646077" sldId="263"/>
        </pc:sldMkLst>
        <pc:spChg chg="mod">
          <ac:chgData name="SM47110343 (Narvaez Zamalloa, Rosario Del Carmen)" userId="S::sm47110343@idat.pe::3e33ca54-f5d7-400c-bd52-7a3b80189add" providerId="AD" clId="Web-{0FCCDEEB-7DAE-0B08-945C-F08201DF7ECE}" dt="2024-07-15T20:00:38.204" v="86" actId="14100"/>
          <ac:spMkLst>
            <pc:docMk/>
            <pc:sldMk cId="763646077" sldId="263"/>
            <ac:spMk id="2" creationId="{BF2B6AAB-E278-D65D-81F8-6CB2D6090558}"/>
          </ac:spMkLst>
        </pc:spChg>
        <pc:spChg chg="mod">
          <ac:chgData name="SM47110343 (Narvaez Zamalloa, Rosario Del Carmen)" userId="S::sm47110343@idat.pe::3e33ca54-f5d7-400c-bd52-7a3b80189add" providerId="AD" clId="Web-{0FCCDEEB-7DAE-0B08-945C-F08201DF7ECE}" dt="2024-07-15T20:03:54.695" v="124" actId="20577"/>
          <ac:spMkLst>
            <pc:docMk/>
            <pc:sldMk cId="763646077" sldId="263"/>
            <ac:spMk id="3" creationId="{50857714-5DDD-B631-70D7-00E3875C92D3}"/>
          </ac:spMkLst>
        </pc:spChg>
      </pc:sldChg>
    </pc:docChg>
  </pc:docChgLst>
  <pc:docChgLst>
    <pc:chgData name="SM47110343 (Narvaez Zamalloa, Rosario Del Carmen)" userId="S::sm47110343@idat.pe::3e33ca54-f5d7-400c-bd52-7a3b80189add" providerId="AD" clId="Web-{0597C39C-7D31-C446-18E4-E452B836F002}"/>
    <pc:docChg chg="modSld">
      <pc:chgData name="SM47110343 (Narvaez Zamalloa, Rosario Del Carmen)" userId="S::sm47110343@idat.pe::3e33ca54-f5d7-400c-bd52-7a3b80189add" providerId="AD" clId="Web-{0597C39C-7D31-C446-18E4-E452B836F002}" dt="2024-07-25T01:51:59.312" v="8" actId="14100"/>
      <pc:docMkLst>
        <pc:docMk/>
      </pc:docMkLst>
      <pc:sldChg chg="addSp delSp modSp">
        <pc:chgData name="SM47110343 (Narvaez Zamalloa, Rosario Del Carmen)" userId="S::sm47110343@idat.pe::3e33ca54-f5d7-400c-bd52-7a3b80189add" providerId="AD" clId="Web-{0597C39C-7D31-C446-18E4-E452B836F002}" dt="2024-07-25T01:51:59.312" v="8" actId="14100"/>
        <pc:sldMkLst>
          <pc:docMk/>
          <pc:sldMk cId="1868614336" sldId="267"/>
        </pc:sldMkLst>
        <pc:picChg chg="add mod">
          <ac:chgData name="SM47110343 (Narvaez Zamalloa, Rosario Del Carmen)" userId="S::sm47110343@idat.pe::3e33ca54-f5d7-400c-bd52-7a3b80189add" providerId="AD" clId="Web-{0597C39C-7D31-C446-18E4-E452B836F002}" dt="2024-07-25T01:51:59.312" v="8" actId="14100"/>
          <ac:picMkLst>
            <pc:docMk/>
            <pc:sldMk cId="1868614336" sldId="267"/>
            <ac:picMk id="3" creationId="{1AEFBE73-2F5A-A4F2-A7C4-3D6747ADB4C5}"/>
          </ac:picMkLst>
        </pc:picChg>
        <pc:picChg chg="del">
          <ac:chgData name="SM47110343 (Narvaez Zamalloa, Rosario Del Carmen)" userId="S::sm47110343@idat.pe::3e33ca54-f5d7-400c-bd52-7a3b80189add" providerId="AD" clId="Web-{0597C39C-7D31-C446-18E4-E452B836F002}" dt="2024-07-25T01:49:03.277" v="0"/>
          <ac:picMkLst>
            <pc:docMk/>
            <pc:sldMk cId="1868614336" sldId="267"/>
            <ac:picMk id="4" creationId="{ADCD8B46-BA53-D5ED-ED10-6E224D51B5F2}"/>
          </ac:picMkLst>
        </pc:picChg>
      </pc:sldChg>
    </pc:docChg>
  </pc:docChgLst>
  <pc:docChgLst>
    <pc:chgData name="SM47110343 (Narvaez Zamalloa, Rosario Del Carmen)" userId="S::sm47110343@idat.pe::3e33ca54-f5d7-400c-bd52-7a3b80189add" providerId="AD" clId="Web-{DF09D490-81E9-C40A-D609-2D48D6E32CB3}"/>
    <pc:docChg chg="addSld delSld modSld">
      <pc:chgData name="SM47110343 (Narvaez Zamalloa, Rosario Del Carmen)" userId="S::sm47110343@idat.pe::3e33ca54-f5d7-400c-bd52-7a3b80189add" providerId="AD" clId="Web-{DF09D490-81E9-C40A-D609-2D48D6E32CB3}" dt="2024-07-16T04:50:43.324" v="159" actId="20577"/>
      <pc:docMkLst>
        <pc:docMk/>
      </pc:docMkLst>
      <pc:sldChg chg="addSp modSp mod setBg">
        <pc:chgData name="SM47110343 (Narvaez Zamalloa, Rosario Del Carmen)" userId="S::sm47110343@idat.pe::3e33ca54-f5d7-400c-bd52-7a3b80189add" providerId="AD" clId="Web-{DF09D490-81E9-C40A-D609-2D48D6E32CB3}" dt="2024-07-16T04:13:43.734" v="7"/>
        <pc:sldMkLst>
          <pc:docMk/>
          <pc:sldMk cId="1916220549" sldId="260"/>
        </pc:sldMkLst>
        <pc:spChg chg="mod">
          <ac:chgData name="SM47110343 (Narvaez Zamalloa, Rosario Del Carmen)" userId="S::sm47110343@idat.pe::3e33ca54-f5d7-400c-bd52-7a3b80189add" providerId="AD" clId="Web-{DF09D490-81E9-C40A-D609-2D48D6E32CB3}" dt="2024-07-16T04:13:43.734" v="7"/>
          <ac:spMkLst>
            <pc:docMk/>
            <pc:sldMk cId="1916220549" sldId="260"/>
            <ac:spMk id="2" creationId="{16DE328B-D401-EA1D-EE06-F8F247472D0F}"/>
          </ac:spMkLst>
        </pc:spChg>
        <pc:spChg chg="mod">
          <ac:chgData name="SM47110343 (Narvaez Zamalloa, Rosario Del Carmen)" userId="S::sm47110343@idat.pe::3e33ca54-f5d7-400c-bd52-7a3b80189add" providerId="AD" clId="Web-{DF09D490-81E9-C40A-D609-2D48D6E32CB3}" dt="2024-07-16T04:13:43.734" v="7"/>
          <ac:spMkLst>
            <pc:docMk/>
            <pc:sldMk cId="1916220549" sldId="260"/>
            <ac:spMk id="3" creationId="{0B64C523-8099-6387-E20E-FEB2AC2BC4D9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3:43.734" v="7"/>
          <ac:spMkLst>
            <pc:docMk/>
            <pc:sldMk cId="1916220549" sldId="260"/>
            <ac:spMk id="8" creationId="{FFD48BC7-DC40-47DE-87EE-9F4B6ECB9ABB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3:43.734" v="7"/>
          <ac:spMkLst>
            <pc:docMk/>
            <pc:sldMk cId="1916220549" sldId="260"/>
            <ac:spMk id="10" creationId="{E502BBC7-2C76-46F3-BC24-5985BC13DB88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3:43.734" v="7"/>
          <ac:spMkLst>
            <pc:docMk/>
            <pc:sldMk cId="1916220549" sldId="260"/>
            <ac:spMk id="12" creationId="{9C45F024-2468-4D8A-9E11-BB2B1E0A3B37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3:43.734" v="7"/>
          <ac:spMkLst>
            <pc:docMk/>
            <pc:sldMk cId="1916220549" sldId="260"/>
            <ac:spMk id="14" creationId="{3629484E-3792-4B3D-89AD-7C8A1ED0E0D4}"/>
          </ac:spMkLst>
        </pc:spChg>
      </pc:sldChg>
      <pc:sldChg chg="addSp modSp mod setBg">
        <pc:chgData name="SM47110343 (Narvaez Zamalloa, Rosario Del Carmen)" userId="S::sm47110343@idat.pe::3e33ca54-f5d7-400c-bd52-7a3b80189add" providerId="AD" clId="Web-{DF09D490-81E9-C40A-D609-2D48D6E32CB3}" dt="2024-07-16T04:17:03.951" v="33"/>
        <pc:sldMkLst>
          <pc:docMk/>
          <pc:sldMk cId="3601912713" sldId="261"/>
        </pc:sldMkLst>
        <pc:spChg chg="mod">
          <ac:chgData name="SM47110343 (Narvaez Zamalloa, Rosario Del Carmen)" userId="S::sm47110343@idat.pe::3e33ca54-f5d7-400c-bd52-7a3b80189add" providerId="AD" clId="Web-{DF09D490-81E9-C40A-D609-2D48D6E32CB3}" dt="2024-07-16T04:17:03.951" v="33"/>
          <ac:spMkLst>
            <pc:docMk/>
            <pc:sldMk cId="3601912713" sldId="261"/>
            <ac:spMk id="2" creationId="{BF2B6AAB-E278-D65D-81F8-6CB2D6090558}"/>
          </ac:spMkLst>
        </pc:spChg>
        <pc:spChg chg="mod">
          <ac:chgData name="SM47110343 (Narvaez Zamalloa, Rosario Del Carmen)" userId="S::sm47110343@idat.pe::3e33ca54-f5d7-400c-bd52-7a3b80189add" providerId="AD" clId="Web-{DF09D490-81E9-C40A-D609-2D48D6E32CB3}" dt="2024-07-16T04:17:03.951" v="33"/>
          <ac:spMkLst>
            <pc:docMk/>
            <pc:sldMk cId="3601912713" sldId="261"/>
            <ac:spMk id="3" creationId="{50857714-5DDD-B631-70D7-00E3875C92D3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7:03.951" v="33"/>
          <ac:spMkLst>
            <pc:docMk/>
            <pc:sldMk cId="3601912713" sldId="261"/>
            <ac:spMk id="8" creationId="{F1C4E306-BC28-4A7B-871B-1926F6FA6EF3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7:03.951" v="33"/>
          <ac:spMkLst>
            <pc:docMk/>
            <pc:sldMk cId="3601912713" sldId="261"/>
            <ac:spMk id="10" creationId="{C3ECC9B4-989C-4F71-A6BC-DEBC1D9FD0BD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7:03.951" v="33"/>
          <ac:spMkLst>
            <pc:docMk/>
            <pc:sldMk cId="3601912713" sldId="261"/>
            <ac:spMk id="12" creationId="{7948E8DE-A931-4EF0-BE1D-F1027474099B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7:03.951" v="33"/>
          <ac:spMkLst>
            <pc:docMk/>
            <pc:sldMk cId="3601912713" sldId="261"/>
            <ac:spMk id="14" creationId="{B0E4BB4F-99AB-4C4E-A763-C5AC5273DF5D}"/>
          </ac:spMkLst>
        </pc:spChg>
      </pc:sldChg>
      <pc:sldChg chg="addSp modSp mod setBg">
        <pc:chgData name="SM47110343 (Narvaez Zamalloa, Rosario Del Carmen)" userId="S::sm47110343@idat.pe::3e33ca54-f5d7-400c-bd52-7a3b80189add" providerId="AD" clId="Web-{DF09D490-81E9-C40A-D609-2D48D6E32CB3}" dt="2024-07-16T04:50:43.324" v="159" actId="20577"/>
        <pc:sldMkLst>
          <pc:docMk/>
          <pc:sldMk cId="3551680881" sldId="262"/>
        </pc:sldMkLst>
        <pc:spChg chg="mod">
          <ac:chgData name="SM47110343 (Narvaez Zamalloa, Rosario Del Carmen)" userId="S::sm47110343@idat.pe::3e33ca54-f5d7-400c-bd52-7a3b80189add" providerId="AD" clId="Web-{DF09D490-81E9-C40A-D609-2D48D6E32CB3}" dt="2024-07-16T04:17:16.733" v="34" actId="20577"/>
          <ac:spMkLst>
            <pc:docMk/>
            <pc:sldMk cId="3551680881" sldId="262"/>
            <ac:spMk id="2" creationId="{802BE02D-178F-5324-8E5F-87B087E08F28}"/>
          </ac:spMkLst>
        </pc:spChg>
        <pc:spChg chg="mod">
          <ac:chgData name="SM47110343 (Narvaez Zamalloa, Rosario Del Carmen)" userId="S::sm47110343@idat.pe::3e33ca54-f5d7-400c-bd52-7a3b80189add" providerId="AD" clId="Web-{DF09D490-81E9-C40A-D609-2D48D6E32CB3}" dt="2024-07-16T04:50:43.324" v="159" actId="20577"/>
          <ac:spMkLst>
            <pc:docMk/>
            <pc:sldMk cId="3551680881" sldId="262"/>
            <ac:spMk id="3" creationId="{CAF33C54-419A-9BEE-D9B9-38FDD3D59B9D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34.700" v="30"/>
          <ac:spMkLst>
            <pc:docMk/>
            <pc:sldMk cId="3551680881" sldId="262"/>
            <ac:spMk id="8" creationId="{F1C4E306-BC28-4A7B-871B-1926F6FA6EF3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34.700" v="30"/>
          <ac:spMkLst>
            <pc:docMk/>
            <pc:sldMk cId="3551680881" sldId="262"/>
            <ac:spMk id="10" creationId="{C3ECC9B4-989C-4F71-A6BC-DEBC1D9FD0BD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34.700" v="30"/>
          <ac:spMkLst>
            <pc:docMk/>
            <pc:sldMk cId="3551680881" sldId="262"/>
            <ac:spMk id="12" creationId="{7948E8DE-A931-4EF0-BE1D-F1027474099B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34.700" v="30"/>
          <ac:spMkLst>
            <pc:docMk/>
            <pc:sldMk cId="3551680881" sldId="262"/>
            <ac:spMk id="14" creationId="{B0E4BB4F-99AB-4C4E-A763-C5AC5273DF5D}"/>
          </ac:spMkLst>
        </pc:spChg>
      </pc:sldChg>
      <pc:sldChg chg="addSp modSp mod setBg modShow">
        <pc:chgData name="SM47110343 (Narvaez Zamalloa, Rosario Del Carmen)" userId="S::sm47110343@idat.pe::3e33ca54-f5d7-400c-bd52-7a3b80189add" providerId="AD" clId="Web-{DF09D490-81E9-C40A-D609-2D48D6E32CB3}" dt="2024-07-16T04:50:29.339" v="156" actId="20577"/>
        <pc:sldMkLst>
          <pc:docMk/>
          <pc:sldMk cId="763646077" sldId="263"/>
        </pc:sldMkLst>
        <pc:spChg chg="mod">
          <ac:chgData name="SM47110343 (Narvaez Zamalloa, Rosario Del Carmen)" userId="S::sm47110343@idat.pe::3e33ca54-f5d7-400c-bd52-7a3b80189add" providerId="AD" clId="Web-{DF09D490-81E9-C40A-D609-2D48D6E32CB3}" dt="2024-07-16T04:16:46.263" v="32"/>
          <ac:spMkLst>
            <pc:docMk/>
            <pc:sldMk cId="763646077" sldId="263"/>
            <ac:spMk id="2" creationId="{BF2B6AAB-E278-D65D-81F8-6CB2D6090558}"/>
          </ac:spMkLst>
        </pc:spChg>
        <pc:spChg chg="mod">
          <ac:chgData name="SM47110343 (Narvaez Zamalloa, Rosario Del Carmen)" userId="S::sm47110343@idat.pe::3e33ca54-f5d7-400c-bd52-7a3b80189add" providerId="AD" clId="Web-{DF09D490-81E9-C40A-D609-2D48D6E32CB3}" dt="2024-07-16T04:50:29.339" v="156" actId="20577"/>
          <ac:spMkLst>
            <pc:docMk/>
            <pc:sldMk cId="763646077" sldId="263"/>
            <ac:spMk id="3" creationId="{50857714-5DDD-B631-70D7-00E3875C92D3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46.263" v="32"/>
          <ac:spMkLst>
            <pc:docMk/>
            <pc:sldMk cId="763646077" sldId="263"/>
            <ac:spMk id="8" creationId="{F1C4E306-BC28-4A7B-871B-1926F6FA6EF3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46.263" v="32"/>
          <ac:spMkLst>
            <pc:docMk/>
            <pc:sldMk cId="763646077" sldId="263"/>
            <ac:spMk id="10" creationId="{C3ECC9B4-989C-4F71-A6BC-DEBC1D9FD0BD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46.263" v="32"/>
          <ac:spMkLst>
            <pc:docMk/>
            <pc:sldMk cId="763646077" sldId="263"/>
            <ac:spMk id="12" creationId="{7948E8DE-A931-4EF0-BE1D-F1027474099B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6:46.263" v="32"/>
          <ac:spMkLst>
            <pc:docMk/>
            <pc:sldMk cId="763646077" sldId="263"/>
            <ac:spMk id="14" creationId="{B0E4BB4F-99AB-4C4E-A763-C5AC5273DF5D}"/>
          </ac:spMkLst>
        </pc:spChg>
      </pc:sldChg>
      <pc:sldChg chg="new del">
        <pc:chgData name="SM47110343 (Narvaez Zamalloa, Rosario Del Carmen)" userId="S::sm47110343@idat.pe::3e33ca54-f5d7-400c-bd52-7a3b80189add" providerId="AD" clId="Web-{DF09D490-81E9-C40A-D609-2D48D6E32CB3}" dt="2024-07-16T04:06:18.546" v="1"/>
        <pc:sldMkLst>
          <pc:docMk/>
          <pc:sldMk cId="1930213792" sldId="264"/>
        </pc:sldMkLst>
      </pc:sldChg>
      <pc:sldChg chg="new del">
        <pc:chgData name="SM47110343 (Narvaez Zamalloa, Rosario Del Carmen)" userId="S::sm47110343@idat.pe::3e33ca54-f5d7-400c-bd52-7a3b80189add" providerId="AD" clId="Web-{DF09D490-81E9-C40A-D609-2D48D6E32CB3}" dt="2024-07-16T04:09:02.334" v="4"/>
        <pc:sldMkLst>
          <pc:docMk/>
          <pc:sldMk cId="2783230534" sldId="264"/>
        </pc:sldMkLst>
      </pc:sldChg>
      <pc:sldChg chg="addSp modSp new mod setBg">
        <pc:chgData name="SM47110343 (Narvaez Zamalloa, Rosario Del Carmen)" userId="S::sm47110343@idat.pe::3e33ca54-f5d7-400c-bd52-7a3b80189add" providerId="AD" clId="Web-{DF09D490-81E9-C40A-D609-2D48D6E32CB3}" dt="2024-07-16T04:17:26.280" v="35" actId="20577"/>
        <pc:sldMkLst>
          <pc:docMk/>
          <pc:sldMk cId="3348176822" sldId="265"/>
        </pc:sldMkLst>
        <pc:spChg chg="mod">
          <ac:chgData name="SM47110343 (Narvaez Zamalloa, Rosario Del Carmen)" userId="S::sm47110343@idat.pe::3e33ca54-f5d7-400c-bd52-7a3b80189add" providerId="AD" clId="Web-{DF09D490-81E9-C40A-D609-2D48D6E32CB3}" dt="2024-07-16T04:17:26.280" v="35" actId="20577"/>
          <ac:spMkLst>
            <pc:docMk/>
            <pc:sldMk cId="3348176822" sldId="265"/>
            <ac:spMk id="2" creationId="{8328A40A-9C09-C5A5-94EB-7B90C2285E4E}"/>
          </ac:spMkLst>
        </pc:spChg>
        <pc:spChg chg="mod">
          <ac:chgData name="SM47110343 (Narvaez Zamalloa, Rosario Del Carmen)" userId="S::sm47110343@idat.pe::3e33ca54-f5d7-400c-bd52-7a3b80189add" providerId="AD" clId="Web-{DF09D490-81E9-C40A-D609-2D48D6E32CB3}" dt="2024-07-16T04:15:30.635" v="24"/>
          <ac:spMkLst>
            <pc:docMk/>
            <pc:sldMk cId="3348176822" sldId="265"/>
            <ac:spMk id="3" creationId="{7D163CE6-503B-C0E5-9DB3-5A85ACD79962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5:30.635" v="24"/>
          <ac:spMkLst>
            <pc:docMk/>
            <pc:sldMk cId="3348176822" sldId="265"/>
            <ac:spMk id="9" creationId="{5DCB5928-DC7D-4612-9922-441966E15627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5:30.635" v="24"/>
          <ac:spMkLst>
            <pc:docMk/>
            <pc:sldMk cId="3348176822" sldId="265"/>
            <ac:spMk id="11" creationId="{682C1161-1736-45EC-99B7-33F3CAE9D517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5:30.635" v="24"/>
          <ac:spMkLst>
            <pc:docMk/>
            <pc:sldMk cId="3348176822" sldId="265"/>
            <ac:spMk id="13" creationId="{84D4DDB8-B68F-45B0-9F62-C4279996F672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5:30.635" v="24"/>
          <ac:spMkLst>
            <pc:docMk/>
            <pc:sldMk cId="3348176822" sldId="265"/>
            <ac:spMk id="15" creationId="{AF2F604E-43BE-4DC3-B983-E071523364F8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15:30.635" v="24"/>
          <ac:spMkLst>
            <pc:docMk/>
            <pc:sldMk cId="3348176822" sldId="265"/>
            <ac:spMk id="17" creationId="{08C9B587-E65E-4B52-B37C-ABEBB6E87928}"/>
          </ac:spMkLst>
        </pc:spChg>
        <pc:picChg chg="add mod">
          <ac:chgData name="SM47110343 (Narvaez Zamalloa, Rosario Del Carmen)" userId="S::sm47110343@idat.pe::3e33ca54-f5d7-400c-bd52-7a3b80189add" providerId="AD" clId="Web-{DF09D490-81E9-C40A-D609-2D48D6E32CB3}" dt="2024-07-16T04:15:45.042" v="28" actId="14100"/>
          <ac:picMkLst>
            <pc:docMk/>
            <pc:sldMk cId="3348176822" sldId="265"/>
            <ac:picMk id="4" creationId="{49621C83-C7F8-A4FF-479C-73A9FE60DD49}"/>
          </ac:picMkLst>
        </pc:picChg>
      </pc:sldChg>
      <pc:sldChg chg="addSp delSp modSp new mod setBg">
        <pc:chgData name="SM47110343 (Narvaez Zamalloa, Rosario Del Carmen)" userId="S::sm47110343@idat.pe::3e33ca54-f5d7-400c-bd52-7a3b80189add" providerId="AD" clId="Web-{DF09D490-81E9-C40A-D609-2D48D6E32CB3}" dt="2024-07-16T04:29:53.151" v="112" actId="20577"/>
        <pc:sldMkLst>
          <pc:docMk/>
          <pc:sldMk cId="1911779721" sldId="266"/>
        </pc:sldMkLst>
        <pc:spChg chg="mod">
          <ac:chgData name="SM47110343 (Narvaez Zamalloa, Rosario Del Carmen)" userId="S::sm47110343@idat.pe::3e33ca54-f5d7-400c-bd52-7a3b80189add" providerId="AD" clId="Web-{DF09D490-81E9-C40A-D609-2D48D6E32CB3}" dt="2024-07-16T04:26:30.112" v="68"/>
          <ac:spMkLst>
            <pc:docMk/>
            <pc:sldMk cId="1911779721" sldId="266"/>
            <ac:spMk id="2" creationId="{8BD5E0B2-D0DA-93B5-50FE-8A67C1BB2346}"/>
          </ac:spMkLst>
        </pc:spChg>
        <pc:spChg chg="del mod">
          <ac:chgData name="SM47110343 (Narvaez Zamalloa, Rosario Del Carmen)" userId="S::sm47110343@idat.pe::3e33ca54-f5d7-400c-bd52-7a3b80189add" providerId="AD" clId="Web-{DF09D490-81E9-C40A-D609-2D48D6E32CB3}" dt="2024-07-16T04:27:02.488" v="80"/>
          <ac:spMkLst>
            <pc:docMk/>
            <pc:sldMk cId="1911779721" sldId="266"/>
            <ac:spMk id="3" creationId="{B224127C-7DE5-DE51-0C94-BC893D4E4D2A}"/>
          </ac:spMkLst>
        </pc:spChg>
        <pc:spChg chg="add mod">
          <ac:chgData name="SM47110343 (Narvaez Zamalloa, Rosario Del Carmen)" userId="S::sm47110343@idat.pe::3e33ca54-f5d7-400c-bd52-7a3b80189add" providerId="AD" clId="Web-{DF09D490-81E9-C40A-D609-2D48D6E32CB3}" dt="2024-07-16T04:29:53.151" v="112" actId="20577"/>
          <ac:spMkLst>
            <pc:docMk/>
            <pc:sldMk cId="1911779721" sldId="266"/>
            <ac:spMk id="5" creationId="{2197C7F4-D967-21E2-8F85-E97E2A46C119}"/>
          </ac:spMkLst>
        </pc:spChg>
        <pc:spChg chg="add del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8" creationId="{2D6FBB9D-1CAA-4D05-AB33-BABDFE17B843}"/>
          </ac:spMkLst>
        </pc:spChg>
        <pc:spChg chg="add del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10" creationId="{04727B71-B4B6-4823-80A1-68C40B475118}"/>
          </ac:spMkLst>
        </pc:spChg>
        <pc:spChg chg="add del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12" creationId="{79A6DB05-9FB5-4B07-8675-74C23D4FD89D}"/>
          </ac:spMkLst>
        </pc:spChg>
        <pc:spChg chg="add del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14" creationId="{1C799903-48D5-4A31-A1A2-541072D9771E}"/>
          </ac:spMkLst>
        </pc:spChg>
        <pc:spChg chg="add del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16" creationId="{8EFFF109-FC58-4FD3-BE05-9775A1310F55}"/>
          </ac:spMkLst>
        </pc:spChg>
        <pc:spChg chg="add del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18" creationId="{E1B96AD6-92A9-4273-A62B-96A1C3E0BA95}"/>
          </ac:spMkLst>
        </pc:spChg>
        <pc:spChg chg="add del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20" creationId="{463EEC44-1BA3-44ED-81FC-A644B04B2A44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25" creationId="{2D6FBB9D-1CAA-4D05-AB33-BABDFE17B843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27" creationId="{04727B71-B4B6-4823-80A1-68C40B475118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29" creationId="{79A6DB05-9FB5-4B07-8675-74C23D4FD89D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31" creationId="{1C799903-48D5-4A31-A1A2-541072D9771E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33" creationId="{8EFFF109-FC58-4FD3-BE05-9775A1310F55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35" creationId="{E1B96AD6-92A9-4273-A62B-96A1C3E0BA95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27:31.708" v="86"/>
          <ac:spMkLst>
            <pc:docMk/>
            <pc:sldMk cId="1911779721" sldId="266"/>
            <ac:spMk id="37" creationId="{463EEC44-1BA3-44ED-81FC-A644B04B2A44}"/>
          </ac:spMkLst>
        </pc:spChg>
      </pc:sldChg>
      <pc:sldChg chg="addSp modSp new mod setBg">
        <pc:chgData name="SM47110343 (Narvaez Zamalloa, Rosario Del Carmen)" userId="S::sm47110343@idat.pe::3e33ca54-f5d7-400c-bd52-7a3b80189add" providerId="AD" clId="Web-{DF09D490-81E9-C40A-D609-2D48D6E32CB3}" dt="2024-07-16T04:48:47.226" v="149"/>
        <pc:sldMkLst>
          <pc:docMk/>
          <pc:sldMk cId="1868614336" sldId="267"/>
        </pc:sldMkLst>
        <pc:spChg chg="mod">
          <ac:chgData name="SM47110343 (Narvaez Zamalloa, Rosario Del Carmen)" userId="S::sm47110343@idat.pe::3e33ca54-f5d7-400c-bd52-7a3b80189add" providerId="AD" clId="Web-{DF09D490-81E9-C40A-D609-2D48D6E32CB3}" dt="2024-07-16T04:48:47.226" v="149"/>
          <ac:spMkLst>
            <pc:docMk/>
            <pc:sldMk cId="1868614336" sldId="267"/>
            <ac:spMk id="2" creationId="{AB5354A0-1552-6CC3-68A0-2261D9E95310}"/>
          </ac:spMkLst>
        </pc:spChg>
        <pc:spChg chg="mod">
          <ac:chgData name="SM47110343 (Narvaez Zamalloa, Rosario Del Carmen)" userId="S::sm47110343@idat.pe::3e33ca54-f5d7-400c-bd52-7a3b80189add" providerId="AD" clId="Web-{DF09D490-81E9-C40A-D609-2D48D6E32CB3}" dt="2024-07-16T04:48:47.226" v="149"/>
          <ac:spMkLst>
            <pc:docMk/>
            <pc:sldMk cId="1868614336" sldId="267"/>
            <ac:spMk id="3" creationId="{280B16E9-B25E-D64B-5F54-D82496C1877E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48:47.226" v="149"/>
          <ac:spMkLst>
            <pc:docMk/>
            <pc:sldMk cId="1868614336" sldId="267"/>
            <ac:spMk id="9" creationId="{5DCB5928-DC7D-4612-9922-441966E15627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48:47.226" v="149"/>
          <ac:spMkLst>
            <pc:docMk/>
            <pc:sldMk cId="1868614336" sldId="267"/>
            <ac:spMk id="11" creationId="{682C1161-1736-45EC-99B7-33F3CAE9D517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48:47.226" v="149"/>
          <ac:spMkLst>
            <pc:docMk/>
            <pc:sldMk cId="1868614336" sldId="267"/>
            <ac:spMk id="13" creationId="{84D4DDB8-B68F-45B0-9F62-C4279996F672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48:47.226" v="149"/>
          <ac:spMkLst>
            <pc:docMk/>
            <pc:sldMk cId="1868614336" sldId="267"/>
            <ac:spMk id="15" creationId="{AF2F604E-43BE-4DC3-B983-E071523364F8}"/>
          </ac:spMkLst>
        </pc:spChg>
        <pc:spChg chg="add">
          <ac:chgData name="SM47110343 (Narvaez Zamalloa, Rosario Del Carmen)" userId="S::sm47110343@idat.pe::3e33ca54-f5d7-400c-bd52-7a3b80189add" providerId="AD" clId="Web-{DF09D490-81E9-C40A-D609-2D48D6E32CB3}" dt="2024-07-16T04:48:47.226" v="149"/>
          <ac:spMkLst>
            <pc:docMk/>
            <pc:sldMk cId="1868614336" sldId="267"/>
            <ac:spMk id="17" creationId="{08C9B587-E65E-4B52-B37C-ABEBB6E87928}"/>
          </ac:spMkLst>
        </pc:spChg>
        <pc:picChg chg="add mod">
          <ac:chgData name="SM47110343 (Narvaez Zamalloa, Rosario Del Carmen)" userId="S::sm47110343@idat.pe::3e33ca54-f5d7-400c-bd52-7a3b80189add" providerId="AD" clId="Web-{DF09D490-81E9-C40A-D609-2D48D6E32CB3}" dt="2024-07-16T04:48:47.226" v="149"/>
          <ac:picMkLst>
            <pc:docMk/>
            <pc:sldMk cId="1868614336" sldId="267"/>
            <ac:picMk id="4" creationId="{ADCD8B46-BA53-D5ED-ED10-6E224D51B5F2}"/>
          </ac:picMkLst>
        </pc:picChg>
      </pc:sldChg>
    </pc:docChg>
  </pc:docChgLst>
  <pc:docChgLst>
    <pc:chgData name="SM48779976 (Caballero Rojas, Kenny Angelo)" userId="S::sm48779976@idat.pe::0f13f96e-4eae-4ecf-be27-2a7bf1316da3" providerId="AD" clId="Web-{86D5CD20-BD89-E53B-2F39-FE0EB6C14FB1}"/>
    <pc:docChg chg="modSld">
      <pc:chgData name="SM48779976 (Caballero Rojas, Kenny Angelo)" userId="S::sm48779976@idat.pe::0f13f96e-4eae-4ecf-be27-2a7bf1316da3" providerId="AD" clId="Web-{86D5CD20-BD89-E53B-2F39-FE0EB6C14FB1}" dt="2024-08-23T03:54:37.005" v="20"/>
      <pc:docMkLst>
        <pc:docMk/>
      </pc:docMkLst>
      <pc:sldChg chg="addSp delSp modSp">
        <pc:chgData name="SM48779976 (Caballero Rojas, Kenny Angelo)" userId="S::sm48779976@idat.pe::0f13f96e-4eae-4ecf-be27-2a7bf1316da3" providerId="AD" clId="Web-{86D5CD20-BD89-E53B-2F39-FE0EB6C14FB1}" dt="2024-08-23T03:52:53.425" v="4" actId="1076"/>
        <pc:sldMkLst>
          <pc:docMk/>
          <pc:sldMk cId="1756919674" sldId="268"/>
        </pc:sldMkLst>
        <pc:picChg chg="add mod">
          <ac:chgData name="SM48779976 (Caballero Rojas, Kenny Angelo)" userId="S::sm48779976@idat.pe::0f13f96e-4eae-4ecf-be27-2a7bf1316da3" providerId="AD" clId="Web-{86D5CD20-BD89-E53B-2F39-FE0EB6C14FB1}" dt="2024-08-23T03:52:53.425" v="4" actId="1076"/>
          <ac:picMkLst>
            <pc:docMk/>
            <pc:sldMk cId="1756919674" sldId="268"/>
            <ac:picMk id="3" creationId="{CBBFD447-3E5F-6028-920C-CC4F3FE88A03}"/>
          </ac:picMkLst>
        </pc:picChg>
        <pc:picChg chg="del">
          <ac:chgData name="SM48779976 (Caballero Rojas, Kenny Angelo)" userId="S::sm48779976@idat.pe::0f13f96e-4eae-4ecf-be27-2a7bf1316da3" providerId="AD" clId="Web-{86D5CD20-BD89-E53B-2F39-FE0EB6C14FB1}" dt="2024-08-23T03:52:45.096" v="0"/>
          <ac:picMkLst>
            <pc:docMk/>
            <pc:sldMk cId="1756919674" sldId="268"/>
            <ac:picMk id="4" creationId="{CFB2A42F-CBD8-DFF6-3F65-0EBF6719B678}"/>
          </ac:picMkLst>
        </pc:picChg>
      </pc:sldChg>
      <pc:sldChg chg="addSp delSp modSp">
        <pc:chgData name="SM48779976 (Caballero Rojas, Kenny Angelo)" userId="S::sm48779976@idat.pe::0f13f96e-4eae-4ecf-be27-2a7bf1316da3" providerId="AD" clId="Web-{86D5CD20-BD89-E53B-2F39-FE0EB6C14FB1}" dt="2024-08-23T03:53:13.456" v="7" actId="1076"/>
        <pc:sldMkLst>
          <pc:docMk/>
          <pc:sldMk cId="2790877949" sldId="269"/>
        </pc:sldMkLst>
        <pc:picChg chg="add mod">
          <ac:chgData name="SM48779976 (Caballero Rojas, Kenny Angelo)" userId="S::sm48779976@idat.pe::0f13f96e-4eae-4ecf-be27-2a7bf1316da3" providerId="AD" clId="Web-{86D5CD20-BD89-E53B-2F39-FE0EB6C14FB1}" dt="2024-08-23T03:53:13.456" v="7" actId="1076"/>
          <ac:picMkLst>
            <pc:docMk/>
            <pc:sldMk cId="2790877949" sldId="269"/>
            <ac:picMk id="3" creationId="{082D6092-22CD-93A9-33E4-ACABB6E800A5}"/>
          </ac:picMkLst>
        </pc:picChg>
        <pc:picChg chg="del">
          <ac:chgData name="SM48779976 (Caballero Rojas, Kenny Angelo)" userId="S::sm48779976@idat.pe::0f13f96e-4eae-4ecf-be27-2a7bf1316da3" providerId="AD" clId="Web-{86D5CD20-BD89-E53B-2F39-FE0EB6C14FB1}" dt="2024-08-23T03:53:10.612" v="5"/>
          <ac:picMkLst>
            <pc:docMk/>
            <pc:sldMk cId="2790877949" sldId="269"/>
            <ac:picMk id="5" creationId="{53F74047-42C0-BC0F-1565-08E469DD711A}"/>
          </ac:picMkLst>
        </pc:picChg>
      </pc:sldChg>
      <pc:sldChg chg="addSp delSp modSp">
        <pc:chgData name="SM48779976 (Caballero Rojas, Kenny Angelo)" userId="S::sm48779976@idat.pe::0f13f96e-4eae-4ecf-be27-2a7bf1316da3" providerId="AD" clId="Web-{86D5CD20-BD89-E53B-2F39-FE0EB6C14FB1}" dt="2024-08-23T03:53:26.269" v="10" actId="1076"/>
        <pc:sldMkLst>
          <pc:docMk/>
          <pc:sldMk cId="2505606733" sldId="271"/>
        </pc:sldMkLst>
        <pc:picChg chg="add mod">
          <ac:chgData name="SM48779976 (Caballero Rojas, Kenny Angelo)" userId="S::sm48779976@idat.pe::0f13f96e-4eae-4ecf-be27-2a7bf1316da3" providerId="AD" clId="Web-{86D5CD20-BD89-E53B-2F39-FE0EB6C14FB1}" dt="2024-08-23T03:53:26.269" v="10" actId="1076"/>
          <ac:picMkLst>
            <pc:docMk/>
            <pc:sldMk cId="2505606733" sldId="271"/>
            <ac:picMk id="3" creationId="{5AFAB0C7-8B08-2F41-0D9F-A38A8E4C28C6}"/>
          </ac:picMkLst>
        </pc:picChg>
        <pc:picChg chg="del">
          <ac:chgData name="SM48779976 (Caballero Rojas, Kenny Angelo)" userId="S::sm48779976@idat.pe::0f13f96e-4eae-4ecf-be27-2a7bf1316da3" providerId="AD" clId="Web-{86D5CD20-BD89-E53B-2F39-FE0EB6C14FB1}" dt="2024-08-23T03:53:23.175" v="8"/>
          <ac:picMkLst>
            <pc:docMk/>
            <pc:sldMk cId="2505606733" sldId="271"/>
            <ac:picMk id="12" creationId="{711D75FE-F456-A0EA-8081-C0D2F7980D27}"/>
          </ac:picMkLst>
        </pc:picChg>
      </pc:sldChg>
      <pc:sldChg chg="addSp delSp modSp">
        <pc:chgData name="SM48779976 (Caballero Rojas, Kenny Angelo)" userId="S::sm48779976@idat.pe::0f13f96e-4eae-4ecf-be27-2a7bf1316da3" providerId="AD" clId="Web-{86D5CD20-BD89-E53B-2F39-FE0EB6C14FB1}" dt="2024-08-23T03:54:04.426" v="16" actId="1076"/>
        <pc:sldMkLst>
          <pc:docMk/>
          <pc:sldMk cId="4197075950" sldId="272"/>
        </pc:sldMkLst>
        <pc:picChg chg="add mod">
          <ac:chgData name="SM48779976 (Caballero Rojas, Kenny Angelo)" userId="S::sm48779976@idat.pe::0f13f96e-4eae-4ecf-be27-2a7bf1316da3" providerId="AD" clId="Web-{86D5CD20-BD89-E53B-2F39-FE0EB6C14FB1}" dt="2024-08-23T03:54:04.426" v="16" actId="1076"/>
          <ac:picMkLst>
            <pc:docMk/>
            <pc:sldMk cId="4197075950" sldId="272"/>
            <ac:picMk id="3" creationId="{504DA94E-FF61-F0C4-EFF0-92D432EFE231}"/>
          </ac:picMkLst>
        </pc:picChg>
        <pc:picChg chg="del">
          <ac:chgData name="SM48779976 (Caballero Rojas, Kenny Angelo)" userId="S::sm48779976@idat.pe::0f13f96e-4eae-4ecf-be27-2a7bf1316da3" providerId="AD" clId="Web-{86D5CD20-BD89-E53B-2F39-FE0EB6C14FB1}" dt="2024-08-23T03:54:01.973" v="14"/>
          <ac:picMkLst>
            <pc:docMk/>
            <pc:sldMk cId="4197075950" sldId="272"/>
            <ac:picMk id="5" creationId="{D820A685-F3F2-598E-5F49-08FF90FFCEBE}"/>
          </ac:picMkLst>
        </pc:picChg>
      </pc:sldChg>
      <pc:sldChg chg="addSp delSp modSp">
        <pc:chgData name="SM48779976 (Caballero Rojas, Kenny Angelo)" userId="S::sm48779976@idat.pe::0f13f96e-4eae-4ecf-be27-2a7bf1316da3" providerId="AD" clId="Web-{86D5CD20-BD89-E53B-2F39-FE0EB6C14FB1}" dt="2024-08-23T03:54:16.880" v="19" actId="1076"/>
        <pc:sldMkLst>
          <pc:docMk/>
          <pc:sldMk cId="2035206696" sldId="274"/>
        </pc:sldMkLst>
        <pc:picChg chg="add mod">
          <ac:chgData name="SM48779976 (Caballero Rojas, Kenny Angelo)" userId="S::sm48779976@idat.pe::0f13f96e-4eae-4ecf-be27-2a7bf1316da3" providerId="AD" clId="Web-{86D5CD20-BD89-E53B-2F39-FE0EB6C14FB1}" dt="2024-08-23T03:54:16.880" v="19" actId="1076"/>
          <ac:picMkLst>
            <pc:docMk/>
            <pc:sldMk cId="2035206696" sldId="274"/>
            <ac:picMk id="3" creationId="{3655F6F1-9277-2F86-CF27-84216168A11B}"/>
          </ac:picMkLst>
        </pc:picChg>
        <pc:picChg chg="del">
          <ac:chgData name="SM48779976 (Caballero Rojas, Kenny Angelo)" userId="S::sm48779976@idat.pe::0f13f96e-4eae-4ecf-be27-2a7bf1316da3" providerId="AD" clId="Web-{86D5CD20-BD89-E53B-2F39-FE0EB6C14FB1}" dt="2024-08-23T03:54:14.348" v="17"/>
          <ac:picMkLst>
            <pc:docMk/>
            <pc:sldMk cId="2035206696" sldId="274"/>
            <ac:picMk id="4" creationId="{41C3CF6B-FB79-E6DA-0407-C6E6DBA67FAE}"/>
          </ac:picMkLst>
        </pc:picChg>
      </pc:sldChg>
      <pc:sldChg chg="delSp delAnim">
        <pc:chgData name="SM48779976 (Caballero Rojas, Kenny Angelo)" userId="S::sm48779976@idat.pe::0f13f96e-4eae-4ecf-be27-2a7bf1316da3" providerId="AD" clId="Web-{86D5CD20-BD89-E53B-2F39-FE0EB6C14FB1}" dt="2024-08-23T03:54:37.005" v="20"/>
        <pc:sldMkLst>
          <pc:docMk/>
          <pc:sldMk cId="2441658268" sldId="275"/>
        </pc:sldMkLst>
        <pc:picChg chg="del">
          <ac:chgData name="SM48779976 (Caballero Rojas, Kenny Angelo)" userId="S::sm48779976@idat.pe::0f13f96e-4eae-4ecf-be27-2a7bf1316da3" providerId="AD" clId="Web-{86D5CD20-BD89-E53B-2F39-FE0EB6C14FB1}" dt="2024-08-23T03:54:37.005" v="20"/>
          <ac:picMkLst>
            <pc:docMk/>
            <pc:sldMk cId="2441658268" sldId="275"/>
            <ac:picMk id="4" creationId="{84B89F6A-CB70-7BA9-2972-46D4E8C8A403}"/>
          </ac:picMkLst>
        </pc:picChg>
      </pc:sldChg>
      <pc:sldChg chg="addSp delSp modSp">
        <pc:chgData name="SM48779976 (Caballero Rojas, Kenny Angelo)" userId="S::sm48779976@idat.pe::0f13f96e-4eae-4ecf-be27-2a7bf1316da3" providerId="AD" clId="Web-{86D5CD20-BD89-E53B-2F39-FE0EB6C14FB1}" dt="2024-08-23T03:53:44.270" v="13" actId="1076"/>
        <pc:sldMkLst>
          <pc:docMk/>
          <pc:sldMk cId="1459393825" sldId="283"/>
        </pc:sldMkLst>
        <pc:picChg chg="add mod">
          <ac:chgData name="SM48779976 (Caballero Rojas, Kenny Angelo)" userId="S::sm48779976@idat.pe::0f13f96e-4eae-4ecf-be27-2a7bf1316da3" providerId="AD" clId="Web-{86D5CD20-BD89-E53B-2F39-FE0EB6C14FB1}" dt="2024-08-23T03:53:44.270" v="13" actId="1076"/>
          <ac:picMkLst>
            <pc:docMk/>
            <pc:sldMk cId="1459393825" sldId="283"/>
            <ac:picMk id="3" creationId="{9F8064C6-C7E3-E8A2-0805-A1DE3AB10230}"/>
          </ac:picMkLst>
        </pc:picChg>
        <pc:picChg chg="del">
          <ac:chgData name="SM48779976 (Caballero Rojas, Kenny Angelo)" userId="S::sm48779976@idat.pe::0f13f96e-4eae-4ecf-be27-2a7bf1316da3" providerId="AD" clId="Web-{86D5CD20-BD89-E53B-2F39-FE0EB6C14FB1}" dt="2024-08-23T03:53:41.176" v="11"/>
          <ac:picMkLst>
            <pc:docMk/>
            <pc:sldMk cId="1459393825" sldId="283"/>
            <ac:picMk id="5" creationId="{35067F5C-4C2F-6F68-A63C-9A129450CC1C}"/>
          </ac:picMkLst>
        </pc:picChg>
      </pc:sldChg>
    </pc:docChg>
  </pc:docChgLst>
  <pc:docChgLst>
    <pc:chgData name="SM48779976 (Caballero Rojas, Kenny Angelo)" userId="S::sm48779976@idat.pe::0f13f96e-4eae-4ecf-be27-2a7bf1316da3" providerId="AD" clId="Web-{4E41A48A-55E9-6AD7-2313-D6CB34D35AD0}"/>
    <pc:docChg chg="modSld">
      <pc:chgData name="SM48779976 (Caballero Rojas, Kenny Angelo)" userId="S::sm48779976@idat.pe::0f13f96e-4eae-4ecf-be27-2a7bf1316da3" providerId="AD" clId="Web-{4E41A48A-55E9-6AD7-2313-D6CB34D35AD0}" dt="2024-07-22T06:25:21.417" v="6"/>
      <pc:docMkLst>
        <pc:docMk/>
      </pc:docMkLst>
      <pc:sldChg chg="addSp delSp modSp addAnim delAnim">
        <pc:chgData name="SM48779976 (Caballero Rojas, Kenny Angelo)" userId="S::sm48779976@idat.pe::0f13f96e-4eae-4ecf-be27-2a7bf1316da3" providerId="AD" clId="Web-{4E41A48A-55E9-6AD7-2313-D6CB34D35AD0}" dt="2024-07-22T06:25:21.417" v="6"/>
        <pc:sldMkLst>
          <pc:docMk/>
          <pc:sldMk cId="2441658268" sldId="275"/>
        </pc:sldMkLst>
        <pc:picChg chg="mod">
          <ac:chgData name="SM48779976 (Caballero Rojas, Kenny Angelo)" userId="S::sm48779976@idat.pe::0f13f96e-4eae-4ecf-be27-2a7bf1316da3" providerId="AD" clId="Web-{4E41A48A-55E9-6AD7-2313-D6CB34D35AD0}" dt="2024-07-22T04:11:51.178" v="1" actId="14100"/>
          <ac:picMkLst>
            <pc:docMk/>
            <pc:sldMk cId="2441658268" sldId="275"/>
            <ac:picMk id="4" creationId="{84B89F6A-CB70-7BA9-2972-46D4E8C8A403}"/>
          </ac:picMkLst>
        </pc:picChg>
        <pc:picChg chg="add del mod">
          <ac:chgData name="SM48779976 (Caballero Rojas, Kenny Angelo)" userId="S::sm48779976@idat.pe::0f13f96e-4eae-4ecf-be27-2a7bf1316da3" providerId="AD" clId="Web-{4E41A48A-55E9-6AD7-2313-D6CB34D35AD0}" dt="2024-07-22T06:25:21.417" v="6"/>
          <ac:picMkLst>
            <pc:docMk/>
            <pc:sldMk cId="2441658268" sldId="275"/>
            <ac:picMk id="5" creationId="{9DB1DDC3-5AB6-DD8E-D6AF-68309231B37F}"/>
          </ac:picMkLst>
        </pc:picChg>
      </pc:sldChg>
    </pc:docChg>
  </pc:docChgLst>
  <pc:docChgLst>
    <pc:chgData name="SM48779976 (Caballero Rojas, Kenny Angelo)" userId="S::sm48779976@idat.pe::0f13f96e-4eae-4ecf-be27-2a7bf1316da3" providerId="AD" clId="Web-{94B7EE3C-EF3C-4C45-E8BA-E492B36E7AD6}"/>
    <pc:docChg chg="addSld delSld modSld sldOrd">
      <pc:chgData name="SM48779976 (Caballero Rojas, Kenny Angelo)" userId="S::sm48779976@idat.pe::0f13f96e-4eae-4ecf-be27-2a7bf1316da3" providerId="AD" clId="Web-{94B7EE3C-EF3C-4C45-E8BA-E492B36E7AD6}" dt="2024-07-18T02:59:36.413" v="336" actId="20577"/>
      <pc:docMkLst>
        <pc:docMk/>
      </pc:docMkLst>
      <pc:sldChg chg="modSp">
        <pc:chgData name="SM48779976 (Caballero Rojas, Kenny Angelo)" userId="S::sm48779976@idat.pe::0f13f96e-4eae-4ecf-be27-2a7bf1316da3" providerId="AD" clId="Web-{94B7EE3C-EF3C-4C45-E8BA-E492B36E7AD6}" dt="2024-07-18T02:59:36.413" v="336" actId="20577"/>
        <pc:sldMkLst>
          <pc:docMk/>
          <pc:sldMk cId="1916220549" sldId="260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59:36.413" v="336" actId="20577"/>
          <ac:spMkLst>
            <pc:docMk/>
            <pc:sldMk cId="1916220549" sldId="260"/>
            <ac:spMk id="3" creationId="{0B64C523-8099-6387-E20E-FEB2AC2BC4D9}"/>
          </ac:spMkLst>
        </pc:spChg>
      </pc:sldChg>
      <pc:sldChg chg="del">
        <pc:chgData name="SM48779976 (Caballero Rojas, Kenny Angelo)" userId="S::sm48779976@idat.pe::0f13f96e-4eae-4ecf-be27-2a7bf1316da3" providerId="AD" clId="Web-{94B7EE3C-EF3C-4C45-E8BA-E492B36E7AD6}" dt="2024-07-18T02:26:50.506" v="309"/>
        <pc:sldMkLst>
          <pc:docMk/>
          <pc:sldMk cId="3348176822" sldId="265"/>
        </pc:sldMkLst>
      </pc:sldChg>
      <pc:sldChg chg="delSp">
        <pc:chgData name="SM48779976 (Caballero Rojas, Kenny Angelo)" userId="S::sm48779976@idat.pe::0f13f96e-4eae-4ecf-be27-2a7bf1316da3" providerId="AD" clId="Web-{94B7EE3C-EF3C-4C45-E8BA-E492B36E7AD6}" dt="2024-07-18T02:13:29.343" v="0"/>
        <pc:sldMkLst>
          <pc:docMk/>
          <pc:sldMk cId="1868614336" sldId="267"/>
        </pc:sldMkLst>
        <pc:spChg chg="del">
          <ac:chgData name="SM48779976 (Caballero Rojas, Kenny Angelo)" userId="S::sm48779976@idat.pe::0f13f96e-4eae-4ecf-be27-2a7bf1316da3" providerId="AD" clId="Web-{94B7EE3C-EF3C-4C45-E8BA-E492B36E7AD6}" dt="2024-07-18T02:13:29.343" v="0"/>
          <ac:spMkLst>
            <pc:docMk/>
            <pc:sldMk cId="1868614336" sldId="267"/>
            <ac:spMk id="3" creationId="{280B16E9-B25E-D64B-5F54-D82496C1877E}"/>
          </ac:spMkLst>
        </pc:spChg>
      </pc:sldChg>
      <pc:sldChg chg="delSp modSp add ord replId">
        <pc:chgData name="SM48779976 (Caballero Rojas, Kenny Angelo)" userId="S::sm48779976@idat.pe::0f13f96e-4eae-4ecf-be27-2a7bf1316da3" providerId="AD" clId="Web-{94B7EE3C-EF3C-4C45-E8BA-E492B36E7AD6}" dt="2024-07-18T02:15:02.798" v="39"/>
        <pc:sldMkLst>
          <pc:docMk/>
          <pc:sldMk cId="1589208908" sldId="276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14:58.313" v="38" actId="20577"/>
          <ac:spMkLst>
            <pc:docMk/>
            <pc:sldMk cId="1589208908" sldId="276"/>
            <ac:spMk id="2" creationId="{16DE328B-D401-EA1D-EE06-F8F247472D0F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5:02.798" v="39"/>
          <ac:spMkLst>
            <pc:docMk/>
            <pc:sldMk cId="1589208908" sldId="276"/>
            <ac:spMk id="3" creationId="{0B64C523-8099-6387-E20E-FEB2AC2BC4D9}"/>
          </ac:spMkLst>
        </pc:spChg>
      </pc:sldChg>
      <pc:sldChg chg="modSp add ord replId">
        <pc:chgData name="SM48779976 (Caballero Rojas, Kenny Angelo)" userId="S::sm48779976@idat.pe::0f13f96e-4eae-4ecf-be27-2a7bf1316da3" providerId="AD" clId="Web-{94B7EE3C-EF3C-4C45-E8BA-E492B36E7AD6}" dt="2024-07-18T02:16:22.440" v="69" actId="20577"/>
        <pc:sldMkLst>
          <pc:docMk/>
          <pc:sldMk cId="3001147665" sldId="277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16:22.440" v="69" actId="20577"/>
          <ac:spMkLst>
            <pc:docMk/>
            <pc:sldMk cId="3001147665" sldId="277"/>
            <ac:spMk id="2" creationId="{16DE328B-D401-EA1D-EE06-F8F247472D0F}"/>
          </ac:spMkLst>
        </pc:spChg>
      </pc:sldChg>
      <pc:sldChg chg="addSp delSp modSp add ord replId">
        <pc:chgData name="SM48779976 (Caballero Rojas, Kenny Angelo)" userId="S::sm48779976@idat.pe::0f13f96e-4eae-4ecf-be27-2a7bf1316da3" providerId="AD" clId="Web-{94B7EE3C-EF3C-4C45-E8BA-E492B36E7AD6}" dt="2024-07-18T02:17:22.442" v="74"/>
        <pc:sldMkLst>
          <pc:docMk/>
          <pc:sldMk cId="990197180" sldId="278"/>
        </pc:sldMkLst>
        <pc:spChg chg="del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9" creationId="{017517EF-BD4D-4055-BDB4-A322C53568AD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11" creationId="{0ADDB668-2CA4-4D2B-9C34-3487CA330BA8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13" creationId="{2568BC19-F052-4108-93E1-6A3D1DEC072F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15" creationId="{D5FD337D-4D6B-4C8B-B6F5-121097E09881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20" creationId="{017517EF-BD4D-4055-BDB4-A322C53568AD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22" creationId="{0ADDB668-2CA4-4D2B-9C34-3487CA330BA8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24" creationId="{2568BC19-F052-4108-93E1-6A3D1DEC072F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7:22.442" v="74"/>
          <ac:spMkLst>
            <pc:docMk/>
            <pc:sldMk cId="990197180" sldId="278"/>
            <ac:spMk id="26" creationId="{D5FD337D-4D6B-4C8B-B6F5-121097E09881}"/>
          </ac:spMkLst>
        </pc:spChg>
        <pc:picChg chg="add mod">
          <ac:chgData name="SM48779976 (Caballero Rojas, Kenny Angelo)" userId="S::sm48779976@idat.pe::0f13f96e-4eae-4ecf-be27-2a7bf1316da3" providerId="AD" clId="Web-{94B7EE3C-EF3C-4C45-E8BA-E492B36E7AD6}" dt="2024-07-18T02:17:22.442" v="74"/>
          <ac:picMkLst>
            <pc:docMk/>
            <pc:sldMk cId="990197180" sldId="278"/>
            <ac:picMk id="3" creationId="{89C8933D-3A04-31C4-8719-46919CC4D0B8}"/>
          </ac:picMkLst>
        </pc:picChg>
        <pc:picChg chg="del">
          <ac:chgData name="SM48779976 (Caballero Rojas, Kenny Angelo)" userId="S::sm48779976@idat.pe::0f13f96e-4eae-4ecf-be27-2a7bf1316da3" providerId="AD" clId="Web-{94B7EE3C-EF3C-4C45-E8BA-E492B36E7AD6}" dt="2024-07-18T02:16:52.488" v="72"/>
          <ac:picMkLst>
            <pc:docMk/>
            <pc:sldMk cId="990197180" sldId="278"/>
            <ac:picMk id="4" creationId="{AD45BD4A-41D8-C211-9D53-F4284CFC0C85}"/>
          </ac:picMkLst>
        </pc:picChg>
      </pc:sldChg>
      <pc:sldChg chg="addSp delSp modSp add ord replId">
        <pc:chgData name="SM48779976 (Caballero Rojas, Kenny Angelo)" userId="S::sm48779976@idat.pe::0f13f96e-4eae-4ecf-be27-2a7bf1316da3" providerId="AD" clId="Web-{94B7EE3C-EF3C-4C45-E8BA-E492B36E7AD6}" dt="2024-07-18T02:18:32.006" v="93"/>
        <pc:sldMkLst>
          <pc:docMk/>
          <pc:sldMk cId="1252512485" sldId="279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17:58.349" v="90" actId="20577"/>
          <ac:spMkLst>
            <pc:docMk/>
            <pc:sldMk cId="1252512485" sldId="279"/>
            <ac:spMk id="2" creationId="{00000000-0000-0000-0000-000000000000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9" creationId="{017517EF-BD4D-4055-BDB4-A322C53568AD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11" creationId="{0ADDB668-2CA4-4D2B-9C34-3487CA330BA8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13" creationId="{2568BC19-F052-4108-93E1-6A3D1DEC072F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15" creationId="{D5FD337D-4D6B-4C8B-B6F5-121097E09881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20" creationId="{017517EF-BD4D-4055-BDB4-A322C53568AD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22" creationId="{0ADDB668-2CA4-4D2B-9C34-3487CA330BA8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24" creationId="{2568BC19-F052-4108-93E1-6A3D1DEC072F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18:32.006" v="93"/>
          <ac:spMkLst>
            <pc:docMk/>
            <pc:sldMk cId="1252512485" sldId="279"/>
            <ac:spMk id="26" creationId="{D5FD337D-4D6B-4C8B-B6F5-121097E09881}"/>
          </ac:spMkLst>
        </pc:spChg>
        <pc:picChg chg="del">
          <ac:chgData name="SM48779976 (Caballero Rojas, Kenny Angelo)" userId="S::sm48779976@idat.pe::0f13f96e-4eae-4ecf-be27-2a7bf1316da3" providerId="AD" clId="Web-{94B7EE3C-EF3C-4C45-E8BA-E492B36E7AD6}" dt="2024-07-18T02:18:00.583" v="91"/>
          <ac:picMkLst>
            <pc:docMk/>
            <pc:sldMk cId="1252512485" sldId="279"/>
            <ac:picMk id="3" creationId="{7EF766DA-C43E-DE0E-2A5B-3E9396BC113A}"/>
          </ac:picMkLst>
        </pc:picChg>
        <pc:picChg chg="add mod">
          <ac:chgData name="SM48779976 (Caballero Rojas, Kenny Angelo)" userId="S::sm48779976@idat.pe::0f13f96e-4eae-4ecf-be27-2a7bf1316da3" providerId="AD" clId="Web-{94B7EE3C-EF3C-4C45-E8BA-E492B36E7AD6}" dt="2024-07-18T02:18:32.006" v="93"/>
          <ac:picMkLst>
            <pc:docMk/>
            <pc:sldMk cId="1252512485" sldId="279"/>
            <ac:picMk id="4" creationId="{B7946680-9C7B-9B88-822C-3127B3573F9A}"/>
          </ac:picMkLst>
        </pc:picChg>
      </pc:sldChg>
      <pc:sldChg chg="addSp delSp modSp add replId">
        <pc:chgData name="SM48779976 (Caballero Rojas, Kenny Angelo)" userId="S::sm48779976@idat.pe::0f13f96e-4eae-4ecf-be27-2a7bf1316da3" providerId="AD" clId="Web-{94B7EE3C-EF3C-4C45-E8BA-E492B36E7AD6}" dt="2024-07-18T02:21:15.962" v="146" actId="1076"/>
        <pc:sldMkLst>
          <pc:docMk/>
          <pc:sldMk cId="1308668786" sldId="280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19:34.163" v="136" actId="20577"/>
          <ac:spMkLst>
            <pc:docMk/>
            <pc:sldMk cId="1308668786" sldId="280"/>
            <ac:spMk id="2" creationId="{00000000-0000-0000-0000-000000000000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20" creationId="{017517EF-BD4D-4055-BDB4-A322C53568AD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22" creationId="{0ADDB668-2CA4-4D2B-9C34-3487CA330BA8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24" creationId="{2568BC19-F052-4108-93E1-6A3D1DEC072F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26" creationId="{D5FD337D-4D6B-4C8B-B6F5-121097E09881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31" creationId="{017517EF-BD4D-4055-BDB4-A322C53568AD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33" creationId="{0ADDB668-2CA4-4D2B-9C34-3487CA330BA8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35" creationId="{2568BC19-F052-4108-93E1-6A3D1DEC072F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0:10.008" v="139"/>
          <ac:spMkLst>
            <pc:docMk/>
            <pc:sldMk cId="1308668786" sldId="280"/>
            <ac:spMk id="37" creationId="{D5FD337D-4D6B-4C8B-B6F5-121097E09881}"/>
          </ac:spMkLst>
        </pc:spChg>
        <pc:picChg chg="add del mod">
          <ac:chgData name="SM48779976 (Caballero Rojas, Kenny Angelo)" userId="S::sm48779976@idat.pe::0f13f96e-4eae-4ecf-be27-2a7bf1316da3" providerId="AD" clId="Web-{94B7EE3C-EF3C-4C45-E8BA-E492B36E7AD6}" dt="2024-07-18T02:20:29.836" v="140"/>
          <ac:picMkLst>
            <pc:docMk/>
            <pc:sldMk cId="1308668786" sldId="280"/>
            <ac:picMk id="3" creationId="{76DFA8B1-B834-50EC-5D33-200456E7B849}"/>
          </ac:picMkLst>
        </pc:picChg>
        <pc:picChg chg="del">
          <ac:chgData name="SM48779976 (Caballero Rojas, Kenny Angelo)" userId="S::sm48779976@idat.pe::0f13f96e-4eae-4ecf-be27-2a7bf1316da3" providerId="AD" clId="Web-{94B7EE3C-EF3C-4C45-E8BA-E492B36E7AD6}" dt="2024-07-18T02:19:34.945" v="137"/>
          <ac:picMkLst>
            <pc:docMk/>
            <pc:sldMk cId="1308668786" sldId="280"/>
            <ac:picMk id="4" creationId="{B7946680-9C7B-9B88-822C-3127B3573F9A}"/>
          </ac:picMkLst>
        </pc:picChg>
        <pc:picChg chg="add mod">
          <ac:chgData name="SM48779976 (Caballero Rojas, Kenny Angelo)" userId="S::sm48779976@idat.pe::0f13f96e-4eae-4ecf-be27-2a7bf1316da3" providerId="AD" clId="Web-{94B7EE3C-EF3C-4C45-E8BA-E492B36E7AD6}" dt="2024-07-18T02:21:15.962" v="146" actId="1076"/>
          <ac:picMkLst>
            <pc:docMk/>
            <pc:sldMk cId="1308668786" sldId="280"/>
            <ac:picMk id="5" creationId="{8E5D1923-781B-FD42-ADCA-5F8E90F9079D}"/>
          </ac:picMkLst>
        </pc:picChg>
      </pc:sldChg>
      <pc:sldChg chg="delSp modSp add del ord replId">
        <pc:chgData name="SM48779976 (Caballero Rojas, Kenny Angelo)" userId="S::sm48779976@idat.pe::0f13f96e-4eae-4ecf-be27-2a7bf1316da3" providerId="AD" clId="Web-{94B7EE3C-EF3C-4C45-E8BA-E492B36E7AD6}" dt="2024-07-18T02:19:19.569" v="110"/>
        <pc:sldMkLst>
          <pc:docMk/>
          <pc:sldMk cId="3985839354" sldId="280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19:15.850" v="109" actId="20577"/>
          <ac:spMkLst>
            <pc:docMk/>
            <pc:sldMk cId="3985839354" sldId="280"/>
            <ac:spMk id="2" creationId="{00000000-0000-0000-0000-000000000000}"/>
          </ac:spMkLst>
        </pc:spChg>
        <pc:picChg chg="del">
          <ac:chgData name="SM48779976 (Caballero Rojas, Kenny Angelo)" userId="S::sm48779976@idat.pe::0f13f96e-4eae-4ecf-be27-2a7bf1316da3" providerId="AD" clId="Web-{94B7EE3C-EF3C-4C45-E8BA-E492B36E7AD6}" dt="2024-07-18T02:19:01.366" v="96"/>
          <ac:picMkLst>
            <pc:docMk/>
            <pc:sldMk cId="3985839354" sldId="280"/>
            <ac:picMk id="4" creationId="{DA2D1F34-5F61-4AEC-412D-5B9F897B8F8A}"/>
          </ac:picMkLst>
        </pc:picChg>
      </pc:sldChg>
      <pc:sldChg chg="addSp delSp modSp add replId">
        <pc:chgData name="SM48779976 (Caballero Rojas, Kenny Angelo)" userId="S::sm48779976@idat.pe::0f13f96e-4eae-4ecf-be27-2a7bf1316da3" providerId="AD" clId="Web-{94B7EE3C-EF3C-4C45-E8BA-E492B36E7AD6}" dt="2024-07-18T02:22:04.698" v="164"/>
        <pc:sldMkLst>
          <pc:docMk/>
          <pc:sldMk cId="3008900966" sldId="281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21:58.682" v="161" actId="20577"/>
          <ac:spMkLst>
            <pc:docMk/>
            <pc:sldMk cId="3008900966" sldId="281"/>
            <ac:spMk id="2" creationId="{00000000-0000-0000-0000-000000000000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31" creationId="{017517EF-BD4D-4055-BDB4-A322C53568AD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33" creationId="{0ADDB668-2CA4-4D2B-9C34-3487CA330BA8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35" creationId="{2568BC19-F052-4108-93E1-6A3D1DEC072F}"/>
          </ac:spMkLst>
        </pc:spChg>
        <pc:spChg chg="del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37" creationId="{D5FD337D-4D6B-4C8B-B6F5-121097E09881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42" creationId="{017517EF-BD4D-4055-BDB4-A322C53568AD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44" creationId="{0ADDB668-2CA4-4D2B-9C34-3487CA330BA8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46" creationId="{2568BC19-F052-4108-93E1-6A3D1DEC072F}"/>
          </ac:spMkLst>
        </pc:spChg>
        <pc:spChg chg="add">
          <ac:chgData name="SM48779976 (Caballero Rojas, Kenny Angelo)" userId="S::sm48779976@idat.pe::0f13f96e-4eae-4ecf-be27-2a7bf1316da3" providerId="AD" clId="Web-{94B7EE3C-EF3C-4C45-E8BA-E492B36E7AD6}" dt="2024-07-18T02:22:04.698" v="164"/>
          <ac:spMkLst>
            <pc:docMk/>
            <pc:sldMk cId="3008900966" sldId="281"/>
            <ac:spMk id="48" creationId="{D5FD337D-4D6B-4C8B-B6F5-121097E09881}"/>
          </ac:spMkLst>
        </pc:spChg>
        <pc:picChg chg="add mod">
          <ac:chgData name="SM48779976 (Caballero Rojas, Kenny Angelo)" userId="S::sm48779976@idat.pe::0f13f96e-4eae-4ecf-be27-2a7bf1316da3" providerId="AD" clId="Web-{94B7EE3C-EF3C-4C45-E8BA-E492B36E7AD6}" dt="2024-07-18T02:22:04.698" v="164"/>
          <ac:picMkLst>
            <pc:docMk/>
            <pc:sldMk cId="3008900966" sldId="281"/>
            <ac:picMk id="3" creationId="{51B786C2-90D9-AA23-A93B-F1575B8CC4A9}"/>
          </ac:picMkLst>
        </pc:picChg>
        <pc:picChg chg="del">
          <ac:chgData name="SM48779976 (Caballero Rojas, Kenny Angelo)" userId="S::sm48779976@idat.pe::0f13f96e-4eae-4ecf-be27-2a7bf1316da3" providerId="AD" clId="Web-{94B7EE3C-EF3C-4C45-E8BA-E492B36E7AD6}" dt="2024-07-18T02:22:01.510" v="162"/>
          <ac:picMkLst>
            <pc:docMk/>
            <pc:sldMk cId="3008900966" sldId="281"/>
            <ac:picMk id="5" creationId="{8E5D1923-781B-FD42-ADCA-5F8E90F9079D}"/>
          </ac:picMkLst>
        </pc:picChg>
      </pc:sldChg>
      <pc:sldChg chg="modSp add replId">
        <pc:chgData name="SM48779976 (Caballero Rojas, Kenny Angelo)" userId="S::sm48779976@idat.pe::0f13f96e-4eae-4ecf-be27-2a7bf1316da3" providerId="AD" clId="Web-{94B7EE3C-EF3C-4C45-E8BA-E492B36E7AD6}" dt="2024-07-18T02:26:46.678" v="308" actId="20577"/>
        <pc:sldMkLst>
          <pc:docMk/>
          <pc:sldMk cId="1690735026" sldId="282"/>
        </pc:sldMkLst>
        <pc:spChg chg="mod">
          <ac:chgData name="SM48779976 (Caballero Rojas, Kenny Angelo)" userId="S::sm48779976@idat.pe::0f13f96e-4eae-4ecf-be27-2a7bf1316da3" providerId="AD" clId="Web-{94B7EE3C-EF3C-4C45-E8BA-E492B36E7AD6}" dt="2024-07-18T02:24:15.482" v="171" actId="20577"/>
          <ac:spMkLst>
            <pc:docMk/>
            <pc:sldMk cId="1690735026" sldId="282"/>
            <ac:spMk id="2" creationId="{802BE02D-178F-5324-8E5F-87B087E08F28}"/>
          </ac:spMkLst>
        </pc:spChg>
        <pc:spChg chg="mod">
          <ac:chgData name="SM48779976 (Caballero Rojas, Kenny Angelo)" userId="S::sm48779976@idat.pe::0f13f96e-4eae-4ecf-be27-2a7bf1316da3" providerId="AD" clId="Web-{94B7EE3C-EF3C-4C45-E8BA-E492B36E7AD6}" dt="2024-07-18T02:26:46.678" v="308" actId="20577"/>
          <ac:spMkLst>
            <pc:docMk/>
            <pc:sldMk cId="1690735026" sldId="282"/>
            <ac:spMk id="3" creationId="{CAF33C54-419A-9BEE-D9B9-38FDD3D59B9D}"/>
          </ac:spMkLst>
        </pc:spChg>
      </pc:sldChg>
    </pc:docChg>
  </pc:docChgLst>
  <pc:docChgLst>
    <pc:chgData name="SM48779976 (Caballero Rojas, Kenny Angelo)" userId="S::sm48779976@idat.pe::0f13f96e-4eae-4ecf-be27-2a7bf1316da3" providerId="AD" clId="Web-{D74A0DE4-308E-6B69-368E-9BF2D57A8145}"/>
    <pc:docChg chg="addSld modSld sldOrd addMainMaster delMainMaster">
      <pc:chgData name="SM48779976 (Caballero Rojas, Kenny Angelo)" userId="S::sm48779976@idat.pe::0f13f96e-4eae-4ecf-be27-2a7bf1316da3" providerId="AD" clId="Web-{D74A0DE4-308E-6B69-368E-9BF2D57A8145}" dt="2024-07-15T07:24:12.115" v="97" actId="20577"/>
      <pc:docMkLst>
        <pc:docMk/>
      </pc:docMkLst>
      <pc:sldChg chg="addSp delSp modSp mod setBg modClrScheme delDesignElem chgLayout">
        <pc:chgData name="SM48779976 (Caballero Rojas, Kenny Angelo)" userId="S::sm48779976@idat.pe::0f13f96e-4eae-4ecf-be27-2a7bf1316da3" providerId="AD" clId="Web-{D74A0DE4-308E-6B69-368E-9BF2D57A8145}" dt="2024-07-15T05:21:30.232" v="34"/>
        <pc:sldMkLst>
          <pc:docMk/>
          <pc:sldMk cId="2406273178" sldId="256"/>
        </pc:sldMkLst>
        <pc:spChg chg="add del mod ord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5:13:20.728" v="2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2406273178" sldId="256"/>
            <ac:spMk id="9" creationId="{017517EF-BD4D-4055-BDB4-A322C53568AD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2406273178" sldId="256"/>
            <ac:spMk id="11" creationId="{0ADDB668-2CA4-4D2B-9C34-3487CA330BA8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2406273178" sldId="256"/>
            <ac:spMk id="13" creationId="{2568BC19-F052-4108-93E1-6A3D1DEC072F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2406273178" sldId="256"/>
            <ac:spMk id="15" creationId="{D5FD337D-4D6B-4C8B-B6F5-121097E09881}"/>
          </ac:spMkLst>
        </pc:spChg>
        <pc:picChg chg="add mod">
          <ac:chgData name="SM48779976 (Caballero Rojas, Kenny Angelo)" userId="S::sm48779976@idat.pe::0f13f96e-4eae-4ecf-be27-2a7bf1316da3" providerId="AD" clId="Web-{D74A0DE4-308E-6B69-368E-9BF2D57A8145}" dt="2024-07-15T05:13:54.854" v="5"/>
          <ac:picMkLst>
            <pc:docMk/>
            <pc:sldMk cId="2406273178" sldId="256"/>
            <ac:picMk id="4" creationId="{AD45BD4A-41D8-C211-9D53-F4284CFC0C85}"/>
          </ac:picMkLst>
        </pc:picChg>
      </pc:sldChg>
      <pc:sldChg chg="addSp delSp modSp add mod replId modClrScheme delDesignElem chgLayout">
        <pc:chgData name="SM48779976 (Caballero Rojas, Kenny Angelo)" userId="S::sm48779976@idat.pe::0f13f96e-4eae-4ecf-be27-2a7bf1316da3" providerId="AD" clId="Web-{D74A0DE4-308E-6B69-368E-9BF2D57A8145}" dt="2024-07-15T06:58:23.019" v="48"/>
        <pc:sldMkLst>
          <pc:docMk/>
          <pc:sldMk cId="578269451" sldId="257"/>
        </pc:sldMkLst>
        <pc:spChg chg="mod ord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578269451" sldId="257"/>
            <ac:spMk id="2" creationId="{00000000-0000-0000-0000-000000000000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578269451" sldId="257"/>
            <ac:spMk id="9" creationId="{017517EF-BD4D-4055-BDB4-A322C53568AD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578269451" sldId="257"/>
            <ac:spMk id="11" creationId="{0ADDB668-2CA4-4D2B-9C34-3487CA330BA8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578269451" sldId="257"/>
            <ac:spMk id="13" creationId="{2568BC19-F052-4108-93E1-6A3D1DEC072F}"/>
          </ac:spMkLst>
        </pc:spChg>
        <pc:spChg chg="add del">
          <ac:chgData name="SM48779976 (Caballero Rojas, Kenny Angelo)" userId="S::sm48779976@idat.pe::0f13f96e-4eae-4ecf-be27-2a7bf1316da3" providerId="AD" clId="Web-{D74A0DE4-308E-6B69-368E-9BF2D57A8145}" dt="2024-07-15T05:21:30.232" v="34"/>
          <ac:spMkLst>
            <pc:docMk/>
            <pc:sldMk cId="578269451" sldId="257"/>
            <ac:spMk id="15" creationId="{D5FD337D-4D6B-4C8B-B6F5-121097E09881}"/>
          </ac:spMkLst>
        </pc:spChg>
        <pc:picChg chg="add del mod">
          <ac:chgData name="SM48779976 (Caballero Rojas, Kenny Angelo)" userId="S::sm48779976@idat.pe::0f13f96e-4eae-4ecf-be27-2a7bf1316da3" providerId="AD" clId="Web-{D74A0DE4-308E-6B69-368E-9BF2D57A8145}" dt="2024-07-15T06:58:23.019" v="48"/>
          <ac:picMkLst>
            <pc:docMk/>
            <pc:sldMk cId="578269451" sldId="257"/>
            <ac:picMk id="3" creationId="{7EF766DA-C43E-DE0E-2A5B-3E9396BC113A}"/>
          </ac:picMkLst>
        </pc:picChg>
        <pc:picChg chg="add del mod">
          <ac:chgData name="SM48779976 (Caballero Rojas, Kenny Angelo)" userId="S::sm48779976@idat.pe::0f13f96e-4eae-4ecf-be27-2a7bf1316da3" providerId="AD" clId="Web-{D74A0DE4-308E-6B69-368E-9BF2D57A8145}" dt="2024-07-15T06:58:22.503" v="47"/>
          <ac:picMkLst>
            <pc:docMk/>
            <pc:sldMk cId="578269451" sldId="257"/>
            <ac:picMk id="4" creationId="{1DD61CB9-BCF3-6ACC-A286-5C1E3C64DBBF}"/>
          </ac:picMkLst>
        </pc:picChg>
        <pc:picChg chg="del">
          <ac:chgData name="SM48779976 (Caballero Rojas, Kenny Angelo)" userId="S::sm48779976@idat.pe::0f13f96e-4eae-4ecf-be27-2a7bf1316da3" providerId="AD" clId="Web-{D74A0DE4-308E-6B69-368E-9BF2D57A8145}" dt="2024-07-15T05:14:22.246" v="16"/>
          <ac:picMkLst>
            <pc:docMk/>
            <pc:sldMk cId="578269451" sldId="257"/>
            <ac:picMk id="4" creationId="{AD45BD4A-41D8-C211-9D53-F4284CFC0C85}"/>
          </ac:picMkLst>
        </pc:picChg>
      </pc:sldChg>
      <pc:sldChg chg="addSp delSp modSp add replId">
        <pc:chgData name="SM48779976 (Caballero Rojas, Kenny Angelo)" userId="S::sm48779976@idat.pe::0f13f96e-4eae-4ecf-be27-2a7bf1316da3" providerId="AD" clId="Web-{D74A0DE4-308E-6B69-368E-9BF2D57A8145}" dt="2024-07-15T06:58:58.801" v="74" actId="20577"/>
        <pc:sldMkLst>
          <pc:docMk/>
          <pc:sldMk cId="3655437999" sldId="258"/>
        </pc:sldMkLst>
        <pc:spChg chg="mod">
          <ac:chgData name="SM48779976 (Caballero Rojas, Kenny Angelo)" userId="S::sm48779976@idat.pe::0f13f96e-4eae-4ecf-be27-2a7bf1316da3" providerId="AD" clId="Web-{D74A0DE4-308E-6B69-368E-9BF2D57A8145}" dt="2024-07-15T06:58:58.801" v="74" actId="20577"/>
          <ac:spMkLst>
            <pc:docMk/>
            <pc:sldMk cId="3655437999" sldId="258"/>
            <ac:spMk id="2" creationId="{00000000-0000-0000-0000-000000000000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6:58:44.566" v="52"/>
          <ac:spMkLst>
            <pc:docMk/>
            <pc:sldMk cId="3655437999" sldId="258"/>
            <ac:spMk id="9" creationId="{017517EF-BD4D-4055-BDB4-A322C53568AD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6:58:44.566" v="52"/>
          <ac:spMkLst>
            <pc:docMk/>
            <pc:sldMk cId="3655437999" sldId="258"/>
            <ac:spMk id="11" creationId="{0ADDB668-2CA4-4D2B-9C34-3487CA330BA8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6:58:44.566" v="52"/>
          <ac:spMkLst>
            <pc:docMk/>
            <pc:sldMk cId="3655437999" sldId="258"/>
            <ac:spMk id="13" creationId="{2568BC19-F052-4108-93E1-6A3D1DEC072F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6:58:44.566" v="52"/>
          <ac:spMkLst>
            <pc:docMk/>
            <pc:sldMk cId="3655437999" sldId="258"/>
            <ac:spMk id="15" creationId="{D5FD337D-4D6B-4C8B-B6F5-121097E09881}"/>
          </ac:spMkLst>
        </pc:spChg>
        <pc:spChg chg="add">
          <ac:chgData name="SM48779976 (Caballero Rojas, Kenny Angelo)" userId="S::sm48779976@idat.pe::0f13f96e-4eae-4ecf-be27-2a7bf1316da3" providerId="AD" clId="Web-{D74A0DE4-308E-6B69-368E-9BF2D57A8145}" dt="2024-07-15T06:58:44.566" v="52"/>
          <ac:spMkLst>
            <pc:docMk/>
            <pc:sldMk cId="3655437999" sldId="258"/>
            <ac:spMk id="20" creationId="{68AF5748-FED8-45BA-8631-26D1D10F3246}"/>
          </ac:spMkLst>
        </pc:spChg>
        <pc:spChg chg="add">
          <ac:chgData name="SM48779976 (Caballero Rojas, Kenny Angelo)" userId="S::sm48779976@idat.pe::0f13f96e-4eae-4ecf-be27-2a7bf1316da3" providerId="AD" clId="Web-{D74A0DE4-308E-6B69-368E-9BF2D57A8145}" dt="2024-07-15T06:58:44.566" v="52"/>
          <ac:spMkLst>
            <pc:docMk/>
            <pc:sldMk cId="3655437999" sldId="258"/>
            <ac:spMk id="22" creationId="{AF2F604E-43BE-4DC3-B983-E071523364F8}"/>
          </ac:spMkLst>
        </pc:spChg>
        <pc:spChg chg="add">
          <ac:chgData name="SM48779976 (Caballero Rojas, Kenny Angelo)" userId="S::sm48779976@idat.pe::0f13f96e-4eae-4ecf-be27-2a7bf1316da3" providerId="AD" clId="Web-{D74A0DE4-308E-6B69-368E-9BF2D57A8145}" dt="2024-07-15T06:58:44.566" v="52"/>
          <ac:spMkLst>
            <pc:docMk/>
            <pc:sldMk cId="3655437999" sldId="258"/>
            <ac:spMk id="24" creationId="{08C9B587-E65E-4B52-B37C-ABEBB6E87928}"/>
          </ac:spMkLst>
        </pc:spChg>
        <pc:picChg chg="del">
          <ac:chgData name="SM48779976 (Caballero Rojas, Kenny Angelo)" userId="S::sm48779976@idat.pe::0f13f96e-4eae-4ecf-be27-2a7bf1316da3" providerId="AD" clId="Web-{D74A0DE4-308E-6B69-368E-9BF2D57A8145}" dt="2024-07-15T06:58:30.441" v="50"/>
          <ac:picMkLst>
            <pc:docMk/>
            <pc:sldMk cId="3655437999" sldId="258"/>
            <ac:picMk id="3" creationId="{7EF766DA-C43E-DE0E-2A5B-3E9396BC113A}"/>
          </ac:picMkLst>
        </pc:picChg>
        <pc:picChg chg="add mod">
          <ac:chgData name="SM48779976 (Caballero Rojas, Kenny Angelo)" userId="S::sm48779976@idat.pe::0f13f96e-4eae-4ecf-be27-2a7bf1316da3" providerId="AD" clId="Web-{D74A0DE4-308E-6B69-368E-9BF2D57A8145}" dt="2024-07-15T06:58:44.566" v="52"/>
          <ac:picMkLst>
            <pc:docMk/>
            <pc:sldMk cId="3655437999" sldId="258"/>
            <ac:picMk id="4" creationId="{DA2D1F34-5F61-4AEC-412D-5B9F897B8F8A}"/>
          </ac:picMkLst>
        </pc:picChg>
      </pc:sldChg>
      <pc:sldChg chg="addSp delSp modSp add ord replId">
        <pc:chgData name="SM48779976 (Caballero Rojas, Kenny Angelo)" userId="S::sm48779976@idat.pe::0f13f96e-4eae-4ecf-be27-2a7bf1316da3" providerId="AD" clId="Web-{D74A0DE4-308E-6B69-368E-9BF2D57A8145}" dt="2024-07-15T07:24:12.115" v="97" actId="20577"/>
        <pc:sldMkLst>
          <pc:docMk/>
          <pc:sldMk cId="711022443" sldId="259"/>
        </pc:sldMkLst>
        <pc:spChg chg="mod">
          <ac:chgData name="SM48779976 (Caballero Rojas, Kenny Angelo)" userId="S::sm48779976@idat.pe::0f13f96e-4eae-4ecf-be27-2a7bf1316da3" providerId="AD" clId="Web-{D74A0DE4-308E-6B69-368E-9BF2D57A8145}" dt="2024-07-15T07:24:12.115" v="97" actId="20577"/>
          <ac:spMkLst>
            <pc:docMk/>
            <pc:sldMk cId="711022443" sldId="259"/>
            <ac:spMk id="2" creationId="{00000000-0000-0000-0000-000000000000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9" creationId="{017517EF-BD4D-4055-BDB4-A322C53568AD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11" creationId="{0ADDB668-2CA4-4D2B-9C34-3487CA330BA8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13" creationId="{2568BC19-F052-4108-93E1-6A3D1DEC072F}"/>
          </ac:spMkLst>
        </pc:spChg>
        <pc:spChg chg="del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15" creationId="{D5FD337D-4D6B-4C8B-B6F5-121097E09881}"/>
          </ac:spMkLst>
        </pc:spChg>
        <pc:spChg chg="add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20" creationId="{017517EF-BD4D-4055-BDB4-A322C53568AD}"/>
          </ac:spMkLst>
        </pc:spChg>
        <pc:spChg chg="add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22" creationId="{0ADDB668-2CA4-4D2B-9C34-3487CA330BA8}"/>
          </ac:spMkLst>
        </pc:spChg>
        <pc:spChg chg="add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24" creationId="{2568BC19-F052-4108-93E1-6A3D1DEC072F}"/>
          </ac:spMkLst>
        </pc:spChg>
        <pc:spChg chg="add">
          <ac:chgData name="SM48779976 (Caballero Rojas, Kenny Angelo)" userId="S::sm48779976@idat.pe::0f13f96e-4eae-4ecf-be27-2a7bf1316da3" providerId="AD" clId="Web-{D74A0DE4-308E-6B69-368E-9BF2D57A8145}" dt="2024-07-15T07:23:40.489" v="79"/>
          <ac:spMkLst>
            <pc:docMk/>
            <pc:sldMk cId="711022443" sldId="259"/>
            <ac:spMk id="26" creationId="{D5FD337D-4D6B-4C8B-B6F5-121097E09881}"/>
          </ac:spMkLst>
        </pc:spChg>
        <pc:picChg chg="del">
          <ac:chgData name="SM48779976 (Caballero Rojas, Kenny Angelo)" userId="S::sm48779976@idat.pe::0f13f96e-4eae-4ecf-be27-2a7bf1316da3" providerId="AD" clId="Web-{D74A0DE4-308E-6B69-368E-9BF2D57A8145}" dt="2024-07-15T07:23:32.801" v="77"/>
          <ac:picMkLst>
            <pc:docMk/>
            <pc:sldMk cId="711022443" sldId="259"/>
            <ac:picMk id="3" creationId="{7EF766DA-C43E-DE0E-2A5B-3E9396BC113A}"/>
          </ac:picMkLst>
        </pc:picChg>
        <pc:picChg chg="add mod">
          <ac:chgData name="SM48779976 (Caballero Rojas, Kenny Angelo)" userId="S::sm48779976@idat.pe::0f13f96e-4eae-4ecf-be27-2a7bf1316da3" providerId="AD" clId="Web-{D74A0DE4-308E-6B69-368E-9BF2D57A8145}" dt="2024-07-15T07:23:40.489" v="79"/>
          <ac:picMkLst>
            <pc:docMk/>
            <pc:sldMk cId="711022443" sldId="259"/>
            <ac:picMk id="4" creationId="{1C1424B7-755D-A9FF-2660-55B1D9E105F0}"/>
          </ac:picMkLst>
        </pc:picChg>
      </pc:sldChg>
      <pc:sldMasterChg chg="del delSldLayout">
        <pc:chgData name="SM48779976 (Caballero Rojas, Kenny Angelo)" userId="S::sm48779976@idat.pe::0f13f96e-4eae-4ecf-be27-2a7bf1316da3" providerId="AD" clId="Web-{D74A0DE4-308E-6B69-368E-9BF2D57A8145}" dt="2024-07-15T05:13:54.854" v="5"/>
        <pc:sldMasterMkLst>
          <pc:docMk/>
          <pc:sldMasterMk cId="2933118997" sldId="2147483648"/>
        </pc:sldMasterMkLst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SM48779976 (Caballero Rojas, Kenny Angelo)" userId="S::sm48779976@idat.pe::0f13f96e-4eae-4ecf-be27-2a7bf1316da3" providerId="AD" clId="Web-{D74A0DE4-308E-6B69-368E-9BF2D57A8145}" dt="2024-07-15T05:13:54.854" v="5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SM48779976 (Caballero Rojas, Kenny Angelo)" userId="S::sm48779976@idat.pe::0f13f96e-4eae-4ecf-be27-2a7bf1316da3" providerId="AD" clId="Web-{D74A0DE4-308E-6B69-368E-9BF2D57A8145}" dt="2024-07-15T05:21:30.232" v="34"/>
        <pc:sldMasterMkLst>
          <pc:docMk/>
          <pc:sldMasterMk cId="2062827099" sldId="2147483751"/>
        </pc:sldMasterMkLst>
        <pc:sldLayoutChg chg="add del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2062827099" sldId="2147483751"/>
            <pc:sldLayoutMk cId="2611586057" sldId="2147483746"/>
          </pc:sldLayoutMkLst>
        </pc:sldLayoutChg>
      </pc:sldMasterChg>
      <pc:sldMasterChg chg="add del addSldLayout delSldLayout modSldLayout">
        <pc:chgData name="SM48779976 (Caballero Rojas, Kenny Angelo)" userId="S::sm48779976@idat.pe::0f13f96e-4eae-4ecf-be27-2a7bf1316da3" providerId="AD" clId="Web-{D74A0DE4-308E-6B69-368E-9BF2D57A8145}" dt="2024-07-15T05:21:30.232" v="34"/>
        <pc:sldMasterMkLst>
          <pc:docMk/>
          <pc:sldMasterMk cId="792916090" sldId="2147483752"/>
        </pc:sldMasterMkLst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2894979843" sldId="2147483753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1329051713" sldId="2147483754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1469676079" sldId="2147483755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2156364435" sldId="2147483756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1324101865" sldId="2147483757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3709561122" sldId="2147483758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3281155141" sldId="2147483759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3281809935" sldId="2147483760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3563595521" sldId="2147483761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1161689021" sldId="2147483762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74344615" sldId="2147483763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1703264230" sldId="2147483764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2067015025" sldId="2147483765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349289119" sldId="2147483766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1614072813" sldId="2147483767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2494951923" sldId="2147483768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30.232" v="34"/>
          <pc:sldLayoutMkLst>
            <pc:docMk/>
            <pc:sldMasterMk cId="792916090" sldId="2147483752"/>
            <pc:sldLayoutMk cId="1247161249" sldId="2147483769"/>
          </pc:sldLayoutMkLst>
        </pc:sldLayoutChg>
      </pc:sldMasterChg>
      <pc:sldMasterChg chg="add del addSldLayout delSldLayout modSldLayout">
        <pc:chgData name="SM48779976 (Caballero Rojas, Kenny Angelo)" userId="S::sm48779976@idat.pe::0f13f96e-4eae-4ecf-be27-2a7bf1316da3" providerId="AD" clId="Web-{D74A0DE4-308E-6B69-368E-9BF2D57A8145}" dt="2024-07-15T05:21:14.732" v="32"/>
        <pc:sldMasterMkLst>
          <pc:docMk/>
          <pc:sldMasterMk cId="1977496781" sldId="2147483752"/>
        </pc:sldMasterMkLst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2819469663" sldId="2147483753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3176725473" sldId="2147483754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3663973013" sldId="2147483755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2037819220" sldId="2147483756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2299238210" sldId="2147483757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1913031812" sldId="2147483758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1541221793" sldId="2147483759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1375821522" sldId="2147483760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1733029131" sldId="2147483761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1778823551" sldId="2147483762"/>
          </pc:sldLayoutMkLst>
        </pc:sldLayoutChg>
        <pc:sldLayoutChg chg="add del mod replId">
          <pc:chgData name="SM48779976 (Caballero Rojas, Kenny Angelo)" userId="S::sm48779976@idat.pe::0f13f96e-4eae-4ecf-be27-2a7bf1316da3" providerId="AD" clId="Web-{D74A0DE4-308E-6B69-368E-9BF2D57A8145}" dt="2024-07-15T05:21:14.732" v="32"/>
          <pc:sldLayoutMkLst>
            <pc:docMk/>
            <pc:sldMasterMk cId="1977496781" sldId="2147483752"/>
            <pc:sldLayoutMk cId="2088804174" sldId="2147483763"/>
          </pc:sldLayoutMkLst>
        </pc:sldLayoutChg>
      </pc:sldMasterChg>
    </pc:docChg>
  </pc:docChgLst>
  <pc:docChgLst>
    <pc:chgData name="A17200862 (Dueñas Chavez, Jose Carlos)" userId="S::a17200862@idat.pe::e447c707-7208-44e2-8499-0ab6288a315b" providerId="AD" clId="Web-{BAF7F591-930B-EF5F-26CD-2117BEA87506}"/>
    <pc:docChg chg="addSld delSld modSld">
      <pc:chgData name="A17200862 (Dueñas Chavez, Jose Carlos)" userId="S::a17200862@idat.pe::e447c707-7208-44e2-8499-0ab6288a315b" providerId="AD" clId="Web-{BAF7F591-930B-EF5F-26CD-2117BEA87506}" dt="2024-07-22T04:10:40.337" v="127" actId="1076"/>
      <pc:docMkLst>
        <pc:docMk/>
      </pc:docMkLst>
      <pc:sldChg chg="addSp delSp modSp del">
        <pc:chgData name="A17200862 (Dueñas Chavez, Jose Carlos)" userId="S::a17200862@idat.pe::e447c707-7208-44e2-8499-0ab6288a315b" providerId="AD" clId="Web-{BAF7F591-930B-EF5F-26CD-2117BEA87506}" dt="2024-07-22T02:43:31.967" v="119" actId="20577"/>
        <pc:sldMkLst>
          <pc:docMk/>
          <pc:sldMk cId="2790877949" sldId="269"/>
        </pc:sldMkLst>
        <pc:spChg chg="mod">
          <ac:chgData name="A17200862 (Dueñas Chavez, Jose Carlos)" userId="S::a17200862@idat.pe::e447c707-7208-44e2-8499-0ab6288a315b" providerId="AD" clId="Web-{BAF7F591-930B-EF5F-26CD-2117BEA87506}" dt="2024-07-22T02:43:31.967" v="119" actId="20577"/>
          <ac:spMkLst>
            <pc:docMk/>
            <pc:sldMk cId="2790877949" sldId="269"/>
            <ac:spMk id="2" creationId="{8165A06A-7127-98A6-E617-96ABB4ECB541}"/>
          </ac:spMkLst>
        </pc:spChg>
        <pc:picChg chg="add del mod">
          <ac:chgData name="A17200862 (Dueñas Chavez, Jose Carlos)" userId="S::a17200862@idat.pe::e447c707-7208-44e2-8499-0ab6288a315b" providerId="AD" clId="Web-{BAF7F591-930B-EF5F-26CD-2117BEA87506}" dt="2024-07-22T02:40:38.851" v="84"/>
          <ac:picMkLst>
            <pc:docMk/>
            <pc:sldMk cId="2790877949" sldId="269"/>
            <ac:picMk id="3" creationId="{0EB32FA8-B900-D01A-A8AD-2FDCFE285674}"/>
          </ac:picMkLst>
        </pc:picChg>
        <pc:picChg chg="del">
          <ac:chgData name="A17200862 (Dueñas Chavez, Jose Carlos)" userId="S::a17200862@idat.pe::e447c707-7208-44e2-8499-0ab6288a315b" providerId="AD" clId="Web-{BAF7F591-930B-EF5F-26CD-2117BEA87506}" dt="2024-07-22T01:52:50.546" v="11"/>
          <ac:picMkLst>
            <pc:docMk/>
            <pc:sldMk cId="2790877949" sldId="269"/>
            <ac:picMk id="4" creationId="{D7DAC3AC-46A5-1953-0588-31E9CD7EF4A1}"/>
          </ac:picMkLst>
        </pc:picChg>
        <pc:picChg chg="add mod">
          <ac:chgData name="A17200862 (Dueñas Chavez, Jose Carlos)" userId="S::a17200862@idat.pe::e447c707-7208-44e2-8499-0ab6288a315b" providerId="AD" clId="Web-{BAF7F591-930B-EF5F-26CD-2117BEA87506}" dt="2024-07-22T02:40:41.820" v="86" actId="1076"/>
          <ac:picMkLst>
            <pc:docMk/>
            <pc:sldMk cId="2790877949" sldId="269"/>
            <ac:picMk id="5" creationId="{53F74047-42C0-BC0F-1565-08E469DD711A}"/>
          </ac:picMkLst>
        </pc:picChg>
      </pc:sldChg>
      <pc:sldChg chg="del">
        <pc:chgData name="A17200862 (Dueñas Chavez, Jose Carlos)" userId="S::a17200862@idat.pe::e447c707-7208-44e2-8499-0ab6288a315b" providerId="AD" clId="Web-{BAF7F591-930B-EF5F-26CD-2117BEA87506}" dt="2024-07-22T01:51:37.403" v="10"/>
        <pc:sldMkLst>
          <pc:docMk/>
          <pc:sldMk cId="405462518" sldId="270"/>
        </pc:sldMkLst>
      </pc:sldChg>
      <pc:sldChg chg="addSp delSp modSp">
        <pc:chgData name="A17200862 (Dueñas Chavez, Jose Carlos)" userId="S::a17200862@idat.pe::e447c707-7208-44e2-8499-0ab6288a315b" providerId="AD" clId="Web-{BAF7F591-930B-EF5F-26CD-2117BEA87506}" dt="2024-07-22T02:41:18.306" v="89" actId="1076"/>
        <pc:sldMkLst>
          <pc:docMk/>
          <pc:sldMk cId="2505606733" sldId="271"/>
        </pc:sldMkLst>
        <pc:spChg chg="mod">
          <ac:chgData name="A17200862 (Dueñas Chavez, Jose Carlos)" userId="S::a17200862@idat.pe::e447c707-7208-44e2-8499-0ab6288a315b" providerId="AD" clId="Web-{BAF7F591-930B-EF5F-26CD-2117BEA87506}" dt="2024-07-22T02:38:05.767" v="82" actId="20577"/>
          <ac:spMkLst>
            <pc:docMk/>
            <pc:sldMk cId="2505606733" sldId="271"/>
            <ac:spMk id="2" creationId="{9286D3F2-8C99-0968-75C2-E4CB6C0AFB1C}"/>
          </ac:spMkLst>
        </pc:spChg>
        <pc:picChg chg="add del mod">
          <ac:chgData name="A17200862 (Dueñas Chavez, Jose Carlos)" userId="S::a17200862@idat.pe::e447c707-7208-44e2-8499-0ab6288a315b" providerId="AD" clId="Web-{BAF7F591-930B-EF5F-26CD-2117BEA87506}" dt="2024-07-22T01:53:59.846" v="18"/>
          <ac:picMkLst>
            <pc:docMk/>
            <pc:sldMk cId="2505606733" sldId="271"/>
            <ac:picMk id="3" creationId="{644747AB-51C5-E044-2B83-5A5FB06BCA53}"/>
          </ac:picMkLst>
        </pc:picChg>
        <pc:picChg chg="add del mod">
          <ac:chgData name="A17200862 (Dueñas Chavez, Jose Carlos)" userId="S::a17200862@idat.pe::e447c707-7208-44e2-8499-0ab6288a315b" providerId="AD" clId="Web-{BAF7F591-930B-EF5F-26CD-2117BEA87506}" dt="2024-07-22T02:25:02.707" v="60"/>
          <ac:picMkLst>
            <pc:docMk/>
            <pc:sldMk cId="2505606733" sldId="271"/>
            <ac:picMk id="6" creationId="{AB84EF3B-1BFB-230D-F214-A75F479374AE}"/>
          </ac:picMkLst>
        </pc:picChg>
        <pc:picChg chg="add del mod">
          <ac:chgData name="A17200862 (Dueñas Chavez, Jose Carlos)" userId="S::a17200862@idat.pe::e447c707-7208-44e2-8499-0ab6288a315b" providerId="AD" clId="Web-{BAF7F591-930B-EF5F-26CD-2117BEA87506}" dt="2024-07-22T02:25:49.287" v="63"/>
          <ac:picMkLst>
            <pc:docMk/>
            <pc:sldMk cId="2505606733" sldId="271"/>
            <ac:picMk id="8" creationId="{78AE11D1-4792-B5A8-CD09-E960B50D1DE9}"/>
          </ac:picMkLst>
        </pc:picChg>
        <pc:picChg chg="add del mod">
          <ac:chgData name="A17200862 (Dueñas Chavez, Jose Carlos)" userId="S::a17200862@idat.pe::e447c707-7208-44e2-8499-0ab6288a315b" providerId="AD" clId="Web-{BAF7F591-930B-EF5F-26CD-2117BEA87506}" dt="2024-07-22T02:41:15.118" v="87"/>
          <ac:picMkLst>
            <pc:docMk/>
            <pc:sldMk cId="2505606733" sldId="271"/>
            <ac:picMk id="9" creationId="{0D98E110-41D3-719B-AF9A-D6AEC83CCE88}"/>
          </ac:picMkLst>
        </pc:picChg>
        <pc:picChg chg="del">
          <ac:chgData name="A17200862 (Dueñas Chavez, Jose Carlos)" userId="S::a17200862@idat.pe::e447c707-7208-44e2-8499-0ab6288a315b" providerId="AD" clId="Web-{BAF7F591-930B-EF5F-26CD-2117BEA87506}" dt="2024-07-22T01:53:38.845" v="15"/>
          <ac:picMkLst>
            <pc:docMk/>
            <pc:sldMk cId="2505606733" sldId="271"/>
            <ac:picMk id="10" creationId="{80918224-C5DA-9AFF-EE30-B8324C7460EE}"/>
          </ac:picMkLst>
        </pc:picChg>
        <pc:picChg chg="add del mod">
          <ac:chgData name="A17200862 (Dueñas Chavez, Jose Carlos)" userId="S::a17200862@idat.pe::e447c707-7208-44e2-8499-0ab6288a315b" providerId="AD" clId="Web-{BAF7F591-930B-EF5F-26CD-2117BEA87506}" dt="2024-07-22T02:38:03.236" v="79"/>
          <ac:picMkLst>
            <pc:docMk/>
            <pc:sldMk cId="2505606733" sldId="271"/>
            <ac:picMk id="11" creationId="{A1A50311-3B15-3B2F-A0E1-3E7CA5CCCF03}"/>
          </ac:picMkLst>
        </pc:picChg>
        <pc:picChg chg="add mod">
          <ac:chgData name="A17200862 (Dueñas Chavez, Jose Carlos)" userId="S::a17200862@idat.pe::e447c707-7208-44e2-8499-0ab6288a315b" providerId="AD" clId="Web-{BAF7F591-930B-EF5F-26CD-2117BEA87506}" dt="2024-07-22T02:41:18.306" v="89" actId="1076"/>
          <ac:picMkLst>
            <pc:docMk/>
            <pc:sldMk cId="2505606733" sldId="271"/>
            <ac:picMk id="12" creationId="{711D75FE-F456-A0EA-8081-C0D2F7980D27}"/>
          </ac:picMkLst>
        </pc:picChg>
      </pc:sldChg>
      <pc:sldChg chg="addSp delSp modSp">
        <pc:chgData name="A17200862 (Dueñas Chavez, Jose Carlos)" userId="S::a17200862@idat.pe::e447c707-7208-44e2-8499-0ab6288a315b" providerId="AD" clId="Web-{BAF7F591-930B-EF5F-26CD-2117BEA87506}" dt="2024-07-22T02:08:57.806" v="27" actId="1076"/>
        <pc:sldMkLst>
          <pc:docMk/>
          <pc:sldMk cId="4197075950" sldId="272"/>
        </pc:sldMkLst>
        <pc:picChg chg="add del mod">
          <ac:chgData name="A17200862 (Dueñas Chavez, Jose Carlos)" userId="S::a17200862@idat.pe::e447c707-7208-44e2-8499-0ab6288a315b" providerId="AD" clId="Web-{BAF7F591-930B-EF5F-26CD-2117BEA87506}" dt="2024-07-22T02:08:49.759" v="21"/>
          <ac:picMkLst>
            <pc:docMk/>
            <pc:sldMk cId="4197075950" sldId="272"/>
            <ac:picMk id="3" creationId="{8F53F9B6-2BD3-72B0-FE2D-DB5ADD799182}"/>
          </ac:picMkLst>
        </pc:picChg>
        <pc:picChg chg="del">
          <ac:chgData name="A17200862 (Dueñas Chavez, Jose Carlos)" userId="S::a17200862@idat.pe::e447c707-7208-44e2-8499-0ab6288a315b" providerId="AD" clId="Web-{BAF7F591-930B-EF5F-26CD-2117BEA87506}" dt="2024-07-22T01:51:20.558" v="2"/>
          <ac:picMkLst>
            <pc:docMk/>
            <pc:sldMk cId="4197075950" sldId="272"/>
            <ac:picMk id="4" creationId="{506318C3-87A7-52C9-1544-CE916213C195}"/>
          </ac:picMkLst>
        </pc:picChg>
        <pc:picChg chg="add mod">
          <ac:chgData name="A17200862 (Dueñas Chavez, Jose Carlos)" userId="S::a17200862@idat.pe::e447c707-7208-44e2-8499-0ab6288a315b" providerId="AD" clId="Web-{BAF7F591-930B-EF5F-26CD-2117BEA87506}" dt="2024-07-22T02:08:57.806" v="27" actId="1076"/>
          <ac:picMkLst>
            <pc:docMk/>
            <pc:sldMk cId="4197075950" sldId="272"/>
            <ac:picMk id="5" creationId="{D820A685-F3F2-598E-5F49-08FF90FFCEBE}"/>
          </ac:picMkLst>
        </pc:picChg>
      </pc:sldChg>
      <pc:sldChg chg="del">
        <pc:chgData name="A17200862 (Dueñas Chavez, Jose Carlos)" userId="S::a17200862@idat.pe::e447c707-7208-44e2-8499-0ab6288a315b" providerId="AD" clId="Web-{BAF7F591-930B-EF5F-26CD-2117BEA87506}" dt="2024-07-22T01:50:25.494" v="0"/>
        <pc:sldMkLst>
          <pc:docMk/>
          <pc:sldMk cId="2454328223" sldId="273"/>
        </pc:sldMkLst>
      </pc:sldChg>
      <pc:sldChg chg="addSp delSp modSp addAnim delAnim">
        <pc:chgData name="A17200862 (Dueñas Chavez, Jose Carlos)" userId="S::a17200862@idat.pe::e447c707-7208-44e2-8499-0ab6288a315b" providerId="AD" clId="Web-{BAF7F591-930B-EF5F-26CD-2117BEA87506}" dt="2024-07-22T04:10:40.337" v="127" actId="1076"/>
        <pc:sldMkLst>
          <pc:docMk/>
          <pc:sldMk cId="2441658268" sldId="275"/>
        </pc:sldMkLst>
        <pc:picChg chg="add del mod">
          <ac:chgData name="A17200862 (Dueñas Chavez, Jose Carlos)" userId="S::a17200862@idat.pe::e447c707-7208-44e2-8499-0ab6288a315b" providerId="AD" clId="Web-{BAF7F591-930B-EF5F-26CD-2117BEA87506}" dt="2024-07-22T04:10:11.582" v="122"/>
          <ac:picMkLst>
            <pc:docMk/>
            <pc:sldMk cId="2441658268" sldId="275"/>
            <ac:picMk id="3" creationId="{10E96CF7-969B-E925-D354-A1D951AF9734}"/>
          </ac:picMkLst>
        </pc:picChg>
        <pc:picChg chg="add mod">
          <ac:chgData name="A17200862 (Dueñas Chavez, Jose Carlos)" userId="S::a17200862@idat.pe::e447c707-7208-44e2-8499-0ab6288a315b" providerId="AD" clId="Web-{BAF7F591-930B-EF5F-26CD-2117BEA87506}" dt="2024-07-22T04:10:40.337" v="127" actId="1076"/>
          <ac:picMkLst>
            <pc:docMk/>
            <pc:sldMk cId="2441658268" sldId="275"/>
            <ac:picMk id="4" creationId="{84B89F6A-CB70-7BA9-2972-46D4E8C8A403}"/>
          </ac:picMkLst>
        </pc:picChg>
        <pc:picChg chg="del">
          <ac:chgData name="A17200862 (Dueñas Chavez, Jose Carlos)" userId="S::a17200862@idat.pe::e447c707-7208-44e2-8499-0ab6288a315b" providerId="AD" clId="Web-{BAF7F591-930B-EF5F-26CD-2117BEA87506}" dt="2024-07-22T04:06:40.503" v="120"/>
          <ac:picMkLst>
            <pc:docMk/>
            <pc:sldMk cId="2441658268" sldId="275"/>
            <ac:picMk id="5" creationId="{D21F4F3E-89FC-F689-F3CC-C7A2FC6617F2}"/>
          </ac:picMkLst>
        </pc:picChg>
      </pc:sldChg>
      <pc:sldChg chg="addSp delSp modSp new mod setBg">
        <pc:chgData name="A17200862 (Dueñas Chavez, Jose Carlos)" userId="S::a17200862@idat.pe::e447c707-7208-44e2-8499-0ab6288a315b" providerId="AD" clId="Web-{BAF7F591-930B-EF5F-26CD-2117BEA87506}" dt="2024-07-22T02:23:50.861" v="59"/>
        <pc:sldMkLst>
          <pc:docMk/>
          <pc:sldMk cId="1459393825" sldId="283"/>
        </pc:sldMkLst>
        <pc:spChg chg="add del mod">
          <ac:chgData name="A17200862 (Dueñas Chavez, Jose Carlos)" userId="S::a17200862@idat.pe::e447c707-7208-44e2-8499-0ab6288a315b" providerId="AD" clId="Web-{BAF7F591-930B-EF5F-26CD-2117BEA87506}" dt="2024-07-22T02:23:50.861" v="59"/>
          <ac:spMkLst>
            <pc:docMk/>
            <pc:sldMk cId="1459393825" sldId="283"/>
            <ac:spMk id="2" creationId="{E4C1CDD4-7577-1456-209C-726D944AFA27}"/>
          </ac:spMkLst>
        </pc:spChg>
        <pc:spChg chg="del">
          <ac:chgData name="A17200862 (Dueñas Chavez, Jose Carlos)" userId="S::a17200862@idat.pe::e447c707-7208-44e2-8499-0ab6288a315b" providerId="AD" clId="Web-{BAF7F591-930B-EF5F-26CD-2117BEA87506}" dt="2024-07-22T02:23:14.500" v="29"/>
          <ac:spMkLst>
            <pc:docMk/>
            <pc:sldMk cId="1459393825" sldId="283"/>
            <ac:spMk id="3" creationId="{E20BC9D2-7A9C-2418-F73D-F21EB4F1981A}"/>
          </ac:spMkLst>
        </pc:spChg>
        <pc:spChg chg="add">
          <ac:chgData name="A17200862 (Dueñas Chavez, Jose Carlos)" userId="S::a17200862@idat.pe::e447c707-7208-44e2-8499-0ab6288a315b" providerId="AD" clId="Web-{BAF7F591-930B-EF5F-26CD-2117BEA87506}" dt="2024-07-22T02:23:50.861" v="59"/>
          <ac:spMkLst>
            <pc:docMk/>
            <pc:sldMk cId="1459393825" sldId="283"/>
            <ac:spMk id="10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BAF7F591-930B-EF5F-26CD-2117BEA87506}" dt="2024-07-22T02:23:50.861" v="59"/>
          <ac:spMkLst>
            <pc:docMk/>
            <pc:sldMk cId="1459393825" sldId="283"/>
            <ac:spMk id="12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BAF7F591-930B-EF5F-26CD-2117BEA87506}" dt="2024-07-22T02:23:50.861" v="59"/>
          <ac:spMkLst>
            <pc:docMk/>
            <pc:sldMk cId="1459393825" sldId="283"/>
            <ac:spMk id="14" creationId="{08C9B587-E65E-4B52-B37C-ABEBB6E87928}"/>
          </ac:spMkLst>
        </pc:spChg>
        <pc:picChg chg="add del mod">
          <ac:chgData name="A17200862 (Dueñas Chavez, Jose Carlos)" userId="S::a17200862@idat.pe::e447c707-7208-44e2-8499-0ab6288a315b" providerId="AD" clId="Web-{BAF7F591-930B-EF5F-26CD-2117BEA87506}" dt="2024-07-22T02:23:28.844" v="36"/>
          <ac:picMkLst>
            <pc:docMk/>
            <pc:sldMk cId="1459393825" sldId="283"/>
            <ac:picMk id="4" creationId="{374117C6-6025-5914-4FDE-7459FA41C020}"/>
          </ac:picMkLst>
        </pc:picChg>
        <pc:picChg chg="add mod">
          <ac:chgData name="A17200862 (Dueñas Chavez, Jose Carlos)" userId="S::a17200862@idat.pe::e447c707-7208-44e2-8499-0ab6288a315b" providerId="AD" clId="Web-{BAF7F591-930B-EF5F-26CD-2117BEA87506}" dt="2024-07-22T02:23:50.861" v="59"/>
          <ac:picMkLst>
            <pc:docMk/>
            <pc:sldMk cId="1459393825" sldId="283"/>
            <ac:picMk id="5" creationId="{35067F5C-4C2F-6F68-A63C-9A129450CC1C}"/>
          </ac:picMkLst>
        </pc:picChg>
      </pc:sldChg>
    </pc:docChg>
  </pc:docChgLst>
  <pc:docChgLst>
    <pc:chgData clId="Web-{5789D9FE-F7C8-CBB3-5F8E-1A1C5E42ECA3}"/>
    <pc:docChg chg="modSld">
      <pc:chgData name="" userId="" providerId="" clId="Web-{5789D9FE-F7C8-CBB3-5F8E-1A1C5E42ECA3}" dt="2024-07-18T22:27:17.659" v="0" actId="20577"/>
      <pc:docMkLst>
        <pc:docMk/>
      </pc:docMkLst>
      <pc:sldChg chg="modSp">
        <pc:chgData name="" userId="" providerId="" clId="Web-{5789D9FE-F7C8-CBB3-5F8E-1A1C5E42ECA3}" dt="2024-07-18T22:27:17.659" v="0" actId="20577"/>
        <pc:sldMkLst>
          <pc:docMk/>
          <pc:sldMk cId="1916220549" sldId="260"/>
        </pc:sldMkLst>
        <pc:spChg chg="mod">
          <ac:chgData name="" userId="" providerId="" clId="Web-{5789D9FE-F7C8-CBB3-5F8E-1A1C5E42ECA3}" dt="2024-07-18T22:27:17.659" v="0" actId="20577"/>
          <ac:spMkLst>
            <pc:docMk/>
            <pc:sldMk cId="1916220549" sldId="260"/>
            <ac:spMk id="3" creationId="{0B64C523-8099-6387-E20E-FEB2AC2BC4D9}"/>
          </ac:spMkLst>
        </pc:spChg>
      </pc:sldChg>
    </pc:docChg>
  </pc:docChgLst>
  <pc:docChgLst>
    <pc:chgData name="SM48779976 (Caballero Rojas, Kenny Angelo)" userId="S::sm48779976@idat.pe::0f13f96e-4eae-4ecf-be27-2a7bf1316da3" providerId="AD" clId="Web-{5789D9FE-F7C8-CBB3-5F8E-1A1C5E42ECA3}"/>
    <pc:docChg chg="modSld">
      <pc:chgData name="SM48779976 (Caballero Rojas, Kenny Angelo)" userId="S::sm48779976@idat.pe::0f13f96e-4eae-4ecf-be27-2a7bf1316da3" providerId="AD" clId="Web-{5789D9FE-F7C8-CBB3-5F8E-1A1C5E42ECA3}" dt="2024-07-18T22:29:32.890" v="70" actId="20577"/>
      <pc:docMkLst>
        <pc:docMk/>
      </pc:docMkLst>
      <pc:sldChg chg="modSp">
        <pc:chgData name="SM48779976 (Caballero Rojas, Kenny Angelo)" userId="S::sm48779976@idat.pe::0f13f96e-4eae-4ecf-be27-2a7bf1316da3" providerId="AD" clId="Web-{5789D9FE-F7C8-CBB3-5F8E-1A1C5E42ECA3}" dt="2024-07-18T22:29:32.890" v="70" actId="20577"/>
        <pc:sldMkLst>
          <pc:docMk/>
          <pc:sldMk cId="1916220549" sldId="260"/>
        </pc:sldMkLst>
        <pc:spChg chg="mod">
          <ac:chgData name="SM48779976 (Caballero Rojas, Kenny Angelo)" userId="S::sm48779976@idat.pe::0f13f96e-4eae-4ecf-be27-2a7bf1316da3" providerId="AD" clId="Web-{5789D9FE-F7C8-CBB3-5F8E-1A1C5E42ECA3}" dt="2024-07-18T22:29:32.890" v="70" actId="20577"/>
          <ac:spMkLst>
            <pc:docMk/>
            <pc:sldMk cId="1916220549" sldId="260"/>
            <ac:spMk id="2" creationId="{16DE328B-D401-EA1D-EE06-F8F247472D0F}"/>
          </ac:spMkLst>
        </pc:spChg>
        <pc:spChg chg="mod">
          <ac:chgData name="SM48779976 (Caballero Rojas, Kenny Angelo)" userId="S::sm48779976@idat.pe::0f13f96e-4eae-4ecf-be27-2a7bf1316da3" providerId="AD" clId="Web-{5789D9FE-F7C8-CBB3-5F8E-1A1C5E42ECA3}" dt="2024-07-18T22:29:20.874" v="69" actId="14100"/>
          <ac:spMkLst>
            <pc:docMk/>
            <pc:sldMk cId="1916220549" sldId="260"/>
            <ac:spMk id="3" creationId="{0B64C523-8099-6387-E20E-FEB2AC2BC4D9}"/>
          </ac:spMkLst>
        </pc:spChg>
      </pc:sldChg>
    </pc:docChg>
  </pc:docChgLst>
  <pc:docChgLst>
    <pc:chgData name="A17200862 (Dueñas Chavez, Jose Carlos)" userId="S::a17200862@idat.pe::e447c707-7208-44e2-8499-0ab6288a315b" providerId="AD" clId="Web-{5EB03722-E564-CC91-2F45-D88F34DB3F2F}"/>
    <pc:docChg chg="addSld delSld modSld sldOrd">
      <pc:chgData name="A17200862 (Dueñas Chavez, Jose Carlos)" userId="S::a17200862@idat.pe::e447c707-7208-44e2-8499-0ab6288a315b" providerId="AD" clId="Web-{5EB03722-E564-CC91-2F45-D88F34DB3F2F}" dt="2024-07-17T02:48:24.068" v="302" actId="14100"/>
      <pc:docMkLst>
        <pc:docMk/>
      </pc:docMkLst>
      <pc:sldChg chg="addSp delSp modSp new mod setBg">
        <pc:chgData name="A17200862 (Dueñas Chavez, Jose Carlos)" userId="S::a17200862@idat.pe::e447c707-7208-44e2-8499-0ab6288a315b" providerId="AD" clId="Web-{5EB03722-E564-CC91-2F45-D88F34DB3F2F}" dt="2024-07-17T01:24:50.562" v="108" actId="20577"/>
        <pc:sldMkLst>
          <pc:docMk/>
          <pc:sldMk cId="1756919674" sldId="268"/>
        </pc:sldMkLst>
        <pc:spChg chg="mod">
          <ac:chgData name="A17200862 (Dueñas Chavez, Jose Carlos)" userId="S::a17200862@idat.pe::e447c707-7208-44e2-8499-0ab6288a315b" providerId="AD" clId="Web-{5EB03722-E564-CC91-2F45-D88F34DB3F2F}" dt="2024-07-17T01:24:50.562" v="108" actId="20577"/>
          <ac:spMkLst>
            <pc:docMk/>
            <pc:sldMk cId="1756919674" sldId="268"/>
            <ac:spMk id="2" creationId="{AEE57C1B-8AA8-46D3-65FE-1AAFCFBC2CA0}"/>
          </ac:spMkLst>
        </pc:spChg>
        <pc:spChg chg="del">
          <ac:chgData name="A17200862 (Dueñas Chavez, Jose Carlos)" userId="S::a17200862@idat.pe::e447c707-7208-44e2-8499-0ab6288a315b" providerId="AD" clId="Web-{5EB03722-E564-CC91-2F45-D88F34DB3F2F}" dt="2024-07-17T01:22:36.932" v="64"/>
          <ac:spMkLst>
            <pc:docMk/>
            <pc:sldMk cId="1756919674" sldId="268"/>
            <ac:spMk id="3" creationId="{EEB17FDE-18F7-523D-344A-D643BE28FD7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3:14.933" v="65"/>
          <ac:spMkLst>
            <pc:docMk/>
            <pc:sldMk cId="1756919674" sldId="268"/>
            <ac:spMk id="9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3:14.933" v="65"/>
          <ac:spMkLst>
            <pc:docMk/>
            <pc:sldMk cId="1756919674" sldId="268"/>
            <ac:spMk id="11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3:14.933" v="65"/>
          <ac:spMkLst>
            <pc:docMk/>
            <pc:sldMk cId="1756919674" sldId="268"/>
            <ac:spMk id="13" creationId="{08C9B587-E65E-4B52-B37C-ABEBB6E87928}"/>
          </ac:spMkLst>
        </pc:spChg>
        <pc:picChg chg="add mod">
          <ac:chgData name="A17200862 (Dueñas Chavez, Jose Carlos)" userId="S::a17200862@idat.pe::e447c707-7208-44e2-8499-0ab6288a315b" providerId="AD" clId="Web-{5EB03722-E564-CC91-2F45-D88F34DB3F2F}" dt="2024-07-17T01:23:56.529" v="71" actId="1076"/>
          <ac:picMkLst>
            <pc:docMk/>
            <pc:sldMk cId="1756919674" sldId="268"/>
            <ac:picMk id="4" creationId="{CFB2A42F-CBD8-DFF6-3F65-0EBF6719B678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1:23:20.418" v="66"/>
          <ac:picMkLst>
            <pc:docMk/>
            <pc:sldMk cId="1756919674" sldId="268"/>
            <ac:picMk id="6" creationId="{7B804C12-9508-6217-9F98-BDEC6599BA8D}"/>
          </ac:picMkLst>
        </pc:picChg>
      </pc:sldChg>
      <pc:sldChg chg="new del">
        <pc:chgData name="A17200862 (Dueñas Chavez, Jose Carlos)" userId="S::a17200862@idat.pe::e447c707-7208-44e2-8499-0ab6288a315b" providerId="AD" clId="Web-{5EB03722-E564-CC91-2F45-D88F34DB3F2F}" dt="2024-07-17T01:22:14.306" v="61"/>
        <pc:sldMkLst>
          <pc:docMk/>
          <pc:sldMk cId="1914305351" sldId="269"/>
        </pc:sldMkLst>
      </pc:sldChg>
      <pc:sldChg chg="addSp delSp modSp new mod setBg">
        <pc:chgData name="A17200862 (Dueñas Chavez, Jose Carlos)" userId="S::a17200862@idat.pe::e447c707-7208-44e2-8499-0ab6288a315b" providerId="AD" clId="Web-{5EB03722-E564-CC91-2F45-D88F34DB3F2F}" dt="2024-07-17T01:35:38.309" v="242" actId="14100"/>
        <pc:sldMkLst>
          <pc:docMk/>
          <pc:sldMk cId="2790877949" sldId="269"/>
        </pc:sldMkLst>
        <pc:spChg chg="mod">
          <ac:chgData name="A17200862 (Dueñas Chavez, Jose Carlos)" userId="S::a17200862@idat.pe::e447c707-7208-44e2-8499-0ab6288a315b" providerId="AD" clId="Web-{5EB03722-E564-CC91-2F45-D88F34DB3F2F}" dt="2024-07-17T01:25:16.126" v="112"/>
          <ac:spMkLst>
            <pc:docMk/>
            <pc:sldMk cId="2790877949" sldId="269"/>
            <ac:spMk id="2" creationId="{8165A06A-7127-98A6-E617-96ABB4ECB541}"/>
          </ac:spMkLst>
        </pc:spChg>
        <pc:spChg chg="del">
          <ac:chgData name="A17200862 (Dueñas Chavez, Jose Carlos)" userId="S::a17200862@idat.pe::e447c707-7208-44e2-8499-0ab6288a315b" providerId="AD" clId="Web-{5EB03722-E564-CC91-2F45-D88F34DB3F2F}" dt="2024-07-17T01:25:09.469" v="111"/>
          <ac:spMkLst>
            <pc:docMk/>
            <pc:sldMk cId="2790877949" sldId="269"/>
            <ac:spMk id="3" creationId="{705565C2-23E2-2C0A-A72A-30CB4BBA20DD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5:16.126" v="112"/>
          <ac:spMkLst>
            <pc:docMk/>
            <pc:sldMk cId="2790877949" sldId="269"/>
            <ac:spMk id="9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5:16.126" v="112"/>
          <ac:spMkLst>
            <pc:docMk/>
            <pc:sldMk cId="2790877949" sldId="269"/>
            <ac:spMk id="11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5:16.126" v="112"/>
          <ac:spMkLst>
            <pc:docMk/>
            <pc:sldMk cId="2790877949" sldId="269"/>
            <ac:spMk id="13" creationId="{08C9B587-E65E-4B52-B37C-ABEBB6E87928}"/>
          </ac:spMkLst>
        </pc:spChg>
        <pc:picChg chg="add mod">
          <ac:chgData name="A17200862 (Dueñas Chavez, Jose Carlos)" userId="S::a17200862@idat.pe::e447c707-7208-44e2-8499-0ab6288a315b" providerId="AD" clId="Web-{5EB03722-E564-CC91-2F45-D88F34DB3F2F}" dt="2024-07-17T01:35:38.309" v="242" actId="14100"/>
          <ac:picMkLst>
            <pc:docMk/>
            <pc:sldMk cId="2790877949" sldId="269"/>
            <ac:picMk id="4" creationId="{D7DAC3AC-46A5-1953-0588-31E9CD7EF4A1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1:25:18.845" v="113"/>
          <ac:picMkLst>
            <pc:docMk/>
            <pc:sldMk cId="2790877949" sldId="269"/>
            <ac:picMk id="6" creationId="{EB9DDC9E-5E7B-10D9-52C4-5F2F433E51F3}"/>
          </ac:picMkLst>
        </pc:picChg>
      </pc:sldChg>
      <pc:sldChg chg="addSp delSp modSp new mod setBg">
        <pc:chgData name="A17200862 (Dueñas Chavez, Jose Carlos)" userId="S::a17200862@idat.pe::e447c707-7208-44e2-8499-0ab6288a315b" providerId="AD" clId="Web-{5EB03722-E564-CC91-2F45-D88F34DB3F2F}" dt="2024-07-17T01:35:42.044" v="243" actId="14100"/>
        <pc:sldMkLst>
          <pc:docMk/>
          <pc:sldMk cId="405462518" sldId="270"/>
        </pc:sldMkLst>
        <pc:spChg chg="mod">
          <ac:chgData name="A17200862 (Dueñas Chavez, Jose Carlos)" userId="S::a17200862@idat.pe::e447c707-7208-44e2-8499-0ab6288a315b" providerId="AD" clId="Web-{5EB03722-E564-CC91-2F45-D88F34DB3F2F}" dt="2024-07-17T01:29:07.104" v="140" actId="20577"/>
          <ac:spMkLst>
            <pc:docMk/>
            <pc:sldMk cId="405462518" sldId="270"/>
            <ac:spMk id="2" creationId="{ED88AA65-D812-286B-1E6E-E1C46BBB4EAF}"/>
          </ac:spMkLst>
        </pc:spChg>
        <pc:spChg chg="del mod">
          <ac:chgData name="A17200862 (Dueñas Chavez, Jose Carlos)" userId="S::a17200862@idat.pe::e447c707-7208-44e2-8499-0ab6288a315b" providerId="AD" clId="Web-{5EB03722-E564-CC91-2F45-D88F34DB3F2F}" dt="2024-07-17T01:29:13.104" v="141"/>
          <ac:spMkLst>
            <pc:docMk/>
            <pc:sldMk cId="405462518" sldId="270"/>
            <ac:spMk id="3" creationId="{A11B092D-D68D-F9A8-B4BE-4655C41E5E9D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8:12.086" v="120"/>
          <ac:spMkLst>
            <pc:docMk/>
            <pc:sldMk cId="405462518" sldId="270"/>
            <ac:spMk id="9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8:12.086" v="120"/>
          <ac:spMkLst>
            <pc:docMk/>
            <pc:sldMk cId="405462518" sldId="270"/>
            <ac:spMk id="11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28:12.086" v="120"/>
          <ac:spMkLst>
            <pc:docMk/>
            <pc:sldMk cId="405462518" sldId="270"/>
            <ac:spMk id="13" creationId="{08C9B587-E65E-4B52-B37C-ABEBB6E87928}"/>
          </ac:spMkLst>
        </pc:spChg>
        <pc:picChg chg="add mod">
          <ac:chgData name="A17200862 (Dueñas Chavez, Jose Carlos)" userId="S::a17200862@idat.pe::e447c707-7208-44e2-8499-0ab6288a315b" providerId="AD" clId="Web-{5EB03722-E564-CC91-2F45-D88F34DB3F2F}" dt="2024-07-17T01:35:42.044" v="243" actId="14100"/>
          <ac:picMkLst>
            <pc:docMk/>
            <pc:sldMk cId="405462518" sldId="270"/>
            <ac:picMk id="4" creationId="{DF7E91ED-C770-046E-FE7D-BCD0EE241EEA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1:29:23.730" v="142"/>
          <ac:picMkLst>
            <pc:docMk/>
            <pc:sldMk cId="405462518" sldId="270"/>
            <ac:picMk id="5" creationId="{195BA91E-2899-03BC-A5F3-DF51DCBB3AA7}"/>
          </ac:picMkLst>
        </pc:picChg>
      </pc:sldChg>
      <pc:sldChg chg="addSp delSp modSp new mod setBg">
        <pc:chgData name="A17200862 (Dueñas Chavez, Jose Carlos)" userId="S::a17200862@idat.pe::e447c707-7208-44e2-8499-0ab6288a315b" providerId="AD" clId="Web-{5EB03722-E564-CC91-2F45-D88F34DB3F2F}" dt="2024-07-17T01:35:45.278" v="244" actId="14100"/>
        <pc:sldMkLst>
          <pc:docMk/>
          <pc:sldMk cId="2505606733" sldId="271"/>
        </pc:sldMkLst>
        <pc:spChg chg="mod">
          <ac:chgData name="A17200862 (Dueñas Chavez, Jose Carlos)" userId="S::a17200862@idat.pe::e447c707-7208-44e2-8499-0ab6288a315b" providerId="AD" clId="Web-{5EB03722-E564-CC91-2F45-D88F34DB3F2F}" dt="2024-07-17T01:30:22.279" v="172" actId="20577"/>
          <ac:spMkLst>
            <pc:docMk/>
            <pc:sldMk cId="2505606733" sldId="271"/>
            <ac:spMk id="2" creationId="{9286D3F2-8C99-0968-75C2-E4CB6C0AFB1C}"/>
          </ac:spMkLst>
        </pc:spChg>
        <pc:spChg chg="del">
          <ac:chgData name="A17200862 (Dueñas Chavez, Jose Carlos)" userId="S::a17200862@idat.pe::e447c707-7208-44e2-8499-0ab6288a315b" providerId="AD" clId="Web-{5EB03722-E564-CC91-2F45-D88F34DB3F2F}" dt="2024-07-17T01:29:40.137" v="146"/>
          <ac:spMkLst>
            <pc:docMk/>
            <pc:sldMk cId="2505606733" sldId="271"/>
            <ac:spMk id="3" creationId="{0E39C33D-2233-4C55-2E8C-D9C07306EF6C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0:17.576" v="171"/>
          <ac:spMkLst>
            <pc:docMk/>
            <pc:sldMk cId="2505606733" sldId="271"/>
            <ac:spMk id="4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0:17.576" v="171"/>
          <ac:spMkLst>
            <pc:docMk/>
            <pc:sldMk cId="2505606733" sldId="271"/>
            <ac:spMk id="5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0:17.576" v="171"/>
          <ac:spMkLst>
            <pc:docMk/>
            <pc:sldMk cId="2505606733" sldId="271"/>
            <ac:spMk id="7" creationId="{08C9B587-E65E-4B52-B37C-ABEBB6E87928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1:30:13.076" v="170"/>
          <ac:spMkLst>
            <pc:docMk/>
            <pc:sldMk cId="2505606733" sldId="271"/>
            <ac:spMk id="9" creationId="{68AF5748-FED8-45BA-8631-26D1D10F3246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1:30:13.076" v="170"/>
          <ac:spMkLst>
            <pc:docMk/>
            <pc:sldMk cId="2505606733" sldId="271"/>
            <ac:spMk id="11" creationId="{AF2F604E-43BE-4DC3-B983-E071523364F8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1:30:13.076" v="170"/>
          <ac:spMkLst>
            <pc:docMk/>
            <pc:sldMk cId="2505606733" sldId="271"/>
            <ac:spMk id="13" creationId="{08C9B587-E65E-4B52-B37C-ABEBB6E87928}"/>
          </ac:spMkLst>
        </pc:spChg>
        <pc:picChg chg="add del">
          <ac:chgData name="A17200862 (Dueñas Chavez, Jose Carlos)" userId="S::a17200862@idat.pe::e447c707-7208-44e2-8499-0ab6288a315b" providerId="AD" clId="Web-{5EB03722-E564-CC91-2F45-D88F34DB3F2F}" dt="2024-07-17T01:30:13.076" v="170"/>
          <ac:picMkLst>
            <pc:docMk/>
            <pc:sldMk cId="2505606733" sldId="271"/>
            <ac:picMk id="6" creationId="{18C95977-3B46-04AB-8BA9-8B175D146CD5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1:30:47.812" v="174"/>
          <ac:picMkLst>
            <pc:docMk/>
            <pc:sldMk cId="2505606733" sldId="271"/>
            <ac:picMk id="8" creationId="{23B1888C-4452-68F9-3AF6-5F64164AED94}"/>
          </ac:picMkLst>
        </pc:picChg>
        <pc:picChg chg="add mod">
          <ac:chgData name="A17200862 (Dueñas Chavez, Jose Carlos)" userId="S::a17200862@idat.pe::e447c707-7208-44e2-8499-0ab6288a315b" providerId="AD" clId="Web-{5EB03722-E564-CC91-2F45-D88F34DB3F2F}" dt="2024-07-17T01:35:45.278" v="244" actId="14100"/>
          <ac:picMkLst>
            <pc:docMk/>
            <pc:sldMk cId="2505606733" sldId="271"/>
            <ac:picMk id="10" creationId="{80918224-C5DA-9AFF-EE30-B8324C7460EE}"/>
          </ac:picMkLst>
        </pc:picChg>
      </pc:sldChg>
      <pc:sldChg chg="addSp delSp modSp new mod setBg">
        <pc:chgData name="A17200862 (Dueñas Chavez, Jose Carlos)" userId="S::a17200862@idat.pe::e447c707-7208-44e2-8499-0ab6288a315b" providerId="AD" clId="Web-{5EB03722-E564-CC91-2F45-D88F34DB3F2F}" dt="2024-07-17T01:33:00.725" v="198" actId="1076"/>
        <pc:sldMkLst>
          <pc:docMk/>
          <pc:sldMk cId="4197075950" sldId="272"/>
        </pc:sldMkLst>
        <pc:spChg chg="mod">
          <ac:chgData name="A17200862 (Dueñas Chavez, Jose Carlos)" userId="S::a17200862@idat.pe::e447c707-7208-44e2-8499-0ab6288a315b" providerId="AD" clId="Web-{5EB03722-E564-CC91-2F45-D88F34DB3F2F}" dt="2024-07-17T01:32:50.208" v="194"/>
          <ac:spMkLst>
            <pc:docMk/>
            <pc:sldMk cId="4197075950" sldId="272"/>
            <ac:spMk id="2" creationId="{B9E0EA3F-C8FA-B5A6-3DDA-A2EA7CBC432B}"/>
          </ac:spMkLst>
        </pc:spChg>
        <pc:spChg chg="del mod">
          <ac:chgData name="A17200862 (Dueñas Chavez, Jose Carlos)" userId="S::a17200862@idat.pe::e447c707-7208-44e2-8499-0ab6288a315b" providerId="AD" clId="Web-{5EB03722-E564-CC91-2F45-D88F34DB3F2F}" dt="2024-07-17T01:32:53.865" v="195"/>
          <ac:spMkLst>
            <pc:docMk/>
            <pc:sldMk cId="4197075950" sldId="272"/>
            <ac:spMk id="3" creationId="{1CD99B08-685C-C3CF-C0CA-EBB5D371154D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2:50.208" v="194"/>
          <ac:spMkLst>
            <pc:docMk/>
            <pc:sldMk cId="4197075950" sldId="272"/>
            <ac:spMk id="10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2:50.208" v="194"/>
          <ac:spMkLst>
            <pc:docMk/>
            <pc:sldMk cId="4197075950" sldId="272"/>
            <ac:spMk id="12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2:50.208" v="194"/>
          <ac:spMkLst>
            <pc:docMk/>
            <pc:sldMk cId="4197075950" sldId="272"/>
            <ac:spMk id="14" creationId="{08C9B587-E65E-4B52-B37C-ABEBB6E87928}"/>
          </ac:spMkLst>
        </pc:spChg>
        <pc:picChg chg="add mod">
          <ac:chgData name="A17200862 (Dueñas Chavez, Jose Carlos)" userId="S::a17200862@idat.pe::e447c707-7208-44e2-8499-0ab6288a315b" providerId="AD" clId="Web-{5EB03722-E564-CC91-2F45-D88F34DB3F2F}" dt="2024-07-17T01:33:00.725" v="198" actId="1076"/>
          <ac:picMkLst>
            <pc:docMk/>
            <pc:sldMk cId="4197075950" sldId="272"/>
            <ac:picMk id="4" creationId="{506318C3-87A7-52C9-1544-CE916213C195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1:32:58.271" v="196"/>
          <ac:picMkLst>
            <pc:docMk/>
            <pc:sldMk cId="4197075950" sldId="272"/>
            <ac:picMk id="7" creationId="{31C6C0E6-FFD1-3885-258D-A9FA19F0B1D5}"/>
          </ac:picMkLst>
        </pc:picChg>
      </pc:sldChg>
      <pc:sldChg chg="addSp delSp modSp new mod setBg">
        <pc:chgData name="A17200862 (Dueñas Chavez, Jose Carlos)" userId="S::a17200862@idat.pe::e447c707-7208-44e2-8499-0ab6288a315b" providerId="AD" clId="Web-{5EB03722-E564-CC91-2F45-D88F34DB3F2F}" dt="2024-07-17T01:35:24.777" v="240" actId="14100"/>
        <pc:sldMkLst>
          <pc:docMk/>
          <pc:sldMk cId="2454328223" sldId="273"/>
        </pc:sldMkLst>
        <pc:spChg chg="mod">
          <ac:chgData name="A17200862 (Dueñas Chavez, Jose Carlos)" userId="S::a17200862@idat.pe::e447c707-7208-44e2-8499-0ab6288a315b" providerId="AD" clId="Web-{5EB03722-E564-CC91-2F45-D88F34DB3F2F}" dt="2024-07-17T01:35:12.183" v="234"/>
          <ac:spMkLst>
            <pc:docMk/>
            <pc:sldMk cId="2454328223" sldId="273"/>
            <ac:spMk id="2" creationId="{FB8B7BC7-67DD-3637-A3C4-3D661E4BC22F}"/>
          </ac:spMkLst>
        </pc:spChg>
        <pc:spChg chg="del mod">
          <ac:chgData name="A17200862 (Dueñas Chavez, Jose Carlos)" userId="S::a17200862@idat.pe::e447c707-7208-44e2-8499-0ab6288a315b" providerId="AD" clId="Web-{5EB03722-E564-CC91-2F45-D88F34DB3F2F}" dt="2024-07-17T01:35:17.590" v="237"/>
          <ac:spMkLst>
            <pc:docMk/>
            <pc:sldMk cId="2454328223" sldId="273"/>
            <ac:spMk id="3" creationId="{23D5E94E-8E85-4858-DE59-E5D67253E0CF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5:12.183" v="234"/>
          <ac:spMkLst>
            <pc:docMk/>
            <pc:sldMk cId="2454328223" sldId="273"/>
            <ac:spMk id="10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5:12.183" v="234"/>
          <ac:spMkLst>
            <pc:docMk/>
            <pc:sldMk cId="2454328223" sldId="273"/>
            <ac:spMk id="12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5:12.183" v="234"/>
          <ac:spMkLst>
            <pc:docMk/>
            <pc:sldMk cId="2454328223" sldId="273"/>
            <ac:spMk id="14" creationId="{08C9B587-E65E-4B52-B37C-ABEBB6E87928}"/>
          </ac:spMkLst>
        </pc:spChg>
        <pc:picChg chg="add mod">
          <ac:chgData name="A17200862 (Dueñas Chavez, Jose Carlos)" userId="S::a17200862@idat.pe::e447c707-7208-44e2-8499-0ab6288a315b" providerId="AD" clId="Web-{5EB03722-E564-CC91-2F45-D88F34DB3F2F}" dt="2024-07-17T01:35:24.777" v="240" actId="14100"/>
          <ac:picMkLst>
            <pc:docMk/>
            <pc:sldMk cId="2454328223" sldId="273"/>
            <ac:picMk id="4" creationId="{356A7F91-C789-2C2C-15FC-303651A63E71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1:35:15.027" v="235"/>
          <ac:picMkLst>
            <pc:docMk/>
            <pc:sldMk cId="2454328223" sldId="273"/>
            <ac:picMk id="7" creationId="{8991E126-6A60-678A-EF41-C64BB8E17505}"/>
          </ac:picMkLst>
        </pc:picChg>
      </pc:sldChg>
      <pc:sldChg chg="addSp delSp modSp new mod ord setBg">
        <pc:chgData name="A17200862 (Dueñas Chavez, Jose Carlos)" userId="S::a17200862@idat.pe::e447c707-7208-44e2-8499-0ab6288a315b" providerId="AD" clId="Web-{5EB03722-E564-CC91-2F45-D88F34DB3F2F}" dt="2024-07-17T01:35:53.872" v="246" actId="14100"/>
        <pc:sldMkLst>
          <pc:docMk/>
          <pc:sldMk cId="2035206696" sldId="274"/>
        </pc:sldMkLst>
        <pc:spChg chg="mod">
          <ac:chgData name="A17200862 (Dueñas Chavez, Jose Carlos)" userId="S::a17200862@idat.pe::e447c707-7208-44e2-8499-0ab6288a315b" providerId="AD" clId="Web-{5EB03722-E564-CC91-2F45-D88F34DB3F2F}" dt="2024-07-17T01:33:59.211" v="214"/>
          <ac:spMkLst>
            <pc:docMk/>
            <pc:sldMk cId="2035206696" sldId="274"/>
            <ac:spMk id="2" creationId="{015600E1-A0DE-2156-FDF1-08AE4005845D}"/>
          </ac:spMkLst>
        </pc:spChg>
        <pc:spChg chg="del mod">
          <ac:chgData name="A17200862 (Dueñas Chavez, Jose Carlos)" userId="S::a17200862@idat.pe::e447c707-7208-44e2-8499-0ab6288a315b" providerId="AD" clId="Web-{5EB03722-E564-CC91-2F45-D88F34DB3F2F}" dt="2024-07-17T01:34:03.133" v="216"/>
          <ac:spMkLst>
            <pc:docMk/>
            <pc:sldMk cId="2035206696" sldId="274"/>
            <ac:spMk id="3" creationId="{4F3CC02B-5598-7A3F-A8BE-FFEEFFBBF19E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3:59.211" v="214"/>
          <ac:spMkLst>
            <pc:docMk/>
            <pc:sldMk cId="2035206696" sldId="274"/>
            <ac:spMk id="10" creationId="{68AF5748-FED8-45BA-8631-26D1D10F3246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3:59.211" v="214"/>
          <ac:spMkLst>
            <pc:docMk/>
            <pc:sldMk cId="2035206696" sldId="274"/>
            <ac:spMk id="12" creationId="{AF2F604E-43BE-4DC3-B983-E071523364F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1:33:59.211" v="214"/>
          <ac:spMkLst>
            <pc:docMk/>
            <pc:sldMk cId="2035206696" sldId="274"/>
            <ac:spMk id="14" creationId="{08C9B587-E65E-4B52-B37C-ABEBB6E87928}"/>
          </ac:spMkLst>
        </pc:spChg>
        <pc:picChg chg="add mod">
          <ac:chgData name="A17200862 (Dueñas Chavez, Jose Carlos)" userId="S::a17200862@idat.pe::e447c707-7208-44e2-8499-0ab6288a315b" providerId="AD" clId="Web-{5EB03722-E564-CC91-2F45-D88F34DB3F2F}" dt="2024-07-17T01:35:53.872" v="246" actId="14100"/>
          <ac:picMkLst>
            <pc:docMk/>
            <pc:sldMk cId="2035206696" sldId="274"/>
            <ac:picMk id="4" creationId="{41C3CF6B-FB79-E6DA-0407-C6E6DBA67FAE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1:34:01.665" v="215"/>
          <ac:picMkLst>
            <pc:docMk/>
            <pc:sldMk cId="2035206696" sldId="274"/>
            <ac:picMk id="7" creationId="{F5B61859-EEE4-5D5C-058B-3A14423E9143}"/>
          </ac:picMkLst>
        </pc:picChg>
      </pc:sldChg>
      <pc:sldChg chg="addSp delSp modSp new mod setBg addAnim delAnim">
        <pc:chgData name="A17200862 (Dueñas Chavez, Jose Carlos)" userId="S::a17200862@idat.pe::e447c707-7208-44e2-8499-0ab6288a315b" providerId="AD" clId="Web-{5EB03722-E564-CC91-2F45-D88F34DB3F2F}" dt="2024-07-17T02:48:24.068" v="302" actId="14100"/>
        <pc:sldMkLst>
          <pc:docMk/>
          <pc:sldMk cId="2441658268" sldId="275"/>
        </pc:sldMkLst>
        <pc:spChg chg="mod">
          <ac:chgData name="A17200862 (Dueñas Chavez, Jose Carlos)" userId="S::a17200862@idat.pe::e447c707-7208-44e2-8499-0ab6288a315b" providerId="AD" clId="Web-{5EB03722-E564-CC91-2F45-D88F34DB3F2F}" dt="2024-07-17T02:47:24.864" v="298" actId="14100"/>
          <ac:spMkLst>
            <pc:docMk/>
            <pc:sldMk cId="2441658268" sldId="275"/>
            <ac:spMk id="2" creationId="{78D36647-A442-D7EE-820F-0134FA9CB14E}"/>
          </ac:spMkLst>
        </pc:spChg>
        <pc:spChg chg="del mod">
          <ac:chgData name="A17200862 (Dueñas Chavez, Jose Carlos)" userId="S::a17200862@idat.pe::e447c707-7208-44e2-8499-0ab6288a315b" providerId="AD" clId="Web-{5EB03722-E564-CC91-2F45-D88F34DB3F2F}" dt="2024-07-17T02:42:52.073" v="283"/>
          <ac:spMkLst>
            <pc:docMk/>
            <pc:sldMk cId="2441658268" sldId="275"/>
            <ac:spMk id="3" creationId="{91FE7426-A9F7-456B-7222-F1ED3BC2C648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2:43:46.406" v="287"/>
          <ac:spMkLst>
            <pc:docMk/>
            <pc:sldMk cId="2441658268" sldId="275"/>
            <ac:spMk id="10" creationId="{68AF5748-FED8-45BA-8631-26D1D10F3246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2:43:46.406" v="287"/>
          <ac:spMkLst>
            <pc:docMk/>
            <pc:sldMk cId="2441658268" sldId="275"/>
            <ac:spMk id="12" creationId="{AF2F604E-43BE-4DC3-B983-E071523364F8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2:43:46.406" v="287"/>
          <ac:spMkLst>
            <pc:docMk/>
            <pc:sldMk cId="2441658268" sldId="275"/>
            <ac:spMk id="14" creationId="{08C9B587-E65E-4B52-B37C-ABEBB6E87928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19" creationId="{017517EF-BD4D-4055-BDB4-A322C53568AD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21" creationId="{0ADDB668-2CA4-4D2B-9C34-3487CA330BA8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23" creationId="{2568BC19-F052-4108-93E1-6A3D1DEC072F}"/>
          </ac:spMkLst>
        </pc:spChg>
        <pc:spChg chg="add del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25" creationId="{D5FD337D-4D6B-4C8B-B6F5-121097E09881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30" creationId="{017517EF-BD4D-4055-BDB4-A322C53568AD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32" creationId="{0ADDB668-2CA4-4D2B-9C34-3487CA330BA8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34" creationId="{2568BC19-F052-4108-93E1-6A3D1DEC072F}"/>
          </ac:spMkLst>
        </pc:spChg>
        <pc:spChg chg="add">
          <ac:chgData name="A17200862 (Dueñas Chavez, Jose Carlos)" userId="S::a17200862@idat.pe::e447c707-7208-44e2-8499-0ab6288a315b" providerId="AD" clId="Web-{5EB03722-E564-CC91-2F45-D88F34DB3F2F}" dt="2024-07-17T02:47:15.129" v="296"/>
          <ac:spMkLst>
            <pc:docMk/>
            <pc:sldMk cId="2441658268" sldId="275"/>
            <ac:spMk id="36" creationId="{D5FD337D-4D6B-4C8B-B6F5-121097E09881}"/>
          </ac:spMkLst>
        </pc:spChg>
        <pc:picChg chg="add del mod">
          <ac:chgData name="A17200862 (Dueñas Chavez, Jose Carlos)" userId="S::a17200862@idat.pe::e447c707-7208-44e2-8499-0ab6288a315b" providerId="AD" clId="Web-{5EB03722-E564-CC91-2F45-D88F34DB3F2F}" dt="2024-07-17T02:46:46.410" v="292"/>
          <ac:picMkLst>
            <pc:docMk/>
            <pc:sldMk cId="2441658268" sldId="275"/>
            <ac:picMk id="4" creationId="{69B5ACB3-7A49-247A-9467-E3F42AFB92E5}"/>
          </ac:picMkLst>
        </pc:picChg>
        <pc:picChg chg="add mod">
          <ac:chgData name="A17200862 (Dueñas Chavez, Jose Carlos)" userId="S::a17200862@idat.pe::e447c707-7208-44e2-8499-0ab6288a315b" providerId="AD" clId="Web-{5EB03722-E564-CC91-2F45-D88F34DB3F2F}" dt="2024-07-17T02:48:24.068" v="302" actId="14100"/>
          <ac:picMkLst>
            <pc:docMk/>
            <pc:sldMk cId="2441658268" sldId="275"/>
            <ac:picMk id="5" creationId="{D21F4F3E-89FC-F689-F3CC-C7A2FC6617F2}"/>
          </ac:picMkLst>
        </pc:picChg>
        <pc:picChg chg="add del">
          <ac:chgData name="A17200862 (Dueñas Chavez, Jose Carlos)" userId="S::a17200862@idat.pe::e447c707-7208-44e2-8499-0ab6288a315b" providerId="AD" clId="Web-{5EB03722-E564-CC91-2F45-D88F34DB3F2F}" dt="2024-07-17T02:43:42.187" v="286"/>
          <ac:picMkLst>
            <pc:docMk/>
            <pc:sldMk cId="2441658268" sldId="275"/>
            <ac:picMk id="7" creationId="{B4D8F13D-C43C-A832-E707-0DDD3E047A61}"/>
          </ac:picMkLst>
        </pc:picChg>
      </pc:sldChg>
      <pc:sldChg chg="new del">
        <pc:chgData name="A17200862 (Dueñas Chavez, Jose Carlos)" userId="S::a17200862@idat.pe::e447c707-7208-44e2-8499-0ab6288a315b" providerId="AD" clId="Web-{5EB03722-E564-CC91-2F45-D88F34DB3F2F}" dt="2024-07-17T01:36:02.920" v="247"/>
        <pc:sldMkLst>
          <pc:docMk/>
          <pc:sldMk cId="318943753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5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E328B-D401-EA1D-EE06-F8F247472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r>
              <a:rPr lang="es-ES" sz="7200" b="1"/>
              <a:t>POLLERIA ROKY'S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4C523-8099-6387-E20E-FEB2AC2B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09066"/>
            <a:ext cx="8258176" cy="903967"/>
          </a:xfrm>
        </p:spPr>
        <p:txBody>
          <a:bodyPr anchor="ctr">
            <a:normAutofit fontScale="55000" lnSpcReduction="20000"/>
          </a:bodyPr>
          <a:lstStyle/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es-ES" sz="2400"/>
              <a:t>CABALLERO ROJAS KENNY ANGELO</a:t>
            </a:r>
          </a:p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es-ES" sz="2400"/>
              <a:t>NARVAEZ ZAMALLOA ROSARIO DEL CARMEN</a:t>
            </a:r>
          </a:p>
          <a:p>
            <a:pPr marL="342900" indent="-342900" algn="ctr">
              <a:buFont typeface="Calibri" panose="020B0604020202020204" pitchFamily="34" charset="0"/>
              <a:buChar char="-"/>
            </a:pPr>
            <a:r>
              <a:rPr lang="es-ES" sz="2400"/>
              <a:t>DUEÑAS CHÁVEZ JOSÉ CARLOS</a:t>
            </a:r>
          </a:p>
          <a:p>
            <a:pPr marL="342900" indent="-342900" algn="ctr">
              <a:buFont typeface="Calibri" panose="020B0604020202020204" pitchFamily="34" charset="0"/>
              <a:buChar char="-"/>
            </a:pPr>
            <a:endParaRPr lang="es-E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22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ES" sz="4000"/>
              <a:t>ACTORES DE NEGOCIO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B7946680-9C7B-9B88-822C-3127B357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344657"/>
            <a:ext cx="11097349" cy="36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1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ES" sz="4000"/>
              <a:t>CASO DE USO DE NEGOCIO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E5D1923-781B-FD42-ADCA-5F8E90F9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2" y="3183082"/>
            <a:ext cx="11920971" cy="19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6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ES" sz="4000"/>
              <a:t>OBJETIVO DE NEGOCIO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B786C2-90D9-AA23-A93B-F1575B8CC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418640"/>
            <a:ext cx="11097349" cy="35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0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E328B-D401-EA1D-EE06-F8F247472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ES" sz="7200" b="1"/>
              <a:t>MAN (MODELO DE ANALISIS Y DISEÑO DE SISTEMA)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20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ES" sz="4000"/>
              <a:t>PAQUETES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D45BD4A-41D8-C211-9D53-F4284CFC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22" y="2091095"/>
            <a:ext cx="9942021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ES" sz="4000"/>
              <a:t>TRABAJADORES DE NEGOCIO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Aplicación&#10;&#10;Descripción generada automáticamente">
            <a:extLst>
              <a:ext uri="{FF2B5EF4-FFF2-40B4-BE49-F238E27FC236}">
                <a16:creationId xmlns:a16="http://schemas.microsoft.com/office/drawing/2014/main" id="{7EF766DA-C43E-DE0E-2A5B-3E9396BC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01" y="2352585"/>
            <a:ext cx="5335976" cy="41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3700"/>
              <a:t>ENTIDAD DE NEGOCIO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DA2D1F34-5F61-4AEC-412D-5B9F897B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429" y="625683"/>
            <a:ext cx="623472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3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ES" sz="4000"/>
              <a:t>REALIZACIÓN DE </a:t>
            </a:r>
            <a:r>
              <a:rPr lang="es-ES" sz="4000">
                <a:solidFill>
                  <a:srgbClr val="000000"/>
                </a:solidFill>
              </a:rPr>
              <a:t>NEGOCIO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 descr="Imagen que contiene Tabla&#10;&#10;Descripción generada automáticamente">
            <a:extLst>
              <a:ext uri="{FF2B5EF4-FFF2-40B4-BE49-F238E27FC236}">
                <a16:creationId xmlns:a16="http://schemas.microsoft.com/office/drawing/2014/main" id="{1C1424B7-755D-A9FF-2660-55B1D9E1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532" y="2091095"/>
            <a:ext cx="70104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2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E57C1B-8AA8-46D3-65FE-1AAFCFBC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es-ES" sz="3600"/>
              <a:t>LOGIN</a:t>
            </a:r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CBBFD447-3E5F-6028-920C-CC4F3FE8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80" y="1917940"/>
            <a:ext cx="75439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1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65A06A-7127-98A6-E617-96ABB4EC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endParaRPr lang="es-ES" sz="4800"/>
          </a:p>
          <a:p>
            <a:r>
              <a:rPr lang="es-ES" sz="4800"/>
              <a:t>MENU PRINCIPAL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2D6092-22CD-93A9-33E4-ACABB6E8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30" y="781949"/>
            <a:ext cx="81534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7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2B6AAB-E278-D65D-81F8-6CB2D60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s-ES" sz="7200" b="1"/>
              <a:t>MISION: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57714-5DDD-B631-70D7-00E3875C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400" b="1">
                <a:latin typeface="Bell MT"/>
                <a:ea typeface="+mn-lt"/>
                <a:cs typeface="+mn-lt"/>
              </a:rPr>
              <a:t>Brindar lo servicios que excedan las expectativas de los clientes de todas las edades superando los estándares más altos de calidad. VALORES DE LA EMPRESA ROKY´S Puntualidad, orden y disciplina.</a:t>
            </a:r>
            <a:endParaRPr lang="es-ES" sz="2400" b="1">
              <a:latin typeface="Bell M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91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86D3F2-8C99-0968-75C2-E4CB6C0AF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3600"/>
              <a:t>MENÚ ROKY'S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AFAB0C7-8B08-2F41-0D9F-A38A8E4C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41" y="1125658"/>
            <a:ext cx="77343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1CDD4-7577-1456-209C-726D944AF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/>
              <a:t>ALMACEN ROKY'S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F8064C6-C7E3-E8A2-0805-A1DE3AB1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87" y="1287313"/>
            <a:ext cx="79343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93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E0EA3F-C8FA-B5A6-3DDA-A2EA7CBC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400"/>
              <a:t>RESERVACIÓN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04DA94E-FF61-F0C4-EFF0-92D432EFE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76" y="991858"/>
            <a:ext cx="57816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5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5600E1-A0DE-2156-FDF1-08AE40058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400"/>
              <a:t>Comprobante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655F6F1-9277-2F86-CF27-84216168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227" y="619125"/>
            <a:ext cx="57721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36647-A442-D7EE-820F-0134FA9CB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54380"/>
          </a:xfrm>
        </p:spPr>
        <p:txBody>
          <a:bodyPr anchor="ctr">
            <a:normAutofit fontScale="90000"/>
          </a:bodyPr>
          <a:lstStyle/>
          <a:p>
            <a:br>
              <a:rPr lang="es-ES" sz="2200"/>
            </a:br>
            <a:br>
              <a:rPr lang="es-ES" sz="2200"/>
            </a:br>
            <a:endParaRPr lang="es-ES" sz="2200"/>
          </a:p>
          <a:p>
            <a:r>
              <a:rPr lang="es-ES" sz="2200"/>
              <a:t>EJECUCIÓN DEL SISTEMA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65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2B6AAB-E278-D65D-81F8-6CB2D6090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s-ES" sz="7200" b="1"/>
              <a:t>VISION: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57714-5DDD-B631-70D7-00E3875C9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>
                <a:latin typeface="Bell MT"/>
                <a:ea typeface="+mn-lt"/>
                <a:cs typeface="+mn-lt"/>
              </a:rPr>
              <a:t>-</a:t>
            </a:r>
            <a:r>
              <a:rPr lang="es-ES" sz="2000" b="1">
                <a:latin typeface="Bell MT"/>
                <a:ea typeface="+mn-lt"/>
                <a:cs typeface="+mn-lt"/>
              </a:rPr>
              <a:t>Ser la primera cadena peruana  más grande a nivel nacional e internacional en el rubro de restaurantes.</a:t>
            </a:r>
          </a:p>
          <a:p>
            <a:pPr>
              <a:lnSpc>
                <a:spcPct val="100000"/>
              </a:lnSpc>
            </a:pPr>
            <a:r>
              <a:rPr lang="es-ES" sz="2000" b="1">
                <a:latin typeface="Bell MT"/>
                <a:ea typeface="+mn-lt"/>
                <a:cs typeface="+mn-lt"/>
              </a:rPr>
              <a:t>-Tener bajo nuestra responsabilidad a uno de los emblemas gastronómicos más reconocidos dentro y fuera de Perú, nos hace sentir orgullosos. El único sabor del Pollo a la Brasa </a:t>
            </a:r>
            <a:r>
              <a:rPr lang="es-ES" sz="2000" b="1" err="1">
                <a:latin typeface="Bell MT"/>
                <a:ea typeface="+mn-lt"/>
                <a:cs typeface="+mn-lt"/>
              </a:rPr>
              <a:t>Rokys</a:t>
            </a:r>
            <a:r>
              <a:rPr lang="es-ES" sz="2000" b="1">
                <a:latin typeface="Bell MT"/>
                <a:ea typeface="+mn-lt"/>
                <a:cs typeface="+mn-lt"/>
              </a:rPr>
              <a:t> es valorado por nuestros clientes a lo largo del tiempo y trasciende incluso nuestras fronteras.</a:t>
            </a:r>
            <a:endParaRPr lang="es-ES" sz="2000" b="1">
              <a:latin typeface="Bell M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6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2BE02D-178F-5324-8E5F-87B087E08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s-ES" sz="7200" b="1"/>
              <a:t>Breve reseña: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F33C54-419A-9BEE-D9B9-38FDD3D59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7116" y="920750"/>
            <a:ext cx="3000375" cy="4699000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s-ES" sz="2000" b="1">
                <a:latin typeface="Bell MT"/>
                <a:ea typeface="+mn-lt"/>
                <a:cs typeface="+mn-lt"/>
              </a:rPr>
              <a:t>somos una empresa peruana con 35 años de experiencia en el mercado de restaurantes consolida nuestra trayectoria, pero no lo dice todo, porque </a:t>
            </a:r>
            <a:r>
              <a:rPr lang="es-ES" sz="2000" b="1" err="1">
                <a:latin typeface="Bell MT"/>
                <a:ea typeface="+mn-lt"/>
                <a:cs typeface="+mn-lt"/>
              </a:rPr>
              <a:t>Rokys</a:t>
            </a:r>
            <a:r>
              <a:rPr lang="es-ES" sz="2000" b="1">
                <a:latin typeface="Bell MT"/>
                <a:ea typeface="+mn-lt"/>
                <a:cs typeface="+mn-lt"/>
              </a:rPr>
              <a:t> es mucho más.</a:t>
            </a:r>
            <a:endParaRPr lang="es-ES" sz="2000" b="1">
              <a:latin typeface="Bell MT"/>
            </a:endParaRPr>
          </a:p>
          <a:p>
            <a:pPr>
              <a:lnSpc>
                <a:spcPct val="100000"/>
              </a:lnSpc>
            </a:pPr>
            <a:r>
              <a:rPr lang="es-ES" sz="2000" b="1">
                <a:latin typeface="Bell MT"/>
                <a:ea typeface="+mn-lt"/>
                <a:cs typeface="+mn-lt"/>
              </a:rPr>
              <a:t>-Aún está fresco en nuestra memoria aquel primer local que fundamos en 1985 en Zárate. Un espacio acogedor con solo 15 mesas y 7 colaboradores que iniciaron lo que hoy se fortalece como la primera cadena de restaurantes que atrae a más de un millón de clientes al mes con más de 75 locales en el país.</a:t>
            </a:r>
            <a:endParaRPr lang="es-ES" sz="2000" b="1">
              <a:latin typeface="Bell MT"/>
            </a:endParaRPr>
          </a:p>
          <a:p>
            <a:pPr>
              <a:lnSpc>
                <a:spcPct val="100000"/>
              </a:lnSpc>
            </a:pPr>
            <a:endParaRPr lang="es-ES" sz="1300">
              <a:latin typeface="Bell M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8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2BE02D-178F-5324-8E5F-87B087E08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s-ES" sz="7200" b="1"/>
              <a:t>Objetivos: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F33C54-419A-9BEE-D9B9-38FDD3D59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575" y="920750"/>
            <a:ext cx="3000375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b="1">
                <a:latin typeface="Bell MT"/>
              </a:rPr>
              <a:t>Ob1: Facilitar el proceso de pedido y pago, lo que puede llevar a un incremento en el número de pedidos.</a:t>
            </a:r>
          </a:p>
          <a:p>
            <a:pPr>
              <a:lnSpc>
                <a:spcPct val="100000"/>
              </a:lnSpc>
            </a:pPr>
            <a:r>
              <a:rPr lang="es-ES" sz="2000" b="1">
                <a:latin typeface="Bell MT"/>
              </a:rPr>
              <a:t>Ob2: Implementar un sistema de pago eficiente y seguro.</a:t>
            </a:r>
          </a:p>
          <a:p>
            <a:pPr>
              <a:lnSpc>
                <a:spcPct val="100000"/>
              </a:lnSpc>
            </a:pPr>
            <a:r>
              <a:rPr lang="es-ES" sz="2000" b="1">
                <a:latin typeface="Bell MT"/>
              </a:rPr>
              <a:t>Ob3: Proveer  información en tiempo real.</a:t>
            </a:r>
          </a:p>
          <a:p>
            <a:pPr>
              <a:lnSpc>
                <a:spcPct val="100000"/>
              </a:lnSpc>
            </a:pPr>
            <a:endParaRPr lang="es-ES" sz="1300">
              <a:latin typeface="Bell M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3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D5E0B2-D0DA-93B5-50FE-8A67C1BB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Organigrama: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197C7F4-D967-21E2-8F85-E97E2A46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1"/>
              <a:t>1. </a:t>
            </a:r>
            <a:r>
              <a:rPr lang="en-US" sz="1900" b="1" err="1"/>
              <a:t>Gerente</a:t>
            </a:r>
            <a:r>
              <a:rPr lang="en-US" sz="1900" b="1"/>
              <a:t> general</a:t>
            </a:r>
            <a:endParaRPr lang="es-ES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-</a:t>
            </a:r>
            <a:r>
              <a:rPr lang="en-US" sz="1900" err="1"/>
              <a:t>encargado</a:t>
            </a:r>
            <a:r>
              <a:rPr lang="en-US" sz="1900"/>
              <a:t> de </a:t>
            </a:r>
            <a:r>
              <a:rPr lang="en-US" sz="1900" err="1"/>
              <a:t>finanzas</a:t>
            </a:r>
            <a:endParaRPr lang="en-US" sz="19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-</a:t>
            </a:r>
            <a:r>
              <a:rPr lang="en-US" sz="1900" err="1"/>
              <a:t>encargado</a:t>
            </a:r>
            <a:r>
              <a:rPr lang="en-US" sz="1900"/>
              <a:t> de </a:t>
            </a:r>
            <a:r>
              <a:rPr lang="en-US" sz="1900" err="1"/>
              <a:t>operaciones</a:t>
            </a:r>
            <a:r>
              <a:rPr lang="en-US" sz="1900"/>
              <a:t> 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-</a:t>
            </a:r>
            <a:r>
              <a:rPr lang="en-US" sz="1900" err="1"/>
              <a:t>encargado</a:t>
            </a:r>
            <a:r>
              <a:rPr lang="en-US" sz="1900"/>
              <a:t> de </a:t>
            </a:r>
            <a:r>
              <a:rPr lang="en-US" sz="1900" err="1"/>
              <a:t>recursos</a:t>
            </a:r>
            <a:r>
              <a:rPr lang="en-US" sz="1900"/>
              <a:t> </a:t>
            </a:r>
            <a:r>
              <a:rPr lang="en-US" sz="1900" err="1"/>
              <a:t>humanos</a:t>
            </a:r>
            <a:endParaRPr lang="en-US" sz="190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- </a:t>
            </a:r>
            <a:r>
              <a:rPr lang="en-US" sz="1900" err="1"/>
              <a:t>encargado</a:t>
            </a:r>
            <a:r>
              <a:rPr lang="en-US" sz="1900"/>
              <a:t> de marketing</a:t>
            </a:r>
          </a:p>
          <a:p>
            <a:pPr>
              <a:lnSpc>
                <a:spcPct val="100000"/>
              </a:lnSpc>
            </a:pPr>
            <a:r>
              <a:rPr lang="en-US" sz="1900" b="1"/>
              <a:t>2. Jefe de </a:t>
            </a:r>
            <a:r>
              <a:rPr lang="en-US" sz="1900" b="1" err="1"/>
              <a:t>cocina</a:t>
            </a:r>
            <a:endParaRPr lang="en-US" sz="1900" b="1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  - cocineros </a:t>
            </a:r>
            <a:r>
              <a:rPr lang="en-US" sz="1900" err="1"/>
              <a:t>principales</a:t>
            </a:r>
            <a:r>
              <a:rPr lang="en-US" sz="1900"/>
              <a:t>, </a:t>
            </a:r>
            <a:r>
              <a:rPr lang="en-US" sz="1900" err="1"/>
              <a:t>ayudante</a:t>
            </a:r>
            <a:r>
              <a:rPr lang="en-US" sz="1900"/>
              <a:t> de </a:t>
            </a:r>
            <a:r>
              <a:rPr lang="en-US" sz="1900" err="1"/>
              <a:t>cocina</a:t>
            </a:r>
            <a:r>
              <a:rPr lang="en-US" sz="1900"/>
              <a:t>  </a:t>
            </a:r>
          </a:p>
          <a:p>
            <a:pPr>
              <a:lnSpc>
                <a:spcPct val="100000"/>
              </a:lnSpc>
            </a:pPr>
            <a:r>
              <a:rPr lang="en-US" sz="1900" b="1"/>
              <a:t>3. Jefe de </a:t>
            </a:r>
            <a:r>
              <a:rPr lang="en-US" sz="1900" b="1" err="1"/>
              <a:t>atención</a:t>
            </a:r>
            <a:r>
              <a:rPr lang="en-US" sz="1900" b="1"/>
              <a:t> al </a:t>
            </a:r>
            <a:r>
              <a:rPr lang="en-US" sz="1900" b="1" err="1"/>
              <a:t>cliente</a:t>
            </a:r>
            <a:endParaRPr lang="en-US" sz="1900" b="1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  - </a:t>
            </a:r>
            <a:r>
              <a:rPr lang="en-US" sz="1900" err="1"/>
              <a:t>cajeros</a:t>
            </a:r>
            <a:r>
              <a:rPr lang="en-US" sz="1900"/>
              <a:t>, </a:t>
            </a:r>
            <a:r>
              <a:rPr lang="en-US" sz="1900" err="1"/>
              <a:t>meseros</a:t>
            </a:r>
            <a:r>
              <a:rPr lang="en-US" sz="1900"/>
              <a:t> y personal de </a:t>
            </a:r>
            <a:r>
              <a:rPr lang="en-US" sz="1900" err="1"/>
              <a:t>reparto</a:t>
            </a:r>
            <a:endParaRPr lang="en-US" sz="1900"/>
          </a:p>
          <a:p>
            <a:pPr>
              <a:lnSpc>
                <a:spcPct val="100000"/>
              </a:lnSpc>
            </a:pPr>
            <a:r>
              <a:rPr lang="en-US" sz="1900" b="1"/>
              <a:t>4.  Jefe de </a:t>
            </a:r>
            <a:r>
              <a:rPr lang="en-US" sz="1900" b="1" err="1"/>
              <a:t>compras</a:t>
            </a:r>
            <a:r>
              <a:rPr lang="en-US" sz="1900" b="1"/>
              <a:t> y </a:t>
            </a:r>
            <a:r>
              <a:rPr lang="en-US" sz="1900" b="1" err="1"/>
              <a:t>proveedores</a:t>
            </a:r>
            <a:endParaRPr lang="en-US" sz="1900" b="1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  -</a:t>
            </a:r>
            <a:r>
              <a:rPr lang="en-US" sz="1900" err="1"/>
              <a:t>coordinador</a:t>
            </a:r>
            <a:r>
              <a:rPr lang="en-US" sz="1900"/>
              <a:t> de </a:t>
            </a:r>
            <a:r>
              <a:rPr lang="en-US" sz="1900" err="1"/>
              <a:t>compras</a:t>
            </a:r>
            <a:r>
              <a:rPr lang="en-US" sz="1900"/>
              <a:t> 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/>
              <a:t>  - </a:t>
            </a:r>
            <a:r>
              <a:rPr lang="en-US" sz="1900" err="1"/>
              <a:t>asisten</a:t>
            </a:r>
            <a:r>
              <a:rPr lang="en-US" sz="1900"/>
              <a:t> de </a:t>
            </a:r>
            <a:r>
              <a:rPr lang="en-US" sz="1900" err="1"/>
              <a:t>compras</a:t>
            </a:r>
            <a:r>
              <a:rPr lang="en-US" sz="1900"/>
              <a:t> 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91177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354A0-1552-6CC3-68A0-2261D9E9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 b="1"/>
              <a:t>DIAGRAMA DE PERSONA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Imagen que contiene Tabla&#10;&#10;Descripción generada automáticamente">
            <a:extLst>
              <a:ext uri="{FF2B5EF4-FFF2-40B4-BE49-F238E27FC236}">
                <a16:creationId xmlns:a16="http://schemas.microsoft.com/office/drawing/2014/main" id="{1AEFBE73-2F5A-A4F2-A7C4-3D6747AD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57" y="1122892"/>
            <a:ext cx="6409268" cy="42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E328B-D401-EA1D-EE06-F8F247472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s-ES" sz="7200" b="1"/>
              <a:t>MCUN (MODELO DEL CASO DE USO DE NEGOCIO)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4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s-ES" sz="4000"/>
              <a:t>PAQUETES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89C8933D-3A04-31C4-8719-46919CC4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59" y="2091095"/>
            <a:ext cx="8237947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971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AccentBoxVTI</vt:lpstr>
      <vt:lpstr>POLLERIA ROKY'S</vt:lpstr>
      <vt:lpstr>MISION:</vt:lpstr>
      <vt:lpstr>VISION:</vt:lpstr>
      <vt:lpstr>Breve reseña:</vt:lpstr>
      <vt:lpstr>Objetivos:</vt:lpstr>
      <vt:lpstr>Organigrama:</vt:lpstr>
      <vt:lpstr>DIAGRAMA DE PERSONA</vt:lpstr>
      <vt:lpstr>MCUN (MODELO DEL CASO DE USO DE NEGOCIO)</vt:lpstr>
      <vt:lpstr>PAQUETES</vt:lpstr>
      <vt:lpstr>ACTORES DE NEGOCIO</vt:lpstr>
      <vt:lpstr>CASO DE USO DE NEGOCIO</vt:lpstr>
      <vt:lpstr>OBJETIVO DE NEGOCIO</vt:lpstr>
      <vt:lpstr>MAN (MODELO DE ANALISIS Y DISEÑO DE SISTEMA)</vt:lpstr>
      <vt:lpstr>PAQUETES</vt:lpstr>
      <vt:lpstr>TRABAJADORES DE NEGOCIO</vt:lpstr>
      <vt:lpstr>ENTIDAD DE NEGOCIO</vt:lpstr>
      <vt:lpstr>REALIZACIÓN DE NEGOCIO</vt:lpstr>
      <vt:lpstr>LOGIN</vt:lpstr>
      <vt:lpstr> MENU PRINCIPAL</vt:lpstr>
      <vt:lpstr>MENÚ ROKY'S</vt:lpstr>
      <vt:lpstr>ALMACEN ROKY'S</vt:lpstr>
      <vt:lpstr>RESERVACIÓN</vt:lpstr>
      <vt:lpstr>Comprobante</vt:lpstr>
      <vt:lpstr>   EJECUCIÓN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1</cp:revision>
  <dcterms:created xsi:type="dcterms:W3CDTF">2024-07-13T05:09:18Z</dcterms:created>
  <dcterms:modified xsi:type="dcterms:W3CDTF">2024-08-23T03:55:06Z</dcterms:modified>
</cp:coreProperties>
</file>