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8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0.xml" ContentType="application/vnd.openxmlformats-officedocument.presentationml.notesSlide+xml"/>
  <Override PartName="/ppt/tags/tag17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9" r:id="rId2"/>
    <p:sldId id="261" r:id="rId3"/>
    <p:sldId id="288" r:id="rId4"/>
    <p:sldId id="281" r:id="rId5"/>
    <p:sldId id="282" r:id="rId6"/>
    <p:sldId id="283" r:id="rId7"/>
    <p:sldId id="289" r:id="rId8"/>
    <p:sldId id="292" r:id="rId9"/>
    <p:sldId id="293" r:id="rId10"/>
    <p:sldId id="290" r:id="rId11"/>
    <p:sldId id="294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74" autoAdjust="0"/>
    <p:restoredTop sz="72158" autoAdjust="0"/>
  </p:normalViewPr>
  <p:slideViewPr>
    <p:cSldViewPr>
      <p:cViewPr varScale="1">
        <p:scale>
          <a:sx n="112" d="100"/>
          <a:sy n="112" d="100"/>
        </p:scale>
        <p:origin x="-161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D83FDC75-7F73-4A4A-A77C-09AADF00E0EA}" type="datetimeFigureOut">
              <a:rPr lang="en-US" altLang="zh-TW" smtClean="0"/>
              <a:pPr/>
              <a:t>1/10/2022</a:t>
            </a:fld>
            <a:endParaRPr lang="zh-TW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459226BF-1F13-42D3-80DC-373E7ADD1EBC}" type="slidenum">
              <a:rPr lang="zh-TW" smtClean="0"/>
              <a:pPr/>
              <a:t>‹#›</a:t>
            </a:fld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527032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48AEF76B-3757-4A0B-AF93-28494465C1DD}" type="datetimeFigureOut">
              <a:pPr/>
              <a:t>2022/1/10</a:t>
            </a:fld>
            <a:endParaRPr lang="zh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75693FD4-8F83-4EF7-AC3F-0DC0388986B0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657550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/>
            </a:pPr>
            <a:r>
              <a:rPr lang="zh-TW" dirty="0" smtClean="0"/>
              <a:t>此範本可作為群組設定中簡報訓練教材的起始檔案。</a:t>
            </a:r>
          </a:p>
          <a:p>
            <a:endParaRPr lang="zh-TW" dirty="0" smtClean="0"/>
          </a:p>
          <a:p>
            <a:pPr lvl="0"/>
            <a:r>
              <a:rPr lang="zh-TW" sz="1200" b="1" dirty="0" smtClean="0"/>
              <a:t>章節</a:t>
            </a:r>
            <a:endParaRPr lang="zh-TW" sz="1200" b="0" dirty="0" smtClean="0"/>
          </a:p>
          <a:p>
            <a:pPr lvl="0"/>
            <a:r>
              <a:rPr lang="zh-TW" sz="1200" b="0" dirty="0" smtClean="0"/>
              <a:t>在投影片上按一下右鍵以新增章節。</a:t>
            </a:r>
            <a:r>
              <a:rPr lang="zh-TW" sz="1200" b="0" baseline="0" dirty="0" smtClean="0"/>
              <a:t> 章節可協助您組織投影片，或簡化多個作者之間的共同作業。</a:t>
            </a:r>
            <a:endParaRPr lang="zh-TW" sz="1200" b="0" dirty="0" smtClean="0"/>
          </a:p>
          <a:p>
            <a:pPr lvl="0"/>
            <a:endParaRPr lang="zh-TW" sz="1200" b="1" dirty="0" smtClean="0"/>
          </a:p>
          <a:p>
            <a:pPr lvl="0"/>
            <a:r>
              <a:rPr lang="zh-TW" sz="1200" b="1" dirty="0" smtClean="0"/>
              <a:t>備忘稿</a:t>
            </a:r>
          </a:p>
          <a:p>
            <a:pPr lvl="0"/>
            <a:r>
              <a:rPr lang="zh-TW" sz="1200" dirty="0" smtClean="0"/>
              <a:t>使用 [備忘稿] 章節記錄交付備忘稿，或提供其他詳細資料給對象。</a:t>
            </a:r>
            <a:r>
              <a:rPr lang="zh-TW" sz="1200" baseline="0" dirty="0" smtClean="0"/>
              <a:t> 於簡報期間在 [簡報檢視] 中檢視這些備忘稿。 </a:t>
            </a:r>
          </a:p>
          <a:p>
            <a:pPr lvl="0">
              <a:buFontTx/>
              <a:buNone/>
            </a:pPr>
            <a:r>
              <a:rPr lang="zh-TW" sz="1200" dirty="0" smtClean="0"/>
              <a:t>請記住字型大小 (對於協助工具、可見度、影片拍攝及線上生產非常重要)</a:t>
            </a:r>
          </a:p>
          <a:p>
            <a:pPr lvl="0"/>
            <a:endParaRPr lang="zh-TW" sz="1200" dirty="0" smtClean="0"/>
          </a:p>
          <a:p>
            <a:pPr lvl="0">
              <a:buFontTx/>
              <a:buNone/>
            </a:pPr>
            <a:r>
              <a:rPr lang="zh-TW" sz="1200" b="1" dirty="0" smtClean="0"/>
              <a:t>協調的色彩 </a:t>
            </a:r>
          </a:p>
          <a:p>
            <a:pPr lvl="0">
              <a:buFontTx/>
              <a:buNone/>
            </a:pPr>
            <a:r>
              <a:rPr lang="zh-TW" sz="1200" dirty="0" smtClean="0"/>
              <a:t>請特別注意圖形、圖表及文字方塊。</a:t>
            </a:r>
            <a:r>
              <a:rPr lang="zh-TW" sz="1200" baseline="0" dirty="0" smtClean="0"/>
              <a:t> </a:t>
            </a:r>
            <a:endParaRPr lang="zh-TW" sz="1200" dirty="0" smtClean="0"/>
          </a:p>
          <a:p>
            <a:pPr lvl="0"/>
            <a:r>
              <a:rPr lang="zh-TW" sz="1200" dirty="0" smtClean="0"/>
              <a:t>考慮出席者將以黑白或 </a:t>
            </a:r>
            <a:r>
              <a:rPr lang="zh-TW" sz="1200" dirty="0" err="1" smtClean="0"/>
              <a:t>灰階列印</a:t>
            </a:r>
            <a:r>
              <a:rPr lang="zh-TW" sz="1200" dirty="0" smtClean="0"/>
              <a:t>。執行測試列印，以確保在進行純黑白及 </a:t>
            </a:r>
            <a:r>
              <a:rPr lang="zh-TW" sz="1200" dirty="0" err="1" smtClean="0"/>
              <a:t>灰階列印時色彩正確</a:t>
            </a:r>
            <a:r>
              <a:rPr lang="zh-TW" sz="1200" dirty="0" smtClean="0"/>
              <a:t>。</a:t>
            </a:r>
          </a:p>
          <a:p>
            <a:pPr lvl="0">
              <a:buFontTx/>
              <a:buNone/>
            </a:pPr>
            <a:endParaRPr lang="zh-TW" sz="1200" dirty="0" smtClean="0"/>
          </a:p>
          <a:p>
            <a:pPr lvl="0">
              <a:buFontTx/>
              <a:buNone/>
            </a:pPr>
            <a:r>
              <a:rPr lang="zh-TW" sz="1200" b="1" dirty="0" smtClean="0"/>
              <a:t>圖形、表格和圖表</a:t>
            </a:r>
          </a:p>
          <a:p>
            <a:pPr lvl="0"/>
            <a:r>
              <a:rPr lang="zh-TW" sz="1200" dirty="0" smtClean="0"/>
              <a:t>保持簡單: 如果可能，使用一致而不令人分心的樣式和色彩。</a:t>
            </a:r>
          </a:p>
          <a:p>
            <a:pPr lvl="0"/>
            <a:r>
              <a:rPr lang="zh-TW" sz="1200" dirty="0" smtClean="0"/>
              <a:t>所有圖表和表格都加上標籤。</a:t>
            </a:r>
          </a:p>
          <a:p>
            <a:endParaRPr lang="zh-TW" dirty="0" smtClean="0"/>
          </a:p>
          <a:p>
            <a:endParaRPr lang="zh-TW" dirty="0" smtClean="0"/>
          </a:p>
          <a:p>
            <a:endParaRPr 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zh-TW" smtClean="0"/>
              <a:pPr/>
              <a:t>1</a:t>
            </a:fld>
            <a:endParaRPr lang="zh-TW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altLang="zh-TW" smtClean="0"/>
              <a:pPr/>
              <a:t>10</a:t>
            </a:fld>
            <a:endParaRPr lang="zh-TW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altLang="zh-TW" smtClean="0"/>
              <a:pPr/>
              <a:t>11</a:t>
            </a:fld>
            <a:endParaRPr 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zh-TW" smtClean="0"/>
              <a:pPr/>
              <a:t>2</a:t>
            </a:fld>
            <a:endParaRPr 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altLang="zh-TW" smtClean="0"/>
              <a:pPr/>
              <a:t>3</a:t>
            </a:fld>
            <a:endParaRPr 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/>
            </a:pPr>
            <a:r>
              <a:rPr lang="zh-TW" sz="1200" dirty="0" smtClean="0"/>
              <a:t>這是另一個選項</a:t>
            </a:r>
            <a:r>
              <a:rPr lang="zh-TW" sz="1200" baseline="0" dirty="0" smtClean="0"/>
              <a:t> 適用於使用轉換的概觀投影片。</a:t>
            </a:r>
            <a:endParaRPr lang="zh-TW" sz="1200" dirty="0" smtClean="0"/>
          </a:p>
          <a:p>
            <a:endParaRPr 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TW" smtClean="0"/>
              <a:pPr/>
              <a:t>4</a:t>
            </a:fld>
            <a:endParaRPr 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TW" smtClean="0"/>
              <a:pPr/>
              <a:t>5</a:t>
            </a:fld>
            <a:endParaRPr lang="zh-TW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TW" smtClean="0"/>
              <a:pPr/>
              <a:t>6</a:t>
            </a:fld>
            <a:endParaRPr lang="zh-TW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altLang="zh-TW" smtClean="0"/>
              <a:pPr/>
              <a:t>7</a:t>
            </a:fld>
            <a:endParaRPr lang="zh-TW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altLang="zh-TW" smtClean="0"/>
              <a:pPr/>
              <a:t>8</a:t>
            </a:fld>
            <a:endParaRPr lang="zh-TW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altLang="zh-TW" smtClean="0"/>
              <a:pPr/>
              <a:t>9</a:t>
            </a:fld>
            <a:endParaRPr 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zh-TW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zh-TW"/>
              <a:t>按一下以編輯母片標題樣式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zh-TW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zh-TW" altLang="en-US" smtClean="0"/>
              <a:t>按一下以編輯母片副標題樣式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zh-TW" sz="2000" baseline="0"/>
            </a:lvl1pPr>
          </a:lstStyle>
          <a:p>
            <a:r>
              <a:rPr kumimoji="0" lang="zh-TW"/>
              <a:t>公司標誌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僅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endParaRPr kumimoji="0" lang="zh-TW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zh-TW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zh-TW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zh-TW"/>
              <a:t>按一下以編輯母片標題樣式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zh-TW" sz="1800"/>
            </a:lvl1pPr>
          </a:lstStyle>
          <a:p>
            <a:r>
              <a:rPr kumimoji="0" lang="zh-TW"/>
              <a:t>公司標誌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zh-TW"/>
            </a:lvl1pPr>
          </a:lstStyle>
          <a:p>
            <a:r>
              <a:rPr kumimoji="0" lang="zh-TW"/>
              <a:t>按一下以編輯母片標題樣式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zh-TW" sz="3200">
                <a:latin typeface="+mn-lt"/>
              </a:defRPr>
            </a:lvl1pPr>
            <a:lvl2pPr eaLnBrk="1" latinLnBrk="0" hangingPunct="1">
              <a:defRPr kumimoji="0" lang="zh-TW" sz="2800">
                <a:latin typeface="+mn-lt"/>
              </a:defRPr>
            </a:lvl2pPr>
            <a:lvl3pPr eaLnBrk="1" latinLnBrk="0" hangingPunct="1">
              <a:defRPr kumimoji="0" lang="zh-TW" sz="2400">
                <a:latin typeface="+mn-lt"/>
              </a:defRPr>
            </a:lvl3pPr>
            <a:lvl4pPr eaLnBrk="1" latinLnBrk="0" hangingPunct="1">
              <a:defRPr kumimoji="0" lang="zh-TW" sz="2400">
                <a:latin typeface="+mn-lt"/>
              </a:defRPr>
            </a:lvl4pPr>
            <a:lvl5pPr eaLnBrk="1" latinLnBrk="0" hangingPunct="1">
              <a:defRPr kumimoji="0" lang="zh-TW" sz="2400">
                <a:latin typeface="+mn-lt"/>
              </a:defRPr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二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zh-TW" sz="2800"/>
            </a:lvl1pPr>
            <a:lvl2pPr eaLnBrk="1" latinLnBrk="0" hangingPunct="1">
              <a:defRPr kumimoji="0" lang="zh-TW" sz="2400"/>
            </a:lvl2pPr>
            <a:lvl3pPr eaLnBrk="1" latinLnBrk="0" hangingPunct="1">
              <a:defRPr kumimoji="0" lang="zh-TW" sz="2000"/>
            </a:lvl3pPr>
            <a:lvl4pPr eaLnBrk="1" latinLnBrk="0" hangingPunct="1">
              <a:defRPr kumimoji="0" lang="zh-TW" sz="1800"/>
            </a:lvl4pPr>
            <a:lvl5pPr eaLnBrk="1" latinLnBrk="0" hangingPunct="1">
              <a:defRPr kumimoji="0" lang="zh-TW" sz="1800"/>
            </a:lvl5pPr>
            <a:lvl6pPr eaLnBrk="1" latinLnBrk="0" hangingPunct="1">
              <a:defRPr kumimoji="0" lang="zh-TW" sz="1800"/>
            </a:lvl6pPr>
            <a:lvl7pPr eaLnBrk="1" latinLnBrk="0" hangingPunct="1">
              <a:defRPr kumimoji="0" lang="zh-TW" sz="1800"/>
            </a:lvl7pPr>
            <a:lvl8pPr eaLnBrk="1" latinLnBrk="0" hangingPunct="1">
              <a:defRPr kumimoji="0" lang="zh-TW" sz="1800"/>
            </a:lvl8pPr>
            <a:lvl9pPr eaLnBrk="1" latinLnBrk="0" hangingPunct="1">
              <a:defRPr kumimoji="0" lang="zh-TW"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zh-TW" sz="2800"/>
            </a:lvl1pPr>
            <a:lvl2pPr eaLnBrk="1" latinLnBrk="0" hangingPunct="1">
              <a:defRPr kumimoji="0" lang="zh-TW" sz="2400"/>
            </a:lvl2pPr>
            <a:lvl3pPr eaLnBrk="1" latinLnBrk="0" hangingPunct="1">
              <a:defRPr kumimoji="0" lang="zh-TW" sz="2000"/>
            </a:lvl3pPr>
            <a:lvl4pPr eaLnBrk="1" latinLnBrk="0" hangingPunct="1">
              <a:defRPr kumimoji="0" lang="zh-TW" sz="1800"/>
            </a:lvl4pPr>
            <a:lvl5pPr eaLnBrk="1" latinLnBrk="0" hangingPunct="1">
              <a:defRPr kumimoji="0" lang="zh-TW" sz="1800"/>
            </a:lvl5pPr>
            <a:lvl6pPr eaLnBrk="1" latinLnBrk="0" hangingPunct="1">
              <a:defRPr kumimoji="0" lang="zh-TW" sz="1800"/>
            </a:lvl6pPr>
            <a:lvl7pPr eaLnBrk="1" latinLnBrk="0" hangingPunct="1">
              <a:defRPr kumimoji="0" lang="zh-TW" sz="1800"/>
            </a:lvl7pPr>
            <a:lvl8pPr eaLnBrk="1" latinLnBrk="0" hangingPunct="1">
              <a:defRPr kumimoji="0" lang="zh-TW" sz="1800"/>
            </a:lvl8pPr>
            <a:lvl9pPr eaLnBrk="1" latinLnBrk="0" hangingPunct="1">
              <a:defRPr kumimoji="0" lang="zh-TW"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對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zh-TW"/>
            </a:lvl1pPr>
          </a:lstStyle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zh-TW" sz="2400" b="1"/>
            </a:lvl1pPr>
            <a:lvl2pPr marL="457200" indent="0" eaLnBrk="1" latinLnBrk="0" hangingPunct="1">
              <a:buNone/>
              <a:defRPr kumimoji="0" lang="zh-TW" sz="2000" b="1"/>
            </a:lvl2pPr>
            <a:lvl3pPr marL="914400" indent="0" eaLnBrk="1" latinLnBrk="0" hangingPunct="1">
              <a:buNone/>
              <a:defRPr kumimoji="0" lang="zh-TW" sz="1800" b="1"/>
            </a:lvl3pPr>
            <a:lvl4pPr marL="1371600" indent="0" eaLnBrk="1" latinLnBrk="0" hangingPunct="1">
              <a:buNone/>
              <a:defRPr kumimoji="0" lang="zh-TW" sz="1600" b="1"/>
            </a:lvl4pPr>
            <a:lvl5pPr marL="1828800" indent="0" eaLnBrk="1" latinLnBrk="0" hangingPunct="1">
              <a:buNone/>
              <a:defRPr kumimoji="0" lang="zh-TW" sz="1600" b="1"/>
            </a:lvl5pPr>
            <a:lvl6pPr marL="2286000" indent="0" eaLnBrk="1" latinLnBrk="0" hangingPunct="1">
              <a:buNone/>
              <a:defRPr kumimoji="0" lang="zh-TW" sz="1600" b="1"/>
            </a:lvl6pPr>
            <a:lvl7pPr marL="2743200" indent="0" eaLnBrk="1" latinLnBrk="0" hangingPunct="1">
              <a:buNone/>
              <a:defRPr kumimoji="0" lang="zh-TW" sz="1600" b="1"/>
            </a:lvl7pPr>
            <a:lvl8pPr marL="3200400" indent="0" eaLnBrk="1" latinLnBrk="0" hangingPunct="1">
              <a:buNone/>
              <a:defRPr kumimoji="0" lang="zh-TW" sz="1600" b="1"/>
            </a:lvl8pPr>
            <a:lvl9pPr marL="3657600" indent="0" eaLnBrk="1" latinLnBrk="0" hangingPunct="1">
              <a:buNone/>
              <a:defRPr kumimoji="0" lang="zh-TW" sz="1600" b="1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zh-TW" sz="2400"/>
            </a:lvl1pPr>
            <a:lvl2pPr eaLnBrk="1" latinLnBrk="0" hangingPunct="1">
              <a:defRPr kumimoji="0" lang="zh-TW" sz="2000"/>
            </a:lvl2pPr>
            <a:lvl3pPr eaLnBrk="1" latinLnBrk="0" hangingPunct="1">
              <a:defRPr kumimoji="0" lang="zh-TW" sz="1800"/>
            </a:lvl3pPr>
            <a:lvl4pPr eaLnBrk="1" latinLnBrk="0" hangingPunct="1">
              <a:defRPr kumimoji="0" lang="zh-TW" sz="1600"/>
            </a:lvl4pPr>
            <a:lvl5pPr eaLnBrk="1" latinLnBrk="0" hangingPunct="1">
              <a:defRPr kumimoji="0" lang="zh-TW" sz="1600"/>
            </a:lvl5pPr>
            <a:lvl6pPr eaLnBrk="1" latinLnBrk="0" hangingPunct="1">
              <a:defRPr kumimoji="0" lang="zh-TW" sz="1600"/>
            </a:lvl6pPr>
            <a:lvl7pPr eaLnBrk="1" latinLnBrk="0" hangingPunct="1">
              <a:defRPr kumimoji="0" lang="zh-TW" sz="1600"/>
            </a:lvl7pPr>
            <a:lvl8pPr eaLnBrk="1" latinLnBrk="0" hangingPunct="1">
              <a:defRPr kumimoji="0" lang="zh-TW" sz="1600"/>
            </a:lvl8pPr>
            <a:lvl9pPr eaLnBrk="1" latinLnBrk="0" hangingPunct="1">
              <a:defRPr kumimoji="0" lang="zh-TW"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zh-TW" sz="2400" b="1"/>
            </a:lvl1pPr>
            <a:lvl2pPr marL="457200" indent="0" eaLnBrk="1" latinLnBrk="0" hangingPunct="1">
              <a:buNone/>
              <a:defRPr kumimoji="0" lang="zh-TW" sz="2000" b="1"/>
            </a:lvl2pPr>
            <a:lvl3pPr marL="914400" indent="0" eaLnBrk="1" latinLnBrk="0" hangingPunct="1">
              <a:buNone/>
              <a:defRPr kumimoji="0" lang="zh-TW" sz="1800" b="1"/>
            </a:lvl3pPr>
            <a:lvl4pPr marL="1371600" indent="0" eaLnBrk="1" latinLnBrk="0" hangingPunct="1">
              <a:buNone/>
              <a:defRPr kumimoji="0" lang="zh-TW" sz="1600" b="1"/>
            </a:lvl4pPr>
            <a:lvl5pPr marL="1828800" indent="0" eaLnBrk="1" latinLnBrk="0" hangingPunct="1">
              <a:buNone/>
              <a:defRPr kumimoji="0" lang="zh-TW" sz="1600" b="1"/>
            </a:lvl5pPr>
            <a:lvl6pPr marL="2286000" indent="0" eaLnBrk="1" latinLnBrk="0" hangingPunct="1">
              <a:buNone/>
              <a:defRPr kumimoji="0" lang="zh-TW" sz="1600" b="1"/>
            </a:lvl6pPr>
            <a:lvl7pPr marL="2743200" indent="0" eaLnBrk="1" latinLnBrk="0" hangingPunct="1">
              <a:buNone/>
              <a:defRPr kumimoji="0" lang="zh-TW" sz="1600" b="1"/>
            </a:lvl7pPr>
            <a:lvl8pPr marL="3200400" indent="0" eaLnBrk="1" latinLnBrk="0" hangingPunct="1">
              <a:buNone/>
              <a:defRPr kumimoji="0" lang="zh-TW" sz="1600" b="1"/>
            </a:lvl8pPr>
            <a:lvl9pPr marL="3657600" indent="0" eaLnBrk="1" latinLnBrk="0" hangingPunct="1">
              <a:buNone/>
              <a:defRPr kumimoji="0" lang="zh-TW" sz="1600" b="1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zh-TW" sz="2400"/>
            </a:lvl1pPr>
            <a:lvl2pPr eaLnBrk="1" latinLnBrk="0" hangingPunct="1">
              <a:defRPr kumimoji="0" lang="zh-TW" sz="2000"/>
            </a:lvl2pPr>
            <a:lvl3pPr eaLnBrk="1" latinLnBrk="0" hangingPunct="1">
              <a:defRPr kumimoji="0" lang="zh-TW" sz="1800"/>
            </a:lvl3pPr>
            <a:lvl4pPr eaLnBrk="1" latinLnBrk="0" hangingPunct="1">
              <a:defRPr kumimoji="0" lang="zh-TW" sz="1600"/>
            </a:lvl4pPr>
            <a:lvl5pPr eaLnBrk="1" latinLnBrk="0" hangingPunct="1">
              <a:defRPr kumimoji="0" lang="zh-TW" sz="1600"/>
            </a:lvl5pPr>
            <a:lvl6pPr eaLnBrk="1" latinLnBrk="0" hangingPunct="1">
              <a:defRPr kumimoji="0" lang="zh-TW" sz="1600"/>
            </a:lvl6pPr>
            <a:lvl7pPr eaLnBrk="1" latinLnBrk="0" hangingPunct="1">
              <a:defRPr kumimoji="0" lang="zh-TW" sz="1600"/>
            </a:lvl7pPr>
            <a:lvl8pPr eaLnBrk="1" latinLnBrk="0" hangingPunct="1">
              <a:defRPr kumimoji="0" lang="zh-TW" sz="1600"/>
            </a:lvl8pPr>
            <a:lvl9pPr eaLnBrk="1" latinLnBrk="0" hangingPunct="1">
              <a:defRPr kumimoji="0" lang="zh-TW"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zh-TW" sz="2000" b="1"/>
            </a:lvl1pPr>
          </a:lstStyle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zh-TW" sz="3200"/>
            </a:lvl1pPr>
            <a:lvl2pPr eaLnBrk="1" latinLnBrk="0" hangingPunct="1">
              <a:defRPr kumimoji="0" lang="zh-TW" sz="2800"/>
            </a:lvl2pPr>
            <a:lvl3pPr eaLnBrk="1" latinLnBrk="0" hangingPunct="1">
              <a:defRPr kumimoji="0" lang="zh-TW" sz="2400"/>
            </a:lvl3pPr>
            <a:lvl4pPr eaLnBrk="1" latinLnBrk="0" hangingPunct="1">
              <a:defRPr kumimoji="0" lang="zh-TW" sz="2000"/>
            </a:lvl4pPr>
            <a:lvl5pPr eaLnBrk="1" latinLnBrk="0" hangingPunct="1">
              <a:defRPr kumimoji="0" lang="zh-TW" sz="2000"/>
            </a:lvl5pPr>
            <a:lvl6pPr eaLnBrk="1" latinLnBrk="0" hangingPunct="1">
              <a:defRPr kumimoji="0" lang="zh-TW" sz="2000"/>
            </a:lvl6pPr>
            <a:lvl7pPr eaLnBrk="1" latinLnBrk="0" hangingPunct="1">
              <a:defRPr kumimoji="0" lang="zh-TW" sz="2000"/>
            </a:lvl7pPr>
            <a:lvl8pPr eaLnBrk="1" latinLnBrk="0" hangingPunct="1">
              <a:defRPr kumimoji="0" lang="zh-TW" sz="2000"/>
            </a:lvl8pPr>
            <a:lvl9pPr eaLnBrk="1" latinLnBrk="0" hangingPunct="1">
              <a:defRPr kumimoji="0" lang="zh-TW" sz="20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zh-TW" sz="1400"/>
            </a:lvl1pPr>
            <a:lvl2pPr marL="457200" indent="0" eaLnBrk="1" latinLnBrk="0" hangingPunct="1">
              <a:buNone/>
              <a:defRPr kumimoji="0" lang="zh-TW" sz="1200"/>
            </a:lvl2pPr>
            <a:lvl3pPr marL="914400" indent="0" eaLnBrk="1" latinLnBrk="0" hangingPunct="1">
              <a:buNone/>
              <a:defRPr kumimoji="0" lang="zh-TW" sz="1000"/>
            </a:lvl3pPr>
            <a:lvl4pPr marL="1371600" indent="0" eaLnBrk="1" latinLnBrk="0" hangingPunct="1">
              <a:buNone/>
              <a:defRPr kumimoji="0" lang="zh-TW" sz="900"/>
            </a:lvl4pPr>
            <a:lvl5pPr marL="1828800" indent="0" eaLnBrk="1" latinLnBrk="0" hangingPunct="1">
              <a:buNone/>
              <a:defRPr kumimoji="0" lang="zh-TW" sz="900"/>
            </a:lvl5pPr>
            <a:lvl6pPr marL="2286000" indent="0" eaLnBrk="1" latinLnBrk="0" hangingPunct="1">
              <a:buNone/>
              <a:defRPr kumimoji="0" lang="zh-TW" sz="900"/>
            </a:lvl6pPr>
            <a:lvl7pPr marL="2743200" indent="0" eaLnBrk="1" latinLnBrk="0" hangingPunct="1">
              <a:buNone/>
              <a:defRPr kumimoji="0" lang="zh-TW" sz="900"/>
            </a:lvl7pPr>
            <a:lvl8pPr marL="3200400" indent="0" eaLnBrk="1" latinLnBrk="0" hangingPunct="1">
              <a:buNone/>
              <a:defRPr kumimoji="0" lang="zh-TW" sz="900"/>
            </a:lvl8pPr>
            <a:lvl9pPr marL="3657600" indent="0" eaLnBrk="1" latinLnBrk="0" hangingPunct="1">
              <a:buNone/>
              <a:defRPr kumimoji="0" lang="zh-TW"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zh-TW" sz="2000" b="1"/>
            </a:lvl1pPr>
          </a:lstStyle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zh-TW" sz="3200"/>
            </a:lvl1pPr>
            <a:lvl2pPr marL="457200" indent="0" eaLnBrk="1" latinLnBrk="0" hangingPunct="1">
              <a:buNone/>
              <a:defRPr kumimoji="0" lang="zh-TW" sz="2800"/>
            </a:lvl2pPr>
            <a:lvl3pPr marL="914400" indent="0" eaLnBrk="1" latinLnBrk="0" hangingPunct="1">
              <a:buNone/>
              <a:defRPr kumimoji="0" lang="zh-TW" sz="2400"/>
            </a:lvl3pPr>
            <a:lvl4pPr marL="1371600" indent="0" eaLnBrk="1" latinLnBrk="0" hangingPunct="1">
              <a:buNone/>
              <a:defRPr kumimoji="0" lang="zh-TW" sz="2000"/>
            </a:lvl4pPr>
            <a:lvl5pPr marL="1828800" indent="0" eaLnBrk="1" latinLnBrk="0" hangingPunct="1">
              <a:buNone/>
              <a:defRPr kumimoji="0" lang="zh-TW" sz="2000"/>
            </a:lvl5pPr>
            <a:lvl6pPr marL="2286000" indent="0" eaLnBrk="1" latinLnBrk="0" hangingPunct="1">
              <a:buNone/>
              <a:defRPr kumimoji="0" lang="zh-TW" sz="2000"/>
            </a:lvl6pPr>
            <a:lvl7pPr marL="2743200" indent="0" eaLnBrk="1" latinLnBrk="0" hangingPunct="1">
              <a:buNone/>
              <a:defRPr kumimoji="0" lang="zh-TW" sz="2000"/>
            </a:lvl7pPr>
            <a:lvl8pPr marL="3200400" indent="0" eaLnBrk="1" latinLnBrk="0" hangingPunct="1">
              <a:buNone/>
              <a:defRPr kumimoji="0" lang="zh-TW" sz="2000"/>
            </a:lvl8pPr>
            <a:lvl9pPr marL="3657600" indent="0" eaLnBrk="1" latinLnBrk="0" hangingPunct="1">
              <a:buNone/>
              <a:defRPr kumimoji="0" lang="zh-TW" sz="2000"/>
            </a:lvl9pPr>
          </a:lstStyle>
          <a:p>
            <a:pPr eaLnBrk="1" latinLnBrk="0" hangingPunct="1"/>
            <a:r>
              <a:rPr lang="zh-TW" altLang="en-US" smtClean="0"/>
              <a:t>按一下圖示以新增圖片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zh-TW" sz="1400"/>
            </a:lvl1pPr>
            <a:lvl2pPr marL="457200" indent="0" eaLnBrk="1" latinLnBrk="0" hangingPunct="1">
              <a:buNone/>
              <a:defRPr kumimoji="0" lang="zh-TW" sz="1200"/>
            </a:lvl2pPr>
            <a:lvl3pPr marL="914400" indent="0" eaLnBrk="1" latinLnBrk="0" hangingPunct="1">
              <a:buNone/>
              <a:defRPr kumimoji="0" lang="zh-TW" sz="1000"/>
            </a:lvl3pPr>
            <a:lvl4pPr marL="1371600" indent="0" eaLnBrk="1" latinLnBrk="0" hangingPunct="1">
              <a:buNone/>
              <a:defRPr kumimoji="0" lang="zh-TW" sz="900"/>
            </a:lvl4pPr>
            <a:lvl5pPr marL="1828800" indent="0" eaLnBrk="1" latinLnBrk="0" hangingPunct="1">
              <a:buNone/>
              <a:defRPr kumimoji="0" lang="zh-TW" sz="900"/>
            </a:lvl5pPr>
            <a:lvl6pPr marL="2286000" indent="0" eaLnBrk="1" latinLnBrk="0" hangingPunct="1">
              <a:buNone/>
              <a:defRPr kumimoji="0" lang="zh-TW" sz="900"/>
            </a:lvl6pPr>
            <a:lvl7pPr marL="2743200" indent="0" eaLnBrk="1" latinLnBrk="0" hangingPunct="1">
              <a:buNone/>
              <a:defRPr kumimoji="0" lang="zh-TW" sz="900"/>
            </a:lvl7pPr>
            <a:lvl8pPr marL="3200400" indent="0" eaLnBrk="1" latinLnBrk="0" hangingPunct="1">
              <a:buNone/>
              <a:defRPr kumimoji="0" lang="zh-TW" sz="900"/>
            </a:lvl8pPr>
            <a:lvl9pPr marL="3657600" indent="0" eaLnBrk="1" latinLnBrk="0" hangingPunct="1">
              <a:buNone/>
              <a:defRPr kumimoji="0" lang="zh-TW"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zh-TW" altLang="en-US" smtClean="0"/>
              <a:t>按一下以編輯母片標題樣式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0" lang="zh-TW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zh-TW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zh-TW"/>
      </a:defPPr>
      <a:lvl1pPr marL="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hyperlink" Target="https://getbootstrap.com/docs/4.6/components" TargetMode="Externa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TW" dirty="0" smtClean="0"/>
              <a:t>WEB </a:t>
            </a:r>
            <a:r>
              <a:rPr lang="zh-TW" altLang="en-US" dirty="0" smtClean="0"/>
              <a:t>期末記帳</a:t>
            </a:r>
            <a:r>
              <a:rPr lang="en-US" altLang="zh-TW" dirty="0" smtClean="0"/>
              <a:t>APP</a:t>
            </a:r>
            <a:endParaRPr lang="zh-TW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>
                <a:latin typeface="+mn-lt"/>
              </a:rPr>
              <a:t>莊曜齊</a:t>
            </a:r>
            <a:endParaRPr lang="en-US" altLang="zh-TW" sz="2400" dirty="0" smtClean="0">
              <a:latin typeface="+mn-lt"/>
            </a:endParaRPr>
          </a:p>
          <a:p>
            <a:r>
              <a:rPr lang="en-US" altLang="zh-TW" sz="2400" dirty="0" smtClean="0">
                <a:latin typeface="+mn-lt"/>
              </a:rPr>
              <a:t>S07352011</a:t>
            </a:r>
            <a:endParaRPr lang="zh-TW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dirty="0" smtClean="0"/>
              <a:t>實現功能</a:t>
            </a:r>
            <a:r>
              <a:rPr lang="en-US" altLang="zh-TW" dirty="0" smtClean="0"/>
              <a:t>:</a:t>
            </a:r>
            <a:r>
              <a:rPr lang="zh-TW" altLang="en-US" dirty="0"/>
              <a:t>上傳到</a:t>
            </a:r>
            <a:r>
              <a:rPr lang="en-US" altLang="zh-TW" dirty="0" err="1" smtClean="0"/>
              <a:t>Github</a:t>
            </a:r>
            <a:endParaRPr 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zh-TW" smtClean="0"/>
              <a:pPr/>
              <a:t>10</a:t>
            </a:fld>
            <a:endParaRPr kumimoji="0" lang="zh-TW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6792"/>
            <a:ext cx="7842448" cy="3484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2483768" y="5517232"/>
            <a:ext cx="4824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以</a:t>
            </a:r>
            <a:r>
              <a:rPr lang="en-US" altLang="zh-TW" sz="2800" dirty="0" err="1" smtClean="0"/>
              <a:t>GitBash</a:t>
            </a:r>
            <a:r>
              <a:rPr lang="en-US" altLang="zh-TW" sz="2800" dirty="0" smtClean="0"/>
              <a:t> Push </a:t>
            </a:r>
            <a:r>
              <a:rPr lang="zh-TW" altLang="en-US" sz="2800" dirty="0" smtClean="0"/>
              <a:t>到 </a:t>
            </a:r>
            <a:r>
              <a:rPr lang="en-US" altLang="zh-TW" sz="2800" dirty="0" err="1" smtClean="0"/>
              <a:t>Github</a:t>
            </a:r>
            <a:r>
              <a:rPr lang="en-US" altLang="zh-TW" sz="2800" dirty="0" smtClean="0"/>
              <a:t> </a:t>
            </a:r>
            <a:r>
              <a:rPr lang="zh-TW" altLang="en-US" sz="2800" dirty="0" smtClean="0"/>
              <a:t>頁面</a:t>
            </a:r>
            <a:endParaRPr lang="zh-TW" alt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238933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zh-TW" smtClean="0"/>
              <a:pPr/>
              <a:t>11</a:t>
            </a:fld>
            <a:endParaRPr kumimoji="0" lang="zh-TW" altLang="en-US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755576" y="2852936"/>
            <a:ext cx="8077200" cy="1143000"/>
          </a:xfrm>
        </p:spPr>
        <p:txBody>
          <a:bodyPr>
            <a:noAutofit/>
          </a:bodyPr>
          <a:lstStyle/>
          <a:p>
            <a:pPr algn="ctr"/>
            <a:r>
              <a:rPr lang="en-US" altLang="zh-TW" sz="9600" dirty="0" smtClean="0"/>
              <a:t>END</a:t>
            </a:r>
            <a:endParaRPr lang="zh-TW" altLang="en-US" sz="9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912622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實現功能</a:t>
            </a:r>
            <a:endParaRPr lang="zh-TW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55576" y="1916832"/>
            <a:ext cx="6192688" cy="3937323"/>
          </a:xfrm>
        </p:spPr>
        <p:txBody>
          <a:bodyPr>
            <a:normAutofit fontScale="55000" lnSpcReduction="20000"/>
          </a:bodyPr>
          <a:lstStyle/>
          <a:p>
            <a:r>
              <a:rPr lang="en-US" altLang="zh-TW" dirty="0"/>
              <a:t>(10</a:t>
            </a:r>
            <a:r>
              <a:rPr lang="zh-TW" altLang="en-US" dirty="0"/>
              <a:t>分</a:t>
            </a:r>
            <a:r>
              <a:rPr lang="en-US" altLang="zh-TW" dirty="0"/>
              <a:t>)</a:t>
            </a:r>
            <a:r>
              <a:rPr lang="zh-TW" altLang="en-US" dirty="0"/>
              <a:t>製作文件</a:t>
            </a:r>
            <a:r>
              <a:rPr lang="en-US" altLang="zh-TW" dirty="0"/>
              <a:t>(</a:t>
            </a:r>
            <a:r>
              <a:rPr lang="en-US" altLang="zh-TW" dirty="0" err="1"/>
              <a:t>docx</a:t>
            </a:r>
            <a:r>
              <a:rPr lang="en-US" altLang="zh-TW" dirty="0"/>
              <a:t>/</a:t>
            </a:r>
            <a:r>
              <a:rPr lang="en-US" altLang="zh-TW" dirty="0" err="1"/>
              <a:t>pptx</a:t>
            </a:r>
            <a:r>
              <a:rPr lang="en-US" altLang="zh-TW" dirty="0"/>
              <a:t>/</a:t>
            </a:r>
            <a:r>
              <a:rPr lang="en-US" altLang="zh-TW" dirty="0" err="1"/>
              <a:t>odt</a:t>
            </a:r>
            <a:r>
              <a:rPr lang="en-US" altLang="zh-TW" dirty="0"/>
              <a:t>/</a:t>
            </a:r>
            <a:r>
              <a:rPr lang="en-US" altLang="zh-TW" dirty="0" err="1"/>
              <a:t>odp</a:t>
            </a:r>
            <a:r>
              <a:rPr lang="en-US" altLang="zh-TW" dirty="0"/>
              <a:t>/pdf</a:t>
            </a:r>
            <a:r>
              <a:rPr lang="zh-TW" altLang="en-US" dirty="0"/>
              <a:t>格式</a:t>
            </a:r>
            <a:r>
              <a:rPr lang="en-US" altLang="zh-TW" dirty="0"/>
              <a:t>, </a:t>
            </a:r>
            <a:r>
              <a:rPr lang="zh-TW" altLang="en-US" dirty="0"/>
              <a:t>必須加頁碼</a:t>
            </a:r>
            <a:r>
              <a:rPr lang="en-US" altLang="zh-TW" dirty="0"/>
              <a:t>)</a:t>
            </a:r>
            <a:r>
              <a:rPr lang="zh-TW" altLang="en-US" dirty="0"/>
              <a:t>簡述功能及操作過程</a:t>
            </a:r>
            <a:r>
              <a:rPr lang="en-US" altLang="zh-TW" dirty="0"/>
              <a:t>(</a:t>
            </a:r>
            <a:r>
              <a:rPr lang="zh-TW" altLang="en-US" dirty="0"/>
              <a:t>截圖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r>
              <a:rPr lang="en-US" altLang="zh-TW" dirty="0"/>
              <a:t>(40</a:t>
            </a:r>
            <a:r>
              <a:rPr lang="zh-TW" altLang="en-US" dirty="0"/>
              <a:t>分</a:t>
            </a:r>
            <a:r>
              <a:rPr lang="en-US" altLang="zh-TW" dirty="0"/>
              <a:t>)</a:t>
            </a:r>
            <a:r>
              <a:rPr lang="zh-TW" altLang="en-US" dirty="0"/>
              <a:t>合理且有意義地使用</a:t>
            </a:r>
            <a:r>
              <a:rPr lang="en-US" altLang="zh-TW" dirty="0"/>
              <a:t>5</a:t>
            </a:r>
            <a:r>
              <a:rPr lang="zh-TW" altLang="en-US" dirty="0"/>
              <a:t>個</a:t>
            </a:r>
            <a:r>
              <a:rPr lang="en-US" altLang="zh-TW" dirty="0"/>
              <a:t>bootstrap</a:t>
            </a:r>
            <a:r>
              <a:rPr lang="zh-TW" altLang="en-US" dirty="0"/>
              <a:t>元件</a:t>
            </a:r>
            <a:r>
              <a:rPr lang="en-US" altLang="zh-TW" dirty="0"/>
              <a:t>: </a:t>
            </a:r>
            <a:r>
              <a:rPr lang="en-US" altLang="zh-TW" dirty="0">
                <a:hlinkClick r:id="rId6"/>
              </a:rPr>
              <a:t>https://</a:t>
            </a:r>
            <a:r>
              <a:rPr lang="en-US" altLang="zh-TW" dirty="0" smtClean="0">
                <a:hlinkClick r:id="rId6"/>
              </a:rPr>
              <a:t>getbootstrap.com/docs/4.6/components</a:t>
            </a:r>
            <a:endParaRPr lang="en-US" altLang="zh-TW" dirty="0" smtClean="0"/>
          </a:p>
          <a:p>
            <a:endParaRPr lang="zh-TW" altLang="en-US" dirty="0"/>
          </a:p>
          <a:p>
            <a:r>
              <a:rPr lang="en-US" altLang="zh-TW" dirty="0"/>
              <a:t>(15</a:t>
            </a:r>
            <a:r>
              <a:rPr lang="zh-TW" altLang="en-US" dirty="0"/>
              <a:t>分</a:t>
            </a:r>
            <a:r>
              <a:rPr lang="en-US" altLang="zh-TW" dirty="0"/>
              <a:t>)</a:t>
            </a:r>
            <a:r>
              <a:rPr lang="zh-TW" altLang="en-US" dirty="0"/>
              <a:t>保持資料</a:t>
            </a:r>
            <a:r>
              <a:rPr lang="en-US" altLang="zh-TW" dirty="0"/>
              <a:t>: </a:t>
            </a:r>
            <a:r>
              <a:rPr lang="zh-TW" altLang="en-US" dirty="0"/>
              <a:t>重新整理頁面不會</a:t>
            </a:r>
            <a:r>
              <a:rPr lang="zh-TW" altLang="en-US" dirty="0" smtClean="0"/>
              <a:t>失效</a:t>
            </a:r>
            <a:endParaRPr lang="en-US" altLang="zh-TW" dirty="0" smtClean="0"/>
          </a:p>
          <a:p>
            <a:endParaRPr lang="zh-TW" altLang="en-US" dirty="0"/>
          </a:p>
          <a:p>
            <a:r>
              <a:rPr lang="en-US" altLang="zh-TW" dirty="0"/>
              <a:t>(10</a:t>
            </a:r>
            <a:r>
              <a:rPr lang="zh-TW" altLang="en-US" dirty="0"/>
              <a:t>分</a:t>
            </a:r>
            <a:r>
              <a:rPr lang="en-US" altLang="zh-TW" dirty="0"/>
              <a:t>)</a:t>
            </a:r>
            <a:r>
              <a:rPr lang="zh-TW" altLang="en-US" dirty="0"/>
              <a:t>以上三項同時完成</a:t>
            </a:r>
            <a:br>
              <a:rPr lang="zh-TW" altLang="en-US" dirty="0"/>
            </a:br>
            <a:endParaRPr lang="zh-TW" altLang="en-US" dirty="0"/>
          </a:p>
          <a:p>
            <a:r>
              <a:rPr lang="en-US" altLang="zh-TW" dirty="0"/>
              <a:t>(10</a:t>
            </a:r>
            <a:r>
              <a:rPr lang="zh-TW" altLang="en-US" dirty="0"/>
              <a:t>分</a:t>
            </a:r>
            <a:r>
              <a:rPr lang="en-US" altLang="zh-TW" dirty="0"/>
              <a:t>)</a:t>
            </a:r>
            <a:r>
              <a:rPr lang="zh-TW" altLang="en-US" dirty="0"/>
              <a:t>上傳到</a:t>
            </a:r>
            <a:r>
              <a:rPr lang="en-US" altLang="zh-TW" dirty="0" err="1" smtClean="0"/>
              <a:t>Github</a:t>
            </a:r>
            <a:endParaRPr lang="en-US" altLang="zh-TW" dirty="0" smtClean="0"/>
          </a:p>
          <a:p>
            <a:endParaRPr lang="zh-TW" altLang="en-US" dirty="0"/>
          </a:p>
          <a:p>
            <a:r>
              <a:rPr lang="en-US" altLang="zh-TW" dirty="0"/>
              <a:t>(15</a:t>
            </a:r>
            <a:r>
              <a:rPr lang="zh-TW" altLang="en-US" dirty="0"/>
              <a:t>分</a:t>
            </a:r>
            <a:r>
              <a:rPr lang="en-US" altLang="zh-TW" dirty="0"/>
              <a:t>)</a:t>
            </a:r>
            <a:r>
              <a:rPr lang="zh-TW" altLang="en-US" dirty="0"/>
              <a:t>教師主觀加分</a:t>
            </a:r>
            <a:r>
              <a:rPr lang="en-US" altLang="zh-TW" dirty="0"/>
              <a:t>: </a:t>
            </a:r>
            <a:r>
              <a:rPr lang="zh-TW" altLang="en-US" dirty="0"/>
              <a:t>使用者體驗（資料</a:t>
            </a:r>
            <a:r>
              <a:rPr lang="en-US" altLang="zh-TW" dirty="0"/>
              <a:t>/</a:t>
            </a:r>
            <a:r>
              <a:rPr lang="zh-TW" altLang="en-US" dirty="0"/>
              <a:t>顏色</a:t>
            </a:r>
            <a:r>
              <a:rPr lang="en-US" altLang="zh-TW" dirty="0"/>
              <a:t>/</a:t>
            </a:r>
            <a:r>
              <a:rPr lang="zh-TW" altLang="en-US" dirty="0"/>
              <a:t>字型大小</a:t>
            </a:r>
            <a:r>
              <a:rPr lang="en-US" altLang="zh-TW" dirty="0"/>
              <a:t>/</a:t>
            </a:r>
            <a:r>
              <a:rPr lang="zh-TW" altLang="en-US" dirty="0"/>
              <a:t>佈局）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zh-TW" smtClean="0"/>
              <a:pPr/>
              <a:t>2</a:t>
            </a:fld>
            <a:endParaRPr kumimoji="0"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683568" y="1700808"/>
            <a:ext cx="6552728" cy="79208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3568" y="2564904"/>
            <a:ext cx="6552728" cy="79208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3357" y="3429000"/>
            <a:ext cx="6542939" cy="36004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93357" y="3950485"/>
            <a:ext cx="6551984" cy="36004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3568" y="4438517"/>
            <a:ext cx="6551984" cy="36004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實現功能</a:t>
            </a:r>
            <a:r>
              <a:rPr lang="en-US" altLang="zh-TW" dirty="0"/>
              <a:t>: 5</a:t>
            </a:r>
            <a:r>
              <a:rPr lang="zh-TW" altLang="en-US" dirty="0"/>
              <a:t>個</a:t>
            </a:r>
            <a:r>
              <a:rPr lang="en-US" altLang="zh-TW" dirty="0"/>
              <a:t>bootstrap</a:t>
            </a:r>
            <a:r>
              <a:rPr lang="zh-TW" altLang="en-US" dirty="0"/>
              <a:t>元件</a:t>
            </a:r>
            <a:endParaRPr 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zh-TW" smtClean="0"/>
              <a:pPr/>
              <a:t>3</a:t>
            </a:fld>
            <a:endParaRPr kumimoji="0"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762000" y="1596413"/>
            <a:ext cx="4026024" cy="4297363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err="1" smtClean="0"/>
              <a:t>Boostrap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1.Button</a:t>
            </a:r>
            <a:r>
              <a:rPr lang="zh-TW" altLang="en-US" dirty="0" smtClean="0"/>
              <a:t> 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2.dropdown-item</a:t>
            </a:r>
          </a:p>
          <a:p>
            <a:pPr marL="0" indent="0">
              <a:buNone/>
            </a:pPr>
            <a:r>
              <a:rPr lang="en-US" altLang="zh-TW" dirty="0"/>
              <a:t>3.table</a:t>
            </a:r>
          </a:p>
          <a:p>
            <a:pPr marL="0" indent="0">
              <a:buNone/>
            </a:pPr>
            <a:r>
              <a:rPr lang="en-US" altLang="zh-TW" dirty="0"/>
              <a:t>4.date picker</a:t>
            </a:r>
          </a:p>
          <a:p>
            <a:pPr marL="0" indent="0">
              <a:buNone/>
            </a:pPr>
            <a:r>
              <a:rPr lang="en-US" altLang="zh-TW" dirty="0" smtClean="0"/>
              <a:t>5.Span</a:t>
            </a:r>
            <a:r>
              <a:rPr lang="zh-TW" altLang="en-US" dirty="0" smtClean="0"/>
              <a:t> </a:t>
            </a:r>
            <a:r>
              <a:rPr lang="en-US" altLang="zh-TW" dirty="0" smtClean="0"/>
              <a:t>(badges </a:t>
            </a:r>
            <a:r>
              <a:rPr lang="zh-TW" altLang="en-US" dirty="0" smtClean="0"/>
              <a:t>徽章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899817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48335" y="5810861"/>
            <a:ext cx="1928049" cy="43894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TW" dirty="0" smtClean="0"/>
              <a:t>Bootstrap </a:t>
            </a:r>
            <a:r>
              <a:rPr lang="en-US" altLang="zh-TW" dirty="0" err="1" smtClean="0"/>
              <a:t>btn</a:t>
            </a:r>
            <a:endParaRPr lang="zh-TW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zh-TW" smtClean="0"/>
              <a:pPr/>
              <a:t>4</a:t>
            </a:fld>
            <a:endParaRPr kumimoji="0"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36712"/>
            <a:ext cx="8368962" cy="4262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圓角矩形 3"/>
          <p:cNvSpPr/>
          <p:nvPr/>
        </p:nvSpPr>
        <p:spPr>
          <a:xfrm>
            <a:off x="6807102" y="1196752"/>
            <a:ext cx="504056" cy="19442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/>
          <p:cNvCxnSpPr>
            <a:stCxn id="4" idx="2"/>
            <a:endCxn id="7" idx="0"/>
          </p:cNvCxnSpPr>
          <p:nvPr/>
        </p:nvCxnSpPr>
        <p:spPr>
          <a:xfrm>
            <a:off x="7059130" y="3140968"/>
            <a:ext cx="753230" cy="266989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圓角矩形 7"/>
          <p:cNvSpPr/>
          <p:nvPr/>
        </p:nvSpPr>
        <p:spPr>
          <a:xfrm>
            <a:off x="7812360" y="4653136"/>
            <a:ext cx="648072" cy="44650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>
            <a:endCxn id="7" idx="0"/>
          </p:cNvCxnSpPr>
          <p:nvPr/>
        </p:nvCxnSpPr>
        <p:spPr>
          <a:xfrm flipH="1">
            <a:off x="7812360" y="5099639"/>
            <a:ext cx="324036" cy="71122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圓角矩形 10"/>
          <p:cNvSpPr/>
          <p:nvPr/>
        </p:nvSpPr>
        <p:spPr>
          <a:xfrm>
            <a:off x="3059832" y="1196752"/>
            <a:ext cx="432048" cy="1944216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>
            <a:stCxn id="11" idx="2"/>
            <a:endCxn id="15" idx="0"/>
          </p:cNvCxnSpPr>
          <p:nvPr/>
        </p:nvCxnSpPr>
        <p:spPr>
          <a:xfrm flipH="1">
            <a:off x="2652631" y="3140968"/>
            <a:ext cx="623225" cy="2655687"/>
          </a:xfrm>
          <a:prstGeom prst="straightConnector1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1996201" y="5796655"/>
            <a:ext cx="131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Badges</a:t>
            </a:r>
            <a:r>
              <a:rPr lang="zh-TW" altLang="en-US" dirty="0" smtClean="0"/>
              <a:t>徽章</a:t>
            </a:r>
            <a:endParaRPr lang="zh-TW" altLang="en-US" dirty="0"/>
          </a:p>
        </p:txBody>
      </p:sp>
      <p:sp>
        <p:nvSpPr>
          <p:cNvPr id="18" name="圓角矩形 17"/>
          <p:cNvSpPr/>
          <p:nvPr/>
        </p:nvSpPr>
        <p:spPr>
          <a:xfrm>
            <a:off x="395536" y="1052736"/>
            <a:ext cx="7632848" cy="2232248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/>
          <p:cNvCxnSpPr>
            <a:stCxn id="18" idx="2"/>
            <a:endCxn id="26" idx="0"/>
          </p:cNvCxnSpPr>
          <p:nvPr/>
        </p:nvCxnSpPr>
        <p:spPr>
          <a:xfrm>
            <a:off x="4211960" y="3284984"/>
            <a:ext cx="529456" cy="2511671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3863451" y="5796655"/>
            <a:ext cx="175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Bootstrap </a:t>
            </a:r>
            <a:r>
              <a:rPr lang="en-US" altLang="zh-TW" dirty="0" smtClean="0"/>
              <a:t> Table </a:t>
            </a:r>
            <a:endParaRPr lang="zh-TW" alt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zh-TW" smtClean="0"/>
              <a:pPr/>
              <a:t>5</a:t>
            </a:fld>
            <a:endParaRPr kumimoji="0"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747192"/>
            <a:ext cx="7920880" cy="4217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圓角矩形 2"/>
          <p:cNvSpPr/>
          <p:nvPr/>
        </p:nvSpPr>
        <p:spPr>
          <a:xfrm>
            <a:off x="3563888" y="2492896"/>
            <a:ext cx="1224136" cy="1656184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/>
          <p:cNvCxnSpPr>
            <a:stCxn id="3" idx="2"/>
            <a:endCxn id="6" idx="0"/>
          </p:cNvCxnSpPr>
          <p:nvPr/>
        </p:nvCxnSpPr>
        <p:spPr>
          <a:xfrm flipH="1">
            <a:off x="3635896" y="4149080"/>
            <a:ext cx="540060" cy="1584176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3081898" y="57332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下拉選單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zh-TW" smtClean="0"/>
              <a:pPr/>
              <a:t>6</a:t>
            </a:fld>
            <a:endParaRPr kumimoji="0"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717682"/>
            <a:ext cx="7920000" cy="4142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圓角矩形 3"/>
          <p:cNvSpPr/>
          <p:nvPr/>
        </p:nvSpPr>
        <p:spPr>
          <a:xfrm>
            <a:off x="4571560" y="1124744"/>
            <a:ext cx="1368592" cy="1728192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>
            <a:stCxn id="4" idx="2"/>
            <a:endCxn id="9" idx="0"/>
          </p:cNvCxnSpPr>
          <p:nvPr/>
        </p:nvCxnSpPr>
        <p:spPr>
          <a:xfrm>
            <a:off x="5255856" y="2852936"/>
            <a:ext cx="0" cy="2883491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4634147" y="5736427"/>
            <a:ext cx="1243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Date picker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實現功能</a:t>
            </a:r>
            <a:r>
              <a:rPr lang="en-US" altLang="zh-TW" dirty="0" smtClean="0"/>
              <a:t>:</a:t>
            </a:r>
            <a:r>
              <a:rPr lang="zh-TW" altLang="en-US" dirty="0"/>
              <a:t>保持資料</a:t>
            </a:r>
            <a:endParaRPr 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zh-TW" smtClean="0"/>
              <a:pPr/>
              <a:t>7</a:t>
            </a:fld>
            <a:endParaRPr kumimoji="0" lang="zh-TW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556792"/>
            <a:ext cx="7497349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圓角矩形 4"/>
          <p:cNvSpPr/>
          <p:nvPr/>
        </p:nvSpPr>
        <p:spPr>
          <a:xfrm>
            <a:off x="7020272" y="1556792"/>
            <a:ext cx="1656184" cy="136815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>
            <a:endCxn id="8" idx="0"/>
          </p:cNvCxnSpPr>
          <p:nvPr/>
        </p:nvCxnSpPr>
        <p:spPr>
          <a:xfrm flipH="1">
            <a:off x="4798665" y="2924943"/>
            <a:ext cx="2370044" cy="280831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2483768" y="5733255"/>
            <a:ext cx="46297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/>
              <a:t>使用</a:t>
            </a:r>
            <a:r>
              <a:rPr lang="en-US" altLang="zh-TW" sz="2400" dirty="0" err="1" smtClean="0"/>
              <a:t>Localstorage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儲存</a:t>
            </a:r>
            <a:r>
              <a:rPr lang="en-US" altLang="zh-TW" sz="2400" dirty="0" smtClean="0"/>
              <a:t>;</a:t>
            </a:r>
          </a:p>
          <a:p>
            <a:r>
              <a:rPr lang="zh-TW" altLang="en-US" sz="2400" dirty="0"/>
              <a:t>重新整理</a:t>
            </a:r>
            <a:r>
              <a:rPr lang="zh-TW" altLang="en-US" sz="2400" dirty="0" smtClean="0"/>
              <a:t>後自動讀取並生成</a:t>
            </a:r>
            <a:r>
              <a:rPr lang="en-US" altLang="zh-TW" sz="2400" dirty="0" smtClean="0"/>
              <a:t>TABLE</a:t>
            </a:r>
            <a:endParaRPr lang="zh-TW" alt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195477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dirty="0" smtClean="0"/>
              <a:t>實現功能</a:t>
            </a:r>
            <a:r>
              <a:rPr lang="en-US" altLang="zh-TW" dirty="0" smtClean="0"/>
              <a:t>:</a:t>
            </a:r>
            <a:r>
              <a:rPr lang="zh-TW" altLang="en-US" dirty="0" smtClean="0"/>
              <a:t>刪除</a:t>
            </a:r>
            <a:endParaRPr 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zh-TW" smtClean="0"/>
              <a:pPr/>
              <a:t>8</a:t>
            </a:fld>
            <a:endParaRPr kumimoji="0" lang="zh-TW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46" y="1484784"/>
            <a:ext cx="7836009" cy="3838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橢圓 6"/>
          <p:cNvSpPr/>
          <p:nvPr/>
        </p:nvSpPr>
        <p:spPr>
          <a:xfrm>
            <a:off x="4996739" y="1556792"/>
            <a:ext cx="648072" cy="208823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907704" y="5733253"/>
            <a:ext cx="5813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Example:</a:t>
            </a:r>
            <a:r>
              <a:rPr lang="zh-TW" altLang="en-US" sz="3200" dirty="0" smtClean="0"/>
              <a:t>共</a:t>
            </a:r>
            <a:r>
              <a:rPr lang="en-US" altLang="zh-TW" sz="3200" dirty="0" smtClean="0"/>
              <a:t>7</a:t>
            </a:r>
            <a:r>
              <a:rPr lang="zh-TW" altLang="en-US" sz="3200" dirty="0" smtClean="0"/>
              <a:t>筆資料</a:t>
            </a:r>
            <a:r>
              <a:rPr lang="en-US" altLang="zh-TW" sz="3200" dirty="0" smtClean="0"/>
              <a:t>DELETE</a:t>
            </a:r>
            <a:r>
              <a:rPr lang="zh-TW" altLang="en-US" sz="3200" dirty="0" smtClean="0"/>
              <a:t>第</a:t>
            </a:r>
            <a:r>
              <a:rPr lang="en-US" altLang="zh-TW" sz="3200" dirty="0" smtClean="0"/>
              <a:t>1</a:t>
            </a:r>
            <a:r>
              <a:rPr lang="zh-TW" altLang="en-US" sz="3200" dirty="0" smtClean="0"/>
              <a:t>筆</a:t>
            </a:r>
            <a:endParaRPr lang="zh-TW" alt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965870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dirty="0" smtClean="0"/>
              <a:t>實現功能</a:t>
            </a:r>
            <a:r>
              <a:rPr lang="en-US" altLang="zh-TW" dirty="0" smtClean="0"/>
              <a:t>:</a:t>
            </a:r>
            <a:r>
              <a:rPr lang="zh-TW" altLang="en-US" dirty="0" smtClean="0"/>
              <a:t>刪除</a:t>
            </a:r>
            <a:endParaRPr 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zh-TW" smtClean="0"/>
              <a:pPr/>
              <a:t>9</a:t>
            </a:fld>
            <a:endParaRPr kumimoji="0"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87" y="1484784"/>
            <a:ext cx="8136904" cy="3174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2339752" y="5361632"/>
            <a:ext cx="513974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變為</a:t>
            </a:r>
            <a:r>
              <a:rPr lang="en-US" altLang="zh-TW" sz="3200" dirty="0"/>
              <a:t>6</a:t>
            </a:r>
            <a:r>
              <a:rPr lang="zh-TW" altLang="en-US" sz="3200" dirty="0" smtClean="0"/>
              <a:t>筆且資料</a:t>
            </a:r>
            <a:r>
              <a:rPr lang="en-US" altLang="zh-TW" sz="3200" dirty="0" smtClean="0"/>
              <a:t>”</a:t>
            </a:r>
            <a:r>
              <a:rPr lang="zh-TW" altLang="en-US" sz="3200" dirty="0" smtClean="0"/>
              <a:t>順序不變</a:t>
            </a:r>
            <a:r>
              <a:rPr lang="en-US" altLang="zh-TW" sz="3200" dirty="0" smtClean="0"/>
              <a:t>”</a:t>
            </a:r>
          </a:p>
          <a:p>
            <a:pPr algn="ctr"/>
            <a:r>
              <a:rPr lang="zh-TW" altLang="en-US" sz="3200" dirty="0"/>
              <a:t>同時</a:t>
            </a:r>
            <a:r>
              <a:rPr lang="zh-TW" altLang="en-US" sz="3200" dirty="0" smtClean="0"/>
              <a:t>刪除</a:t>
            </a:r>
            <a:r>
              <a:rPr lang="en-US" altLang="zh-TW" sz="3200" dirty="0" err="1" smtClean="0"/>
              <a:t>Localstorage</a:t>
            </a:r>
            <a:r>
              <a:rPr lang="zh-TW" altLang="en-US" sz="3200" dirty="0" smtClean="0"/>
              <a:t>內資料</a:t>
            </a:r>
            <a:endParaRPr lang="zh-TW" alt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375075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heme/theme1.xml><?xml version="1.0" encoding="utf-8"?>
<a:theme xmlns:a="http://schemas.openxmlformats.org/drawingml/2006/main" name="訓練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345</Words>
  <Application>Microsoft Office PowerPoint</Application>
  <PresentationFormat>如螢幕大小 (4:3)</PresentationFormat>
  <Paragraphs>76</Paragraphs>
  <Slides>11</Slides>
  <Notes>11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訓練</vt:lpstr>
      <vt:lpstr>WEB 期末記帳APP</vt:lpstr>
      <vt:lpstr>實現功能</vt:lpstr>
      <vt:lpstr>實現功能: 5個bootstrap元件</vt:lpstr>
      <vt:lpstr>PowerPoint 簡報</vt:lpstr>
      <vt:lpstr>PowerPoint 簡報</vt:lpstr>
      <vt:lpstr>PowerPoint 簡報</vt:lpstr>
      <vt:lpstr>實現功能:保持資料</vt:lpstr>
      <vt:lpstr>實現功能:刪除</vt:lpstr>
      <vt:lpstr>實現功能:刪除</vt:lpstr>
      <vt:lpstr>實現功能:上傳到Github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2022-01-10T08:00:44Z</dcterms:created>
  <dcterms:modified xsi:type="dcterms:W3CDTF">2022-01-10T09:06:46Z</dcterms:modified>
</cp:coreProperties>
</file>