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1446-31E6-49E7-B3DD-7D8C2847E33C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55F7-28AF-4143-A86A-5D58F2A75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42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1446-31E6-49E7-B3DD-7D8C2847E33C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55F7-28AF-4143-A86A-5D58F2A75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51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1446-31E6-49E7-B3DD-7D8C2847E33C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55F7-28AF-4143-A86A-5D58F2A75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70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1446-31E6-49E7-B3DD-7D8C2847E33C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55F7-28AF-4143-A86A-5D58F2A75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87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1446-31E6-49E7-B3DD-7D8C2847E33C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55F7-28AF-4143-A86A-5D58F2A75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1446-31E6-49E7-B3DD-7D8C2847E33C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55F7-28AF-4143-A86A-5D58F2A75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50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1446-31E6-49E7-B3DD-7D8C2847E33C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55F7-28AF-4143-A86A-5D58F2A75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42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1446-31E6-49E7-B3DD-7D8C2847E33C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55F7-28AF-4143-A86A-5D58F2A75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74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1446-31E6-49E7-B3DD-7D8C2847E33C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55F7-28AF-4143-A86A-5D58F2A75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75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1446-31E6-49E7-B3DD-7D8C2847E33C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55F7-28AF-4143-A86A-5D58F2A75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32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1446-31E6-49E7-B3DD-7D8C2847E33C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55F7-28AF-4143-A86A-5D58F2A75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01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A1446-31E6-49E7-B3DD-7D8C2847E33C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55F7-28AF-4143-A86A-5D58F2A75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57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45540" b="47645"/>
          <a:stretch/>
        </p:blipFill>
        <p:spPr>
          <a:xfrm>
            <a:off x="151191" y="56590"/>
            <a:ext cx="5923040" cy="31145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30096" b="39342"/>
          <a:stretch/>
        </p:blipFill>
        <p:spPr>
          <a:xfrm>
            <a:off x="6250222" y="2728207"/>
            <a:ext cx="5775144" cy="35286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1254143" y="3454202"/>
            <a:ext cx="300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 </a:t>
            </a:r>
            <a:r>
              <a:rPr lang="zh-TW" altLang="en-US" dirty="0" smtClean="0"/>
              <a:t>執行畫面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輸入按</a:t>
            </a:r>
            <a:r>
              <a:rPr lang="en-US" altLang="zh-TW" dirty="0" smtClean="0"/>
              <a:t>enter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059054" y="6488668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</a:t>
            </a:r>
            <a:r>
              <a:rPr lang="en-US" altLang="zh-TW" dirty="0" smtClean="0"/>
              <a:t>2. </a:t>
            </a:r>
            <a:r>
              <a:rPr lang="zh-TW" altLang="en-US" dirty="0" smtClean="0"/>
              <a:t>下載</a:t>
            </a:r>
            <a:r>
              <a:rPr lang="zh-TW" altLang="en-US" dirty="0"/>
              <a:t>圖片的資料夾</a:t>
            </a:r>
          </a:p>
        </p:txBody>
      </p:sp>
      <p:sp>
        <p:nvSpPr>
          <p:cNvPr id="12" name="矩形 11"/>
          <p:cNvSpPr/>
          <p:nvPr/>
        </p:nvSpPr>
        <p:spPr>
          <a:xfrm>
            <a:off x="228600" y="457201"/>
            <a:ext cx="2446867" cy="22860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250222" y="2728207"/>
            <a:ext cx="1657645" cy="31979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肘形接點 18"/>
          <p:cNvCxnSpPr>
            <a:stCxn id="12" idx="3"/>
            <a:endCxn id="15" idx="1"/>
          </p:cNvCxnSpPr>
          <p:nvPr/>
        </p:nvCxnSpPr>
        <p:spPr>
          <a:xfrm>
            <a:off x="2675467" y="571501"/>
            <a:ext cx="3574755" cy="2316603"/>
          </a:xfrm>
          <a:prstGeom prst="bentConnector3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0458" y="685801"/>
            <a:ext cx="1152675" cy="40061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595533" y="4910667"/>
            <a:ext cx="1463521" cy="287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669867" y="4910667"/>
            <a:ext cx="1463521" cy="28786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2" idx="4"/>
          </p:cNvCxnSpPr>
          <p:nvPr/>
        </p:nvCxnSpPr>
        <p:spPr>
          <a:xfrm flipH="1">
            <a:off x="3835400" y="5198533"/>
            <a:ext cx="3491894" cy="4656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4" idx="4"/>
          </p:cNvCxnSpPr>
          <p:nvPr/>
        </p:nvCxnSpPr>
        <p:spPr>
          <a:xfrm flipH="1">
            <a:off x="3894667" y="5198533"/>
            <a:ext cx="5506961" cy="8128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47753" y="5774012"/>
            <a:ext cx="3246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newbike</a:t>
            </a:r>
            <a:r>
              <a:rPr lang="en-US" altLang="zh-TW" sz="2000" dirty="0" smtClean="0"/>
              <a:t>...._647149294.webp</a:t>
            </a:r>
            <a:endParaRPr lang="zh-TW" altLang="en-US" sz="2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25551" y="5358430"/>
            <a:ext cx="338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bike....... - 647149294.eps</a:t>
            </a:r>
            <a:endParaRPr lang="zh-TW" altLang="en-US" sz="2400" dirty="0"/>
          </a:p>
        </p:txBody>
      </p:sp>
      <p:sp>
        <p:nvSpPr>
          <p:cNvPr id="31" name="橢圓 30"/>
          <p:cNvSpPr/>
          <p:nvPr/>
        </p:nvSpPr>
        <p:spPr>
          <a:xfrm>
            <a:off x="1634376" y="5433610"/>
            <a:ext cx="321733" cy="342646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780453" y="5820095"/>
            <a:ext cx="321733" cy="342646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肘形接點 33"/>
          <p:cNvCxnSpPr>
            <a:stCxn id="21" idx="3"/>
          </p:cNvCxnSpPr>
          <p:nvPr/>
        </p:nvCxnSpPr>
        <p:spPr>
          <a:xfrm>
            <a:off x="1363133" y="886107"/>
            <a:ext cx="432109" cy="4472323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595512" y="1271702"/>
            <a:ext cx="5416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1.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輸入</a:t>
            </a:r>
            <a:r>
              <a:rPr lang="zh-TW" altLang="en-US" sz="2000" b="1" dirty="0">
                <a:solidFill>
                  <a:srgbClr val="FF0000"/>
                </a:solidFill>
              </a:rPr>
              <a:t>資料夾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位置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r>
              <a:rPr lang="en-US" altLang="zh-TW" sz="2000" b="1" dirty="0" smtClean="0">
                <a:solidFill>
                  <a:srgbClr val="92D050"/>
                </a:solidFill>
              </a:rPr>
              <a:t>2.</a:t>
            </a:r>
            <a:r>
              <a:rPr lang="zh-TW" altLang="en-US" sz="2000" b="1" dirty="0" smtClean="0">
                <a:solidFill>
                  <a:srgbClr val="92D050"/>
                </a:solidFill>
              </a:rPr>
              <a:t>輸入編號前</a:t>
            </a:r>
            <a:r>
              <a:rPr lang="zh-TW" altLang="en-US" sz="2000" b="1" dirty="0">
                <a:solidFill>
                  <a:srgbClr val="92D050"/>
                </a:solidFill>
              </a:rPr>
              <a:t>要</a:t>
            </a:r>
            <a:r>
              <a:rPr lang="zh-TW" altLang="en-US" sz="2000" b="1" dirty="0" smtClean="0">
                <a:solidFill>
                  <a:srgbClr val="92D050"/>
                </a:solidFill>
              </a:rPr>
              <a:t>切割位置的符號</a:t>
            </a:r>
            <a:r>
              <a:rPr lang="en-US" altLang="zh-TW" sz="2000" b="1" dirty="0" smtClean="0">
                <a:solidFill>
                  <a:srgbClr val="92D050"/>
                </a:solidFill>
              </a:rPr>
              <a:t>(</a:t>
            </a:r>
            <a:r>
              <a:rPr lang="zh-TW" altLang="en-US" sz="2000" b="1" dirty="0" smtClean="0">
                <a:solidFill>
                  <a:srgbClr val="92D050"/>
                </a:solidFill>
              </a:rPr>
              <a:t>一次輸入</a:t>
            </a:r>
            <a:r>
              <a:rPr lang="zh-TW" altLang="en-US" sz="2000" b="1" dirty="0">
                <a:solidFill>
                  <a:srgbClr val="92D050"/>
                </a:solidFill>
              </a:rPr>
              <a:t>兩種</a:t>
            </a:r>
            <a:r>
              <a:rPr lang="en-US" altLang="zh-TW" sz="2000" b="1" dirty="0" smtClean="0">
                <a:solidFill>
                  <a:srgbClr val="92D050"/>
                </a:solidFill>
              </a:rPr>
              <a:t>)</a:t>
            </a:r>
            <a:endParaRPr lang="zh-TW" altLang="en-US" sz="2000" b="1" dirty="0">
              <a:solidFill>
                <a:srgbClr val="92D05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386565" y="515231"/>
            <a:ext cx="4530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2</a:t>
            </a:r>
            <a:r>
              <a:rPr lang="zh-TW" altLang="en-US" sz="3200" b="1" dirty="0" smtClean="0"/>
              <a:t>步驟替換檔案名稱</a:t>
            </a:r>
            <a:r>
              <a:rPr lang="en-US" altLang="zh-TW" sz="3200" b="1" dirty="0" smtClean="0"/>
              <a:t>:</a:t>
            </a:r>
          </a:p>
          <a:p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0867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3</cp:revision>
  <dcterms:created xsi:type="dcterms:W3CDTF">2022-12-12T02:38:19Z</dcterms:created>
  <dcterms:modified xsi:type="dcterms:W3CDTF">2022-12-12T02:54:51Z</dcterms:modified>
</cp:coreProperties>
</file>