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TAN Nimbus" charset="1" panose="00000000000000000000"/>
      <p:regular r:id="rId9"/>
    </p:embeddedFont>
    <p:embeddedFont>
      <p:font typeface="Perandory Condensed" charset="1" panose="00000000000000000000"/>
      <p:regular r:id="rId10"/>
    </p:embeddedFont>
    <p:embeddedFont>
      <p:font typeface="Libre Franklin Heavy" charset="1" panose="00000A00000000000000"/>
      <p:regular r:id="rId11"/>
    </p:embeddedFont>
    <p:embeddedFont>
      <p:font typeface="Symphony Bold" charset="1" panose="00000000000000000000"/>
      <p:regular r:id="rId12"/>
    </p:embeddedFont>
    <p:embeddedFont>
      <p:font typeface="Impact" charset="1" panose="020B0806030902050204"/>
      <p:regular r:id="rId13"/>
    </p:embeddedFont>
    <p:embeddedFont>
      <p:font typeface="Gagalin" charset="1" panose="00000500000000000000"/>
      <p:regular r:id="rId14"/>
    </p:embeddedFont>
    <p:embeddedFont>
      <p:font typeface="JetBrains Mono" charset="1" panose="02010509020102050004"/>
      <p:regular r:id="rId15"/>
    </p:embeddedFont>
    <p:embeddedFont>
      <p:font typeface="JetBrains Mono Bold" charset="1" panose="0201080903010205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0707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22367">
            <a:off x="632216" y="1682567"/>
            <a:ext cx="5587521" cy="3988093"/>
          </a:xfrm>
          <a:custGeom>
            <a:avLst/>
            <a:gdLst/>
            <a:ahLst/>
            <a:cxnLst/>
            <a:rect r="r" b="b" t="t" l="l"/>
            <a:pathLst>
              <a:path h="3988093" w="5587521">
                <a:moveTo>
                  <a:pt x="0" y="0"/>
                </a:moveTo>
                <a:lnTo>
                  <a:pt x="5587521" y="0"/>
                </a:lnTo>
                <a:lnTo>
                  <a:pt x="5587521" y="3988093"/>
                </a:lnTo>
                <a:lnTo>
                  <a:pt x="0" y="39880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04464" y="5143500"/>
            <a:ext cx="5791365" cy="4365241"/>
          </a:xfrm>
          <a:custGeom>
            <a:avLst/>
            <a:gdLst/>
            <a:ahLst/>
            <a:cxnLst/>
            <a:rect r="r" b="b" t="t" l="l"/>
            <a:pathLst>
              <a:path h="4365241" w="5791365">
                <a:moveTo>
                  <a:pt x="0" y="0"/>
                </a:moveTo>
                <a:lnTo>
                  <a:pt x="5791365" y="0"/>
                </a:lnTo>
                <a:lnTo>
                  <a:pt x="5791365" y="4365241"/>
                </a:lnTo>
                <a:lnTo>
                  <a:pt x="0" y="4365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20122" y="1782970"/>
            <a:ext cx="6175707" cy="2589454"/>
            <a:chOff x="0" y="0"/>
            <a:chExt cx="8234276" cy="345260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14325"/>
              <a:ext cx="8234276" cy="23921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24"/>
                </a:lnSpc>
              </a:pPr>
              <a:r>
                <a:rPr lang="en-US" sz="8030">
                  <a:solidFill>
                    <a:srgbClr val="3BB371"/>
                  </a:solidFill>
                  <a:latin typeface="TAN Nimbus"/>
                  <a:ea typeface="TAN Nimbus"/>
                  <a:cs typeface="TAN Nimbus"/>
                  <a:sym typeface="TAN Nimbus"/>
                </a:rPr>
                <a:t>Arduino Nano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457977" y="2522693"/>
              <a:ext cx="5788851" cy="929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80"/>
                </a:lnSpc>
              </a:pPr>
              <a:r>
                <a:rPr lang="en-US" sz="5153" spc="51">
                  <a:solidFill>
                    <a:srgbClr val="FFFFFF"/>
                  </a:solidFill>
                  <a:latin typeface="Perandory Condensed"/>
                  <a:ea typeface="Perandory Condensed"/>
                  <a:cs typeface="Perandory Condensed"/>
                  <a:sym typeface="Perandory Condensed"/>
                </a:rPr>
                <a:t>ESP-32 DEV KIT V1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18132" y="6542558"/>
            <a:ext cx="5716784" cy="2120764"/>
            <a:chOff x="0" y="0"/>
            <a:chExt cx="7622378" cy="282768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884101"/>
              <a:ext cx="7622378" cy="19435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27"/>
                </a:lnSpc>
              </a:pPr>
              <a:r>
                <a:rPr lang="en-US" b="true" sz="3727">
                  <a:solidFill>
                    <a:srgbClr val="FFDF2B"/>
                  </a:solidFill>
                  <a:latin typeface="Libre Franklin Heavy"/>
                  <a:ea typeface="Libre Franklin Heavy"/>
                  <a:cs typeface="Libre Franklin Heavy"/>
                  <a:sym typeface="Libre Franklin Heavy"/>
                </a:rPr>
                <a:t>KENNY SERRUDO</a:t>
              </a:r>
            </a:p>
            <a:p>
              <a:pPr algn="ctr">
                <a:lnSpc>
                  <a:spcPts val="3727"/>
                </a:lnSpc>
              </a:pPr>
              <a:r>
                <a:rPr lang="en-US" b="true" sz="3727">
                  <a:solidFill>
                    <a:srgbClr val="FFDF2B"/>
                  </a:solidFill>
                  <a:latin typeface="Libre Franklin Heavy"/>
                  <a:ea typeface="Libre Franklin Heavy"/>
                  <a:cs typeface="Libre Franklin Heavy"/>
                  <a:sym typeface="Libre Franklin Heavy"/>
                </a:rPr>
                <a:t>SAUL CONDORI</a:t>
              </a:r>
            </a:p>
            <a:p>
              <a:pPr algn="ctr" marL="0" indent="0" lvl="0">
                <a:lnSpc>
                  <a:spcPts val="3727"/>
                </a:lnSpc>
                <a:spcBef>
                  <a:spcPct val="0"/>
                </a:spcBef>
              </a:pPr>
              <a:r>
                <a:rPr lang="en-US" b="true" sz="3727">
                  <a:solidFill>
                    <a:srgbClr val="FFDF2B"/>
                  </a:solidFill>
                  <a:latin typeface="Libre Franklin Heavy"/>
                  <a:ea typeface="Libre Franklin Heavy"/>
                  <a:cs typeface="Libre Franklin Heavy"/>
                  <a:sym typeface="Libre Franklin Heavy"/>
                </a:rPr>
                <a:t>RAMIRO CAUCOTA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42875"/>
              <a:ext cx="7622378" cy="865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23"/>
                </a:lnSpc>
              </a:pPr>
              <a:r>
                <a:rPr lang="en-US" b="true" sz="4971">
                  <a:solidFill>
                    <a:srgbClr val="FFDF2B"/>
                  </a:solidFill>
                  <a:latin typeface="Libre Franklin Heavy"/>
                  <a:ea typeface="Libre Franklin Heavy"/>
                  <a:cs typeface="Libre Franklin Heavy"/>
                  <a:sym typeface="Libre Franklin Heavy"/>
                </a:rPr>
                <a:t>INTEGRANTES: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342788" y="5847076"/>
            <a:ext cx="6249405" cy="2958090"/>
            <a:chOff x="0" y="0"/>
            <a:chExt cx="8332540" cy="394412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25043" y="2375630"/>
              <a:ext cx="8307498" cy="1568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5"/>
                </a:lnSpc>
              </a:pPr>
              <a:r>
                <a:rPr lang="en-US" sz="9032" spc="-90">
                  <a:solidFill>
                    <a:srgbClr val="9DAFBF"/>
                  </a:solidFill>
                  <a:latin typeface="Perandory Condensed"/>
                  <a:ea typeface="Perandory Condensed"/>
                  <a:cs typeface="Perandory Condensed"/>
                  <a:sym typeface="Perandory Condensed"/>
                </a:rPr>
                <a:t>&lt; I2c &gt;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52450"/>
              <a:ext cx="8332540" cy="24644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1"/>
                </a:lnSpc>
              </a:pPr>
              <a:r>
                <a:rPr lang="en-US" sz="10443" b="true">
                  <a:solidFill>
                    <a:srgbClr val="4682B4"/>
                  </a:solidFill>
                  <a:latin typeface="Symphony Bold"/>
                  <a:ea typeface="Symphony Bold"/>
                  <a:cs typeface="Symphony Bold"/>
                  <a:sym typeface="Symphony Bold"/>
                </a:rPr>
                <a:t>&lt; Comunicación &gt;</a:t>
              </a:r>
            </a:p>
            <a:p>
              <a:pPr algn="ctr">
                <a:lnSpc>
                  <a:spcPts val="52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982075" y="2872436"/>
            <a:ext cx="5130218" cy="2342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50"/>
              </a:lnSpc>
            </a:pPr>
            <a:r>
              <a:rPr lang="en-US" sz="9937" spc="-99">
                <a:solidFill>
                  <a:srgbClr val="428CE2"/>
                </a:solidFill>
                <a:latin typeface="Impact"/>
                <a:ea typeface="Impact"/>
                <a:cs typeface="Impact"/>
                <a:sym typeface="Impact"/>
              </a:rPr>
              <a:t>MAESTRO</a:t>
            </a:r>
          </a:p>
          <a:p>
            <a:pPr algn="ctr">
              <a:lnSpc>
                <a:spcPts val="7950"/>
              </a:lnSpc>
            </a:pPr>
            <a:r>
              <a:rPr lang="en-US" sz="9937" spc="-99">
                <a:solidFill>
                  <a:srgbClr val="428CE2"/>
                </a:solidFill>
                <a:latin typeface="Impact"/>
                <a:ea typeface="Impact"/>
                <a:cs typeface="Impact"/>
                <a:sym typeface="Impact"/>
              </a:rPr>
              <a:t>ESCLAVO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41414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863" y="953244"/>
            <a:ext cx="7700909" cy="8120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9"/>
              </a:lnSpc>
              <a:spcBef>
                <a:spcPct val="0"/>
              </a:spcBef>
            </a:pPr>
            <a:r>
              <a:rPr lang="en-US" sz="5289">
                <a:solidFill>
                  <a:srgbClr val="898178"/>
                </a:solidFill>
                <a:latin typeface="Gagalin"/>
                <a:ea typeface="Gagalin"/>
                <a:cs typeface="Gagalin"/>
                <a:sym typeface="Gagalin"/>
              </a:rPr>
              <a:t> CONEXIÓN I2C – ESP32 (MAESTRO) ↔ ARDUINO NANO (ESCLAVO)</a:t>
            </a:r>
          </a:p>
          <a:p>
            <a:pPr algn="l">
              <a:lnSpc>
                <a:spcPts val="3351"/>
              </a:lnSpc>
              <a:spcBef>
                <a:spcPct val="0"/>
              </a:spcBef>
            </a:pPr>
            <a:r>
              <a:rPr lang="en-US" sz="3351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SE IMPLEMENTÓ UNA COMUNICACIÓN I2C ENTRE UNA ESP32 COMO MAESTRO Y UN ARDUINO NANO COMO ESCLAVO, USANDO SOLO LAS LÍNEAS SDA Y SCL.</a:t>
            </a:r>
          </a:p>
          <a:p>
            <a:pPr algn="l">
              <a:lnSpc>
                <a:spcPts val="3351"/>
              </a:lnSpc>
              <a:spcBef>
                <a:spcPct val="0"/>
              </a:spcBef>
            </a:pPr>
          </a:p>
          <a:p>
            <a:pPr algn="l">
              <a:lnSpc>
                <a:spcPts val="5289"/>
              </a:lnSpc>
              <a:spcBef>
                <a:spcPct val="0"/>
              </a:spcBef>
            </a:pPr>
            <a:r>
              <a:rPr lang="en-US" sz="5289">
                <a:solidFill>
                  <a:srgbClr val="898178"/>
                </a:solidFill>
                <a:latin typeface="Gagalin"/>
                <a:ea typeface="Gagalin"/>
                <a:cs typeface="Gagalin"/>
                <a:sym typeface="Gagalin"/>
              </a:rPr>
              <a:t>MAPEO DE PINES</a:t>
            </a:r>
          </a:p>
          <a:p>
            <a:pPr algn="l">
              <a:lnSpc>
                <a:spcPts val="3351"/>
              </a:lnSpc>
              <a:spcBef>
                <a:spcPct val="0"/>
              </a:spcBef>
            </a:pPr>
            <a:r>
              <a:rPr lang="en-US" sz="3351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ESP32                ARDUINO NANO</a:t>
            </a:r>
          </a:p>
          <a:p>
            <a:pPr algn="l">
              <a:lnSpc>
                <a:spcPts val="3351"/>
              </a:lnSpc>
              <a:spcBef>
                <a:spcPct val="0"/>
              </a:spcBef>
            </a:pPr>
            <a:r>
              <a:rPr lang="en-US" sz="3351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GPIO 21 (SDA)      A4 (SDA)</a:t>
            </a:r>
          </a:p>
          <a:p>
            <a:pPr algn="l">
              <a:lnSpc>
                <a:spcPts val="3351"/>
              </a:lnSpc>
              <a:spcBef>
                <a:spcPct val="0"/>
              </a:spcBef>
            </a:pPr>
            <a:r>
              <a:rPr lang="en-US" sz="3351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GPIO 22 (SCL)      A5 (SCL)</a:t>
            </a:r>
          </a:p>
          <a:p>
            <a:pPr algn="l">
              <a:lnSpc>
                <a:spcPts val="3351"/>
              </a:lnSpc>
              <a:spcBef>
                <a:spcPct val="0"/>
              </a:spcBef>
            </a:pPr>
            <a:r>
              <a:rPr lang="en-US" sz="3351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GND                   GND</a:t>
            </a:r>
          </a:p>
          <a:p>
            <a:pPr algn="l">
              <a:lnSpc>
                <a:spcPts val="3351"/>
              </a:lnSpc>
              <a:spcBef>
                <a:spcPct val="0"/>
              </a:spcBef>
            </a:pPr>
          </a:p>
          <a:p>
            <a:pPr algn="l">
              <a:lnSpc>
                <a:spcPts val="3351"/>
              </a:lnSpc>
              <a:spcBef>
                <a:spcPct val="0"/>
              </a:spcBef>
            </a:pPr>
            <a:r>
              <a:rPr lang="en-US" sz="3351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AMBAS PLACAS COMPARTEN MASA PARA REFERENCIA COMÚN.</a:t>
            </a:r>
          </a:p>
          <a:p>
            <a:pPr algn="l">
              <a:lnSpc>
                <a:spcPts val="3351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784483" y="0"/>
            <a:ext cx="8769416" cy="8849869"/>
          </a:xfrm>
          <a:custGeom>
            <a:avLst/>
            <a:gdLst/>
            <a:ahLst/>
            <a:cxnLst/>
            <a:rect r="r" b="b" t="t" l="l"/>
            <a:pathLst>
              <a:path h="8849869" w="8769416">
                <a:moveTo>
                  <a:pt x="0" y="0"/>
                </a:moveTo>
                <a:lnTo>
                  <a:pt x="8769416" y="0"/>
                </a:lnTo>
                <a:lnTo>
                  <a:pt x="8769416" y="8849869"/>
                </a:lnTo>
                <a:lnTo>
                  <a:pt x="0" y="8849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90748" y="6247266"/>
            <a:ext cx="3868552" cy="4039734"/>
          </a:xfrm>
          <a:custGeom>
            <a:avLst/>
            <a:gdLst/>
            <a:ahLst/>
            <a:cxnLst/>
            <a:rect r="r" b="b" t="t" l="l"/>
            <a:pathLst>
              <a:path h="4039734" w="3868552">
                <a:moveTo>
                  <a:pt x="0" y="0"/>
                </a:moveTo>
                <a:lnTo>
                  <a:pt x="3868552" y="0"/>
                </a:lnTo>
                <a:lnTo>
                  <a:pt x="3868552" y="4039734"/>
                </a:lnTo>
                <a:lnTo>
                  <a:pt x="0" y="40397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486719" y="5628511"/>
            <a:ext cx="2993325" cy="459115"/>
            <a:chOff x="0" y="0"/>
            <a:chExt cx="788365" cy="1209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8365" cy="120919"/>
            </a:xfrm>
            <a:custGeom>
              <a:avLst/>
              <a:gdLst/>
              <a:ahLst/>
              <a:cxnLst/>
              <a:rect r="r" b="b" t="t" l="l"/>
              <a:pathLst>
                <a:path h="120919" w="788365">
                  <a:moveTo>
                    <a:pt x="23278" y="0"/>
                  </a:moveTo>
                  <a:lnTo>
                    <a:pt x="765088" y="0"/>
                  </a:lnTo>
                  <a:cubicBezTo>
                    <a:pt x="771261" y="0"/>
                    <a:pt x="777182" y="2452"/>
                    <a:pt x="781547" y="6818"/>
                  </a:cubicBezTo>
                  <a:cubicBezTo>
                    <a:pt x="785913" y="11183"/>
                    <a:pt x="788365" y="17104"/>
                    <a:pt x="788365" y="23278"/>
                  </a:cubicBezTo>
                  <a:lnTo>
                    <a:pt x="788365" y="97642"/>
                  </a:lnTo>
                  <a:cubicBezTo>
                    <a:pt x="788365" y="110497"/>
                    <a:pt x="777944" y="120919"/>
                    <a:pt x="765088" y="120919"/>
                  </a:cubicBezTo>
                  <a:lnTo>
                    <a:pt x="23278" y="120919"/>
                  </a:lnTo>
                  <a:cubicBezTo>
                    <a:pt x="17104" y="120919"/>
                    <a:pt x="11183" y="118467"/>
                    <a:pt x="6818" y="114101"/>
                  </a:cubicBezTo>
                  <a:cubicBezTo>
                    <a:pt x="2452" y="109736"/>
                    <a:pt x="0" y="103815"/>
                    <a:pt x="0" y="97642"/>
                  </a:cubicBezTo>
                  <a:lnTo>
                    <a:pt x="0" y="23278"/>
                  </a:lnTo>
                  <a:cubicBezTo>
                    <a:pt x="0" y="10422"/>
                    <a:pt x="10422" y="0"/>
                    <a:pt x="232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88365" cy="159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0517" y="5628511"/>
            <a:ext cx="2846203" cy="459115"/>
            <a:chOff x="0" y="0"/>
            <a:chExt cx="749617" cy="1209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49617" cy="120919"/>
            </a:xfrm>
            <a:custGeom>
              <a:avLst/>
              <a:gdLst/>
              <a:ahLst/>
              <a:cxnLst/>
              <a:rect r="r" b="b" t="t" l="l"/>
              <a:pathLst>
                <a:path h="120919" w="749617">
                  <a:moveTo>
                    <a:pt x="24481" y="0"/>
                  </a:moveTo>
                  <a:lnTo>
                    <a:pt x="725136" y="0"/>
                  </a:lnTo>
                  <a:cubicBezTo>
                    <a:pt x="731629" y="0"/>
                    <a:pt x="737856" y="2579"/>
                    <a:pt x="742447" y="7170"/>
                  </a:cubicBezTo>
                  <a:cubicBezTo>
                    <a:pt x="747038" y="11761"/>
                    <a:pt x="749617" y="17988"/>
                    <a:pt x="749617" y="24481"/>
                  </a:cubicBezTo>
                  <a:lnTo>
                    <a:pt x="749617" y="96438"/>
                  </a:lnTo>
                  <a:cubicBezTo>
                    <a:pt x="749617" y="109959"/>
                    <a:pt x="738657" y="120919"/>
                    <a:pt x="725136" y="120919"/>
                  </a:cubicBezTo>
                  <a:lnTo>
                    <a:pt x="24481" y="120919"/>
                  </a:lnTo>
                  <a:cubicBezTo>
                    <a:pt x="17988" y="120919"/>
                    <a:pt x="11761" y="118340"/>
                    <a:pt x="7170" y="113749"/>
                  </a:cubicBezTo>
                  <a:cubicBezTo>
                    <a:pt x="2579" y="109158"/>
                    <a:pt x="0" y="102931"/>
                    <a:pt x="0" y="96438"/>
                  </a:cubicBezTo>
                  <a:lnTo>
                    <a:pt x="0" y="24481"/>
                  </a:lnTo>
                  <a:cubicBezTo>
                    <a:pt x="0" y="10960"/>
                    <a:pt x="10960" y="0"/>
                    <a:pt x="244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749617" cy="159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486719" y="6087625"/>
            <a:ext cx="2993325" cy="459115"/>
            <a:chOff x="0" y="0"/>
            <a:chExt cx="788365" cy="1209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88365" cy="120919"/>
            </a:xfrm>
            <a:custGeom>
              <a:avLst/>
              <a:gdLst/>
              <a:ahLst/>
              <a:cxnLst/>
              <a:rect r="r" b="b" t="t" l="l"/>
              <a:pathLst>
                <a:path h="120919" w="788365">
                  <a:moveTo>
                    <a:pt x="23278" y="0"/>
                  </a:moveTo>
                  <a:lnTo>
                    <a:pt x="765088" y="0"/>
                  </a:lnTo>
                  <a:cubicBezTo>
                    <a:pt x="771261" y="0"/>
                    <a:pt x="777182" y="2452"/>
                    <a:pt x="781547" y="6818"/>
                  </a:cubicBezTo>
                  <a:cubicBezTo>
                    <a:pt x="785913" y="11183"/>
                    <a:pt x="788365" y="17104"/>
                    <a:pt x="788365" y="23278"/>
                  </a:cubicBezTo>
                  <a:lnTo>
                    <a:pt x="788365" y="97642"/>
                  </a:lnTo>
                  <a:cubicBezTo>
                    <a:pt x="788365" y="110497"/>
                    <a:pt x="777944" y="120919"/>
                    <a:pt x="765088" y="120919"/>
                  </a:cubicBezTo>
                  <a:lnTo>
                    <a:pt x="23278" y="120919"/>
                  </a:lnTo>
                  <a:cubicBezTo>
                    <a:pt x="17104" y="120919"/>
                    <a:pt x="11183" y="118467"/>
                    <a:pt x="6818" y="114101"/>
                  </a:cubicBezTo>
                  <a:cubicBezTo>
                    <a:pt x="2452" y="109736"/>
                    <a:pt x="0" y="103815"/>
                    <a:pt x="0" y="97642"/>
                  </a:cubicBezTo>
                  <a:lnTo>
                    <a:pt x="0" y="23278"/>
                  </a:lnTo>
                  <a:cubicBezTo>
                    <a:pt x="0" y="10422"/>
                    <a:pt x="10422" y="0"/>
                    <a:pt x="232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88365" cy="159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486719" y="6546740"/>
            <a:ext cx="2993325" cy="406686"/>
            <a:chOff x="0" y="0"/>
            <a:chExt cx="788365" cy="10711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88365" cy="107111"/>
            </a:xfrm>
            <a:custGeom>
              <a:avLst/>
              <a:gdLst/>
              <a:ahLst/>
              <a:cxnLst/>
              <a:rect r="r" b="b" t="t" l="l"/>
              <a:pathLst>
                <a:path h="107111" w="788365">
                  <a:moveTo>
                    <a:pt x="23278" y="0"/>
                  </a:moveTo>
                  <a:lnTo>
                    <a:pt x="765088" y="0"/>
                  </a:lnTo>
                  <a:cubicBezTo>
                    <a:pt x="771261" y="0"/>
                    <a:pt x="777182" y="2452"/>
                    <a:pt x="781547" y="6818"/>
                  </a:cubicBezTo>
                  <a:cubicBezTo>
                    <a:pt x="785913" y="11183"/>
                    <a:pt x="788365" y="17104"/>
                    <a:pt x="788365" y="23278"/>
                  </a:cubicBezTo>
                  <a:lnTo>
                    <a:pt x="788365" y="83833"/>
                  </a:lnTo>
                  <a:cubicBezTo>
                    <a:pt x="788365" y="96689"/>
                    <a:pt x="777944" y="107111"/>
                    <a:pt x="765088" y="107111"/>
                  </a:cubicBezTo>
                  <a:lnTo>
                    <a:pt x="23278" y="107111"/>
                  </a:lnTo>
                  <a:cubicBezTo>
                    <a:pt x="17104" y="107111"/>
                    <a:pt x="11183" y="104658"/>
                    <a:pt x="6818" y="100293"/>
                  </a:cubicBezTo>
                  <a:cubicBezTo>
                    <a:pt x="2452" y="95927"/>
                    <a:pt x="0" y="90007"/>
                    <a:pt x="0" y="83833"/>
                  </a:cubicBezTo>
                  <a:lnTo>
                    <a:pt x="0" y="23278"/>
                  </a:lnTo>
                  <a:cubicBezTo>
                    <a:pt x="0" y="10422"/>
                    <a:pt x="10422" y="0"/>
                    <a:pt x="232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788365" cy="145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486719" y="6953426"/>
            <a:ext cx="2993325" cy="406686"/>
            <a:chOff x="0" y="0"/>
            <a:chExt cx="788365" cy="10711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88365" cy="107111"/>
            </a:xfrm>
            <a:custGeom>
              <a:avLst/>
              <a:gdLst/>
              <a:ahLst/>
              <a:cxnLst/>
              <a:rect r="r" b="b" t="t" l="l"/>
              <a:pathLst>
                <a:path h="107111" w="788365">
                  <a:moveTo>
                    <a:pt x="23278" y="0"/>
                  </a:moveTo>
                  <a:lnTo>
                    <a:pt x="765088" y="0"/>
                  </a:lnTo>
                  <a:cubicBezTo>
                    <a:pt x="771261" y="0"/>
                    <a:pt x="777182" y="2452"/>
                    <a:pt x="781547" y="6818"/>
                  </a:cubicBezTo>
                  <a:cubicBezTo>
                    <a:pt x="785913" y="11183"/>
                    <a:pt x="788365" y="17104"/>
                    <a:pt x="788365" y="23278"/>
                  </a:cubicBezTo>
                  <a:lnTo>
                    <a:pt x="788365" y="83833"/>
                  </a:lnTo>
                  <a:cubicBezTo>
                    <a:pt x="788365" y="96689"/>
                    <a:pt x="777944" y="107111"/>
                    <a:pt x="765088" y="107111"/>
                  </a:cubicBezTo>
                  <a:lnTo>
                    <a:pt x="23278" y="107111"/>
                  </a:lnTo>
                  <a:cubicBezTo>
                    <a:pt x="17104" y="107111"/>
                    <a:pt x="11183" y="104658"/>
                    <a:pt x="6818" y="100293"/>
                  </a:cubicBezTo>
                  <a:cubicBezTo>
                    <a:pt x="2452" y="95927"/>
                    <a:pt x="0" y="90007"/>
                    <a:pt x="0" y="83833"/>
                  </a:cubicBezTo>
                  <a:lnTo>
                    <a:pt x="0" y="23278"/>
                  </a:lnTo>
                  <a:cubicBezTo>
                    <a:pt x="0" y="10422"/>
                    <a:pt x="10422" y="0"/>
                    <a:pt x="2327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88365" cy="145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40517" y="6087625"/>
            <a:ext cx="2846203" cy="459115"/>
            <a:chOff x="0" y="0"/>
            <a:chExt cx="749617" cy="1209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49617" cy="120919"/>
            </a:xfrm>
            <a:custGeom>
              <a:avLst/>
              <a:gdLst/>
              <a:ahLst/>
              <a:cxnLst/>
              <a:rect r="r" b="b" t="t" l="l"/>
              <a:pathLst>
                <a:path h="120919" w="749617">
                  <a:moveTo>
                    <a:pt x="24481" y="0"/>
                  </a:moveTo>
                  <a:lnTo>
                    <a:pt x="725136" y="0"/>
                  </a:lnTo>
                  <a:cubicBezTo>
                    <a:pt x="731629" y="0"/>
                    <a:pt x="737856" y="2579"/>
                    <a:pt x="742447" y="7170"/>
                  </a:cubicBezTo>
                  <a:cubicBezTo>
                    <a:pt x="747038" y="11761"/>
                    <a:pt x="749617" y="17988"/>
                    <a:pt x="749617" y="24481"/>
                  </a:cubicBezTo>
                  <a:lnTo>
                    <a:pt x="749617" y="96438"/>
                  </a:lnTo>
                  <a:cubicBezTo>
                    <a:pt x="749617" y="109959"/>
                    <a:pt x="738657" y="120919"/>
                    <a:pt x="725136" y="120919"/>
                  </a:cubicBezTo>
                  <a:lnTo>
                    <a:pt x="24481" y="120919"/>
                  </a:lnTo>
                  <a:cubicBezTo>
                    <a:pt x="17988" y="120919"/>
                    <a:pt x="11761" y="118340"/>
                    <a:pt x="7170" y="113749"/>
                  </a:cubicBezTo>
                  <a:cubicBezTo>
                    <a:pt x="2579" y="109158"/>
                    <a:pt x="0" y="102931"/>
                    <a:pt x="0" y="96438"/>
                  </a:cubicBezTo>
                  <a:lnTo>
                    <a:pt x="0" y="24481"/>
                  </a:lnTo>
                  <a:cubicBezTo>
                    <a:pt x="0" y="10960"/>
                    <a:pt x="10960" y="0"/>
                    <a:pt x="244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749617" cy="159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40517" y="6546740"/>
            <a:ext cx="2846203" cy="406686"/>
            <a:chOff x="0" y="0"/>
            <a:chExt cx="749617" cy="10711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49617" cy="107111"/>
            </a:xfrm>
            <a:custGeom>
              <a:avLst/>
              <a:gdLst/>
              <a:ahLst/>
              <a:cxnLst/>
              <a:rect r="r" b="b" t="t" l="l"/>
              <a:pathLst>
                <a:path h="107111" w="749617">
                  <a:moveTo>
                    <a:pt x="24481" y="0"/>
                  </a:moveTo>
                  <a:lnTo>
                    <a:pt x="725136" y="0"/>
                  </a:lnTo>
                  <a:cubicBezTo>
                    <a:pt x="731629" y="0"/>
                    <a:pt x="737856" y="2579"/>
                    <a:pt x="742447" y="7170"/>
                  </a:cubicBezTo>
                  <a:cubicBezTo>
                    <a:pt x="747038" y="11761"/>
                    <a:pt x="749617" y="17988"/>
                    <a:pt x="749617" y="24481"/>
                  </a:cubicBezTo>
                  <a:lnTo>
                    <a:pt x="749617" y="82630"/>
                  </a:lnTo>
                  <a:cubicBezTo>
                    <a:pt x="749617" y="96150"/>
                    <a:pt x="738657" y="107111"/>
                    <a:pt x="725136" y="107111"/>
                  </a:cubicBezTo>
                  <a:lnTo>
                    <a:pt x="24481" y="107111"/>
                  </a:lnTo>
                  <a:cubicBezTo>
                    <a:pt x="17988" y="107111"/>
                    <a:pt x="11761" y="104531"/>
                    <a:pt x="7170" y="99940"/>
                  </a:cubicBezTo>
                  <a:cubicBezTo>
                    <a:pt x="2579" y="95349"/>
                    <a:pt x="0" y="89123"/>
                    <a:pt x="0" y="82630"/>
                  </a:cubicBezTo>
                  <a:lnTo>
                    <a:pt x="0" y="24481"/>
                  </a:lnTo>
                  <a:cubicBezTo>
                    <a:pt x="0" y="10960"/>
                    <a:pt x="10960" y="0"/>
                    <a:pt x="244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749617" cy="145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40517" y="6953426"/>
            <a:ext cx="2846203" cy="406686"/>
            <a:chOff x="0" y="0"/>
            <a:chExt cx="749617" cy="10711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49617" cy="107111"/>
            </a:xfrm>
            <a:custGeom>
              <a:avLst/>
              <a:gdLst/>
              <a:ahLst/>
              <a:cxnLst/>
              <a:rect r="r" b="b" t="t" l="l"/>
              <a:pathLst>
                <a:path h="107111" w="749617">
                  <a:moveTo>
                    <a:pt x="24481" y="0"/>
                  </a:moveTo>
                  <a:lnTo>
                    <a:pt x="725136" y="0"/>
                  </a:lnTo>
                  <a:cubicBezTo>
                    <a:pt x="731629" y="0"/>
                    <a:pt x="737856" y="2579"/>
                    <a:pt x="742447" y="7170"/>
                  </a:cubicBezTo>
                  <a:cubicBezTo>
                    <a:pt x="747038" y="11761"/>
                    <a:pt x="749617" y="17988"/>
                    <a:pt x="749617" y="24481"/>
                  </a:cubicBezTo>
                  <a:lnTo>
                    <a:pt x="749617" y="82630"/>
                  </a:lnTo>
                  <a:cubicBezTo>
                    <a:pt x="749617" y="96150"/>
                    <a:pt x="738657" y="107111"/>
                    <a:pt x="725136" y="107111"/>
                  </a:cubicBezTo>
                  <a:lnTo>
                    <a:pt x="24481" y="107111"/>
                  </a:lnTo>
                  <a:cubicBezTo>
                    <a:pt x="17988" y="107111"/>
                    <a:pt x="11761" y="104531"/>
                    <a:pt x="7170" y="99940"/>
                  </a:cubicBezTo>
                  <a:cubicBezTo>
                    <a:pt x="2579" y="95349"/>
                    <a:pt x="0" y="89123"/>
                    <a:pt x="0" y="82630"/>
                  </a:cubicBezTo>
                  <a:lnTo>
                    <a:pt x="0" y="24481"/>
                  </a:lnTo>
                  <a:cubicBezTo>
                    <a:pt x="0" y="10960"/>
                    <a:pt x="10960" y="0"/>
                    <a:pt x="244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749617" cy="1452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7C8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18965" y="-617427"/>
            <a:ext cx="9659727" cy="6073553"/>
          </a:xfrm>
          <a:custGeom>
            <a:avLst/>
            <a:gdLst/>
            <a:ahLst/>
            <a:cxnLst/>
            <a:rect r="r" b="b" t="t" l="l"/>
            <a:pathLst>
              <a:path h="6073553" w="9659727">
                <a:moveTo>
                  <a:pt x="0" y="0"/>
                </a:moveTo>
                <a:lnTo>
                  <a:pt x="9659727" y="0"/>
                </a:lnTo>
                <a:lnTo>
                  <a:pt x="9659727" y="6073554"/>
                </a:lnTo>
                <a:lnTo>
                  <a:pt x="0" y="6073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28706" y="0"/>
            <a:ext cx="7459294" cy="5143500"/>
            <a:chOff x="0" y="0"/>
            <a:chExt cx="1964588" cy="13546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64588" cy="1354667"/>
            </a:xfrm>
            <a:custGeom>
              <a:avLst/>
              <a:gdLst/>
              <a:ahLst/>
              <a:cxnLst/>
              <a:rect r="r" b="b" t="t" l="l"/>
              <a:pathLst>
                <a:path h="1354667" w="1964588">
                  <a:moveTo>
                    <a:pt x="7265" y="0"/>
                  </a:moveTo>
                  <a:lnTo>
                    <a:pt x="1957322" y="0"/>
                  </a:lnTo>
                  <a:cubicBezTo>
                    <a:pt x="1961335" y="0"/>
                    <a:pt x="1964588" y="3253"/>
                    <a:pt x="1964588" y="7265"/>
                  </a:cubicBezTo>
                  <a:lnTo>
                    <a:pt x="1964588" y="1347401"/>
                  </a:lnTo>
                  <a:cubicBezTo>
                    <a:pt x="1964588" y="1351414"/>
                    <a:pt x="1961335" y="1354667"/>
                    <a:pt x="1957322" y="1354667"/>
                  </a:cubicBezTo>
                  <a:lnTo>
                    <a:pt x="7265" y="1354667"/>
                  </a:lnTo>
                  <a:cubicBezTo>
                    <a:pt x="3253" y="1354667"/>
                    <a:pt x="0" y="1351414"/>
                    <a:pt x="0" y="1347401"/>
                  </a:cubicBezTo>
                  <a:lnTo>
                    <a:pt x="0" y="7265"/>
                  </a:lnTo>
                  <a:cubicBezTo>
                    <a:pt x="0" y="3253"/>
                    <a:pt x="3253" y="0"/>
                    <a:pt x="72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964588" cy="139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122221" y="1718101"/>
            <a:ext cx="12782164" cy="7012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80"/>
              </a:lnSpc>
            </a:pPr>
            <a:r>
              <a:rPr lang="en-US" sz="16709">
                <a:solidFill>
                  <a:srgbClr val="FFFF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&lt;insert&gt;</a:t>
            </a:r>
          </a:p>
          <a:p>
            <a:pPr algn="ctr">
              <a:lnSpc>
                <a:spcPts val="18380"/>
              </a:lnSpc>
            </a:pPr>
            <a:r>
              <a:rPr lang="en-US" sz="16709" b="true">
                <a:solidFill>
                  <a:srgbClr val="FFFFFF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&lt;CODIGO&gt;</a:t>
            </a:r>
          </a:p>
          <a:p>
            <a:pPr algn="ctr">
              <a:lnSpc>
                <a:spcPts val="18380"/>
              </a:lnSpc>
              <a:spcBef>
                <a:spcPct val="0"/>
              </a:spcBef>
            </a:pPr>
            <a:r>
              <a:rPr lang="en-US" sz="16709">
                <a:solidFill>
                  <a:srgbClr val="FFFFFF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&lt;here&gt;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828706" y="5143500"/>
            <a:ext cx="7459294" cy="5143500"/>
          </a:xfrm>
          <a:custGeom>
            <a:avLst/>
            <a:gdLst/>
            <a:ahLst/>
            <a:cxnLst/>
            <a:rect r="r" b="b" t="t" l="l"/>
            <a:pathLst>
              <a:path h="5143500" w="7459294">
                <a:moveTo>
                  <a:pt x="0" y="0"/>
                </a:moveTo>
                <a:lnTo>
                  <a:pt x="7459294" y="0"/>
                </a:lnTo>
                <a:lnTo>
                  <a:pt x="745929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DAGokArMeH8</dc:identifier>
  <dcterms:modified xsi:type="dcterms:W3CDTF">2011-08-01T06:04:30Z</dcterms:modified>
  <cp:revision>1</cp:revision>
  <dc:title>Arduino</dc:title>
</cp:coreProperties>
</file>