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4D48-780C-43DD-9AE6-543428E68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4BFB7-DBE9-4416-83A2-C756EA48B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5C8C2-AF27-4A27-A96F-0012955D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33C3-6F35-4472-8593-6C986248861D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28EB7-1C50-4D5A-8BD1-B9C9B98B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1EA4C-4620-45F4-8D22-053D4052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18AE-F441-438E-BB9C-613C17B8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269F-15F3-4A47-857F-29B4D582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FE24E-3610-40FD-BD4C-CBCEAE39A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8478F-1910-4A82-8270-C204F183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33C3-6F35-4472-8593-6C986248861D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78F1-91E9-4AF4-8C1A-D7A78442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BFAE4-757F-4DF3-AAF8-1C55A627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18AE-F441-438E-BB9C-613C17B8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2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67C0C-E4F7-4EE7-A0A5-5B494D432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F6D0C-5092-4932-ACEF-AB655A02C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6A1A8-F60B-48E8-B022-7D021819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33C3-6F35-4472-8593-6C986248861D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0DE7F-D429-4B6D-A508-52288A3C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6B837-0E61-482C-A510-DE91C3BA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18AE-F441-438E-BB9C-613C17B8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2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A418-4F91-4D70-A86F-AE489E63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0A281-AAA9-4119-8B54-87991D872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56F91-B9D4-4141-883C-3B488C1A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33C3-6F35-4472-8593-6C986248861D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504C2-DDCF-4939-8E13-F69E8344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A6C23-1BA3-4062-9960-936157C5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18AE-F441-438E-BB9C-613C17B8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6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BC66-7E68-427E-808E-8C015FB3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8FF3D-6FBA-4F48-9517-3C8E872DE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EA37F-45BF-4315-BC6A-F534CF88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33C3-6F35-4472-8593-6C986248861D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4F12B-20E1-4F2F-A69D-0EBBF5F1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7C141-A478-41E4-9367-194A1E7B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18AE-F441-438E-BB9C-613C17B8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4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AAB6-0509-42A3-A957-F43B7454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464D2-0E94-4F51-AF88-FF8802212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E7EE3-5DDE-4E02-89E6-6CDD57BFF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70C47-1538-429A-B2C0-6BBF8347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33C3-6F35-4472-8593-6C986248861D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852E7-7564-449B-B426-68F4905C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D2003-E97F-4473-BA82-519E04D9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18AE-F441-438E-BB9C-613C17B8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9916-305E-4FCC-8D1E-C6E59056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64DF2-4DA7-4CAD-83A0-288F3FDAA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367DE-759F-4F4B-BCC6-3543E7FF8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07400-C2B0-4C03-9BED-363AB3E0B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43DC1-9B67-4B30-AC07-0A350A6C6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31C5E-9D47-44E8-A9DC-FCEB880B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33C3-6F35-4472-8593-6C986248861D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C2FC9-D989-4026-928F-F6803AB9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65F708-DF39-4AED-A106-C2E67979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18AE-F441-438E-BB9C-613C17B8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2724-6E6E-4904-B930-6D2B4212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B1E43-AEBA-400E-85B4-69DDAFA5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33C3-6F35-4472-8593-6C986248861D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D1962-2F4B-44BF-B649-E69F0E3F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77AE2-A8C9-48A7-916D-C759BD5B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18AE-F441-438E-BB9C-613C17B8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5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C372F-D239-42BF-BA15-FC82AE73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33C3-6F35-4472-8593-6C986248861D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E6043-C612-42C8-97B0-83623A28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BCCEB-491E-4A83-B400-698308B1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18AE-F441-438E-BB9C-613C17B8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8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D5C7-91D9-439A-99FE-4266A464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F83EA-A6B6-4E97-B193-9C97D4D2D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1B5E2-5C8E-47D8-9385-6484C47CE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D68C0-2E37-4818-91AB-7EB0E879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33C3-6F35-4472-8593-6C986248861D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7BD90-230F-40BC-BE69-F16AF551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18FD0-B5A0-4CD6-930E-98F4C8CE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18AE-F441-438E-BB9C-613C17B8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1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F37F-7AED-4CC6-B43E-7E475710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48BF0-91A3-4DA4-8A29-9F5DE216C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DCC0A-7209-4A77-B9A3-44220C18D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5B34A-F1C6-4A40-AC4D-19581FA3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33C3-6F35-4472-8593-6C986248861D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8C1CA-0A69-4FC8-BB2E-3121B9E7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E23B8-8AD6-4421-A965-6F61C27D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18AE-F441-438E-BB9C-613C17B8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9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716BB-585C-4F57-978F-265C8F5F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12A1B-3C59-45FB-83E5-699C47861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BC704-AA0D-4765-8137-863C5C035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E33C3-6F35-4472-8593-6C986248861D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70ABE-D585-4B0B-A7FC-E709B753D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7CCB2-08B0-41F8-A772-AD00AFA8E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218AE-F441-438E-BB9C-613C17B8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6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3941-5386-4B08-B652-58606441B4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1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E10E9-D9D3-42EC-840A-726690788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Steven </a:t>
            </a:r>
            <a:r>
              <a:rPr lang="en-US" dirty="0" err="1"/>
              <a:t>Tjayadi</a:t>
            </a:r>
            <a:r>
              <a:rPr lang="en-US" dirty="0"/>
              <a:t>/535180085</a:t>
            </a:r>
          </a:p>
          <a:p>
            <a:r>
              <a:rPr lang="en-US" dirty="0"/>
              <a:t>Ivan Jairus/535180086</a:t>
            </a:r>
          </a:p>
          <a:p>
            <a:r>
              <a:rPr lang="en-US" dirty="0"/>
              <a:t>Lucas/535180095</a:t>
            </a:r>
          </a:p>
          <a:p>
            <a:r>
              <a:rPr lang="en-US" dirty="0"/>
              <a:t>Kenny </a:t>
            </a:r>
            <a:r>
              <a:rPr lang="en-US" dirty="0" err="1"/>
              <a:t>Dwi</a:t>
            </a:r>
            <a:r>
              <a:rPr lang="en-US" dirty="0"/>
              <a:t> </a:t>
            </a:r>
            <a:r>
              <a:rPr lang="en-US" dirty="0" err="1"/>
              <a:t>Cahya</a:t>
            </a:r>
            <a:r>
              <a:rPr lang="en-US" dirty="0"/>
              <a:t>/535180100</a:t>
            </a:r>
          </a:p>
        </p:txBody>
      </p:sp>
    </p:spTree>
    <p:extLst>
      <p:ext uri="{BB962C8B-B14F-4D97-AF65-F5344CB8AC3E}">
        <p14:creationId xmlns:p14="http://schemas.microsoft.com/office/powerpoint/2010/main" val="205617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5625-F533-4C6A-8A72-4B9B6E72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Pertanyaan</a:t>
            </a:r>
            <a:r>
              <a:rPr lang="en-US" dirty="0"/>
              <a:t> 5W+1H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479B-3AB4-4E1A-8077-A8C62F1B1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5W: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mempengaruhi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kami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Who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Siapa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mengakses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kami?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: Kapan website kami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dipublikasikan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: Dimana website kami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Mengapa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mengakses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kami?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1H: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kami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menawarkan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barang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FAA6-045D-40D6-A537-812D255B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Jawaban</a:t>
            </a:r>
            <a:r>
              <a:rPr lang="en-US" dirty="0"/>
              <a:t> 5W+1H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04442-F5BF-4280-93D7-C6D46E63C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42" y="1825624"/>
            <a:ext cx="11718524" cy="5032375"/>
          </a:xfrm>
        </p:spPr>
        <p:txBody>
          <a:bodyPr>
            <a:normAutofit fontScale="70000" lnSpcReduction="20000"/>
          </a:bodyPr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: Karena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pandemic dan juga program PSBB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tetap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berada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rumah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dibatasi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membeli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offline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kami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memudahkan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pembeli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membeli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online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project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kuliah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Programming.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Who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Siapa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pun user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merasa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tertarik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kami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tawarkan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When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kami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timeline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Timeline 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 1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planning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 2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project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 3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overview 5W + 1H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mengenai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project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ditentukan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 4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ISO 9126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 5-14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Design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Where : Website kami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masing-masing laptop/ PC para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anggota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kami.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Why : User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mengakses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kami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menawarkan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promo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menarik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terjangkau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How : Website kami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menawarkan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rekomendasi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menarik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promo discount agar user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tertarik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membeli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kami.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58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0271-E168-437E-8794-7ADD9B9F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Alasan</a:t>
            </a:r>
            <a:r>
              <a:rPr lang="en-US" dirty="0"/>
              <a:t> Kami </a:t>
            </a:r>
            <a:r>
              <a:rPr lang="en-US" dirty="0" err="1"/>
              <a:t>membuat</a:t>
            </a:r>
            <a:r>
              <a:rPr lang="en-US" dirty="0"/>
              <a:t> 5W+1H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19F07-9B5E-4356-B996-29623F79A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Alasan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Project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5W+1H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diatas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Alasan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project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kuliah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Programming dan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media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agar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lulus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nanti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siap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diminta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berharap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menyelesaikan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project website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UAS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nanti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Di website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menjual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barang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calon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pembeli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promo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menarik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calon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pembeli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tertarik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yakin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membeli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barang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kami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tawarkan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3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3CF7-E07C-4EBA-9868-DB65ADA3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28FA-A8F8-4565-B63C-266CA7ACA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7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383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Video 1  </vt:lpstr>
      <vt:lpstr>Pertanyaan 5W+1H</vt:lpstr>
      <vt:lpstr>Jawaban 5W+1H</vt:lpstr>
      <vt:lpstr>Alasan Kami membuat 5W+1H</vt:lpstr>
      <vt:lpstr>Aplikasi yang akan dibuat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</dc:title>
  <dc:creator>Rei Sonome</dc:creator>
  <cp:lastModifiedBy>Rei Sonome</cp:lastModifiedBy>
  <cp:revision>2</cp:revision>
  <dcterms:created xsi:type="dcterms:W3CDTF">2020-10-18T13:46:11Z</dcterms:created>
  <dcterms:modified xsi:type="dcterms:W3CDTF">2020-10-18T14:07:37Z</dcterms:modified>
</cp:coreProperties>
</file>