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15CC-D53D-4B2D-8B42-F3F6DA052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7F15D-F7D7-4FB2-8EB3-791A71480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B973C-60A6-4DF4-8AE5-3BC79B92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3ADB-CB8E-4151-831F-05463BF2CDB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A2B3D-2C2B-4579-BE79-10199DA8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B0FC-05D2-47E9-ABA7-E0169C04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62F-B693-4B05-9052-F161509A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854E-409C-4E97-803D-90A87732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48A07-ED70-4A5A-9955-FEC2A2FF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69BB-52E4-4030-9684-2A06AC4D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3ADB-CB8E-4151-831F-05463BF2CDB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EEEE-B6A4-44F9-A79D-4BECC183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86AA9-071E-4038-8784-BB86F761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62F-B693-4B05-9052-F161509A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9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F3CF6-F5AA-41D4-AC01-7A0E00616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5058C-ABE4-478D-B210-CFBD5D1A5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06258-2BD3-48B4-9318-63F71303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3ADB-CB8E-4151-831F-05463BF2CDB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190C3-6FE6-47B0-AAC9-0F0532DE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AEA8-4A3D-464D-B182-40EB7ADB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62F-B693-4B05-9052-F161509A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7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F735-9762-4B67-A9D6-592CB6A9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335C-C40C-49C0-AF7C-FC1535EB2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DD479-7290-4E8D-BAD8-1B2E4BF9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3ADB-CB8E-4151-831F-05463BF2CDB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EAD28-7253-481C-901B-84707C77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0B93-B86A-4CD3-9B4E-A9E34C95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62F-B693-4B05-9052-F161509A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6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65D6-D0D4-41EE-B3CC-2768645E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3A31-D360-4A8B-9C41-D9DF0E44E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97809-2CA4-4BEB-AC3A-C5AB3F99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3ADB-CB8E-4151-831F-05463BF2CDB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7441-3627-4995-A105-ACD89C5E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DC9C2-8E60-46F8-AC7E-35BB270A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62F-B693-4B05-9052-F161509A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B58-B771-4238-8430-9D09AAA9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A11C-872E-47CF-86FE-C7FF0745E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6D315-5633-4283-948D-39DF7ED0D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4C3E0-61BC-4CB9-81FE-C3AEB3CA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3ADB-CB8E-4151-831F-05463BF2CDB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2C868-D4D6-4EA0-BB2D-B762819F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0CC5E-7590-4210-8DF3-79DE53B8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62F-B693-4B05-9052-F161509A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1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8C30-1736-43A7-B705-16EBE1D3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2B4CD-741C-41AB-B723-6A4C3C25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8DD0A-C471-4E15-A85A-C8EA451B4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ADF13-260E-45E3-9B47-532DA7FBD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440D3-A7BD-47F0-827F-6FF064CF4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A8AD9-A175-4554-AF62-F4114BA6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3ADB-CB8E-4151-831F-05463BF2CDB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10461-7490-463E-A762-E197A490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7FC69-7CEC-4A59-B467-F5C91E69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62F-B693-4B05-9052-F161509A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8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FF36-A8BE-46A2-AF10-F4C27226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30BD5-6FE5-440B-A4B4-3CF489D4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3ADB-CB8E-4151-831F-05463BF2CDB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88DAE-306A-41E0-9D1D-8D9F99D6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50809-1835-4385-8871-A0F4EBEC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62F-B693-4B05-9052-F161509A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2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7E5BF-9415-4C50-801F-D0C057ED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3ADB-CB8E-4151-831F-05463BF2CDB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6C358-DEA1-467A-996B-5F379E91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A6FBE-D961-4A7C-A3EB-4CC09D92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62F-B693-4B05-9052-F161509A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02A7-F241-4740-A3E1-DE5E5F1B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2D65-EA52-460F-A153-49BCC953D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7500E-B543-43E3-B72A-FDBD7F5A2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D48D9-1C04-4691-8AAD-CD4F09DF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3ADB-CB8E-4151-831F-05463BF2CDB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89E31-7F1B-4B1D-ADA0-D257BDCB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2F4D0-942B-4356-9C22-1AF704FB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62F-B693-4B05-9052-F161509A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5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3696-8259-4DDE-BD2A-5D889BC1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92706-3BB5-46B8-BCBD-5BFC111CD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ACAEF-7B04-47A7-BBDE-0D2B62C8C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A1419-946D-4772-906F-A88EB02F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3ADB-CB8E-4151-831F-05463BF2CDB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0A83F-9893-4C4A-A950-A6B0C3CF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0790C-DBF0-44D1-92FC-ACC4489A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762F-B693-4B05-9052-F161509A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4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FCDBC-5D42-480D-9EE1-AA2FB9A4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5B308-7383-4A8D-B1C8-F3F7E5AE3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A39C-131A-457E-B24D-D62C2DD68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03ADB-CB8E-4151-831F-05463BF2CDB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ACE52-424C-4A90-BBC9-4D13F4211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670FA-E084-406C-9701-9CBC16EC0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B762F-B693-4B05-9052-F161509A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1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4665-22B2-4A27-900C-2CE1A44CF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Website </a:t>
            </a:r>
            <a:r>
              <a:rPr lang="en-US" dirty="0" err="1"/>
              <a:t>Ponshop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1469C-B485-4A3C-9972-E47F48558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Steven </a:t>
            </a:r>
            <a:r>
              <a:rPr lang="en-US" dirty="0" err="1"/>
              <a:t>Tjayadi</a:t>
            </a:r>
            <a:r>
              <a:rPr lang="en-US" dirty="0"/>
              <a:t>/535180085</a:t>
            </a:r>
          </a:p>
          <a:p>
            <a:r>
              <a:rPr lang="en-US" dirty="0"/>
              <a:t>Ivan Jairus/535180086</a:t>
            </a:r>
          </a:p>
          <a:p>
            <a:r>
              <a:rPr lang="en-US" dirty="0"/>
              <a:t>Lucas/535180095</a:t>
            </a:r>
          </a:p>
          <a:p>
            <a:r>
              <a:rPr lang="en-US" dirty="0"/>
              <a:t>Kenny </a:t>
            </a:r>
            <a:r>
              <a:rPr lang="en-US" dirty="0" err="1"/>
              <a:t>Dwi</a:t>
            </a:r>
            <a:r>
              <a:rPr lang="en-US" dirty="0"/>
              <a:t> </a:t>
            </a:r>
            <a:r>
              <a:rPr lang="en-US" dirty="0" err="1"/>
              <a:t>Cahya</a:t>
            </a:r>
            <a:r>
              <a:rPr lang="en-US" dirty="0"/>
              <a:t>/535180100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0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FDBA-1196-431A-927F-AFA66BB9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Homepage </a:t>
            </a:r>
            <a:r>
              <a:rPr lang="en-US" dirty="0" err="1"/>
              <a:t>Ponshop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2B1033-AF95-41DE-B631-7832067D8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42" y="1460499"/>
            <a:ext cx="11709646" cy="5224385"/>
          </a:xfrm>
        </p:spPr>
      </p:pic>
    </p:spTree>
    <p:extLst>
      <p:ext uri="{BB962C8B-B14F-4D97-AF65-F5344CB8AC3E}">
        <p14:creationId xmlns:p14="http://schemas.microsoft.com/office/powerpoint/2010/main" val="386972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76F3-BDA5-4627-8028-FE3F6563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CAED-CBE6-4824-99F4-66BF4DD6C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825625"/>
            <a:ext cx="11665258" cy="485926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Bootstrap CSS :</a:t>
            </a:r>
          </a:p>
          <a:p>
            <a:pPr marL="0" indent="0">
              <a:buNone/>
            </a:pPr>
            <a:r>
              <a:rPr lang="en-US" dirty="0"/>
              <a:t>1. &lt;link </a:t>
            </a:r>
            <a:r>
              <a:rPr lang="en-US" dirty="0" err="1"/>
              <a:t>rel</a:t>
            </a:r>
            <a:r>
              <a:rPr lang="en-US" dirty="0"/>
              <a:t>="stylesheet“ </a:t>
            </a:r>
            <a:r>
              <a:rPr lang="en-US" dirty="0" err="1"/>
              <a:t>href</a:t>
            </a:r>
            <a:r>
              <a:rPr lang="en-US" dirty="0"/>
              <a:t>= "https://stackpath.bootstrapcdn.com/bootstrap/4.3.1/</a:t>
            </a:r>
            <a:r>
              <a:rPr lang="en-US" dirty="0" err="1"/>
              <a:t>css</a:t>
            </a:r>
            <a:r>
              <a:rPr lang="en-US" dirty="0"/>
              <a:t>/bootstrap.min.css" integrity="sha384-ggOyR0iXCbMQv3Xipma34MD+dH/1fQ784/j6cY/iJTQUOhcWr7x9JvoRxT2MZw1T" </a:t>
            </a:r>
            <a:r>
              <a:rPr lang="en-US" dirty="0" err="1"/>
              <a:t>crossorigin</a:t>
            </a:r>
            <a:r>
              <a:rPr lang="en-US" dirty="0"/>
              <a:t>="anonymous"&gt;</a:t>
            </a:r>
          </a:p>
          <a:p>
            <a:pPr marL="0" indent="0">
              <a:buNone/>
            </a:pPr>
            <a:r>
              <a:rPr lang="en-US" dirty="0"/>
              <a:t>2. 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="https://cdnjs.cloudflare.com/ajax/libs/font-awesome/4.7.0/</a:t>
            </a:r>
            <a:r>
              <a:rPr lang="en-US" dirty="0" err="1"/>
              <a:t>css</a:t>
            </a:r>
            <a:r>
              <a:rPr lang="en-US" dirty="0"/>
              <a:t>/font-awesome.min.css"&gt; =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star rating</a:t>
            </a:r>
          </a:p>
          <a:p>
            <a:pPr marL="0" indent="0">
              <a:buNone/>
            </a:pPr>
            <a:r>
              <a:rPr lang="en-US" dirty="0"/>
              <a:t>3. &lt;link </a:t>
            </a:r>
            <a:r>
              <a:rPr lang="en-US" dirty="0" err="1"/>
              <a:t>href</a:t>
            </a:r>
            <a:r>
              <a:rPr lang="en-US" dirty="0"/>
              <a:t>="https://fonts.googleapis.com/css2?family=Amiko:wght@400;600;700&amp;display=swap" </a:t>
            </a:r>
            <a:r>
              <a:rPr lang="en-US" dirty="0" err="1"/>
              <a:t>rel</a:t>
            </a:r>
            <a:r>
              <a:rPr lang="en-US" dirty="0"/>
              <a:t>="stylesheet"&gt;</a:t>
            </a:r>
          </a:p>
          <a:p>
            <a:pPr marL="0" indent="0">
              <a:buNone/>
            </a:pPr>
            <a:r>
              <a:rPr lang="en-US" dirty="0"/>
              <a:t>    &lt;link </a:t>
            </a:r>
            <a:r>
              <a:rPr lang="en-US" dirty="0" err="1"/>
              <a:t>href</a:t>
            </a:r>
            <a:r>
              <a:rPr lang="en-US" dirty="0"/>
              <a:t>="https://fonts.googleapis.com/css2?family=Roboto:wght@400;700;900&amp;display=swap" </a:t>
            </a:r>
            <a:r>
              <a:rPr lang="en-US" dirty="0" err="1"/>
              <a:t>rel</a:t>
            </a:r>
            <a:r>
              <a:rPr lang="en-US" dirty="0"/>
              <a:t>="stylesheet"&gt; </a:t>
            </a:r>
          </a:p>
        </p:txBody>
      </p:sp>
    </p:spTree>
    <p:extLst>
      <p:ext uri="{BB962C8B-B14F-4D97-AF65-F5344CB8AC3E}">
        <p14:creationId xmlns:p14="http://schemas.microsoft.com/office/powerpoint/2010/main" val="181038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D18CF-C491-47CC-8AD9-C2236B89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144"/>
            <a:ext cx="12192000" cy="67292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&lt;script </a:t>
            </a:r>
            <a:r>
              <a:rPr lang="en-US" dirty="0" err="1"/>
              <a:t>src</a:t>
            </a:r>
            <a:r>
              <a:rPr lang="en-US" dirty="0"/>
              <a:t>="https://code.jquery.com/jquery-3.3.1.slim.min.js" integrity="sha384-q8i/X+965DzO0rT7abK41JStQIAqVgRVzpbzo5smXKp4YfRvH+8abtTE1Pi6jizo" </a:t>
            </a:r>
            <a:r>
              <a:rPr lang="en-US" dirty="0" err="1"/>
              <a:t>crossorigin</a:t>
            </a:r>
            <a:r>
              <a:rPr lang="en-US" dirty="0"/>
              <a:t>="anonymous"&gt;&lt;/script&gt;</a:t>
            </a:r>
          </a:p>
          <a:p>
            <a:pPr marL="0" indent="0">
              <a:buNone/>
            </a:pPr>
            <a:r>
              <a:rPr lang="en-US" dirty="0"/>
              <a:t>5. &lt;script  </a:t>
            </a:r>
            <a:r>
              <a:rPr lang="en-US" dirty="0" err="1"/>
              <a:t>src</a:t>
            </a:r>
            <a:r>
              <a:rPr lang="en-US" dirty="0"/>
              <a:t>="https://cdnjs.cloudflare.com/ajax/libs/popper.js/1.14.7/</a:t>
            </a:r>
            <a:r>
              <a:rPr lang="en-US" dirty="0" err="1"/>
              <a:t>umd</a:t>
            </a:r>
            <a:r>
              <a:rPr lang="en-US" dirty="0"/>
              <a:t>/popper.min.js" integrity="sha384-UO2eT0CpHqdSJQ6hJty5KVphtPhzWj9WO1clHTMGa3JDZwrnQq4sF86dIHNDz0W1" </a:t>
            </a:r>
            <a:r>
              <a:rPr lang="en-US" dirty="0" err="1"/>
              <a:t>crossorigin</a:t>
            </a:r>
            <a:r>
              <a:rPr lang="en-US" dirty="0"/>
              <a:t>="anonymous"&gt;&lt;/script&gt;</a:t>
            </a:r>
          </a:p>
          <a:p>
            <a:pPr marL="0" indent="0">
              <a:buNone/>
            </a:pPr>
            <a:r>
              <a:rPr lang="en-US" dirty="0"/>
              <a:t>6. &lt;script </a:t>
            </a:r>
            <a:r>
              <a:rPr lang="en-US" dirty="0" err="1"/>
              <a:t>src</a:t>
            </a:r>
            <a:r>
              <a:rPr lang="en-US" dirty="0"/>
              <a:t>="https://stackpath.bootstrapcdn.com/bootstrap/4.3.1/</a:t>
            </a:r>
            <a:r>
              <a:rPr lang="en-US" dirty="0" err="1"/>
              <a:t>js</a:t>
            </a:r>
            <a:r>
              <a:rPr lang="en-US" dirty="0"/>
              <a:t>/bootstrap.min.js" integrity="sha384-JjSmVgyd0p3pXB1rRibZUAYoIIy6OrQ6VrjIEaFf/nJGzIxFDsf4x0xIM+B07jRM" </a:t>
            </a:r>
            <a:r>
              <a:rPr lang="en-US" dirty="0" err="1"/>
              <a:t>crossorigin</a:t>
            </a:r>
            <a:r>
              <a:rPr lang="en-US" dirty="0"/>
              <a:t>="anonymous"&gt;&lt;/script&gt;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35564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Demo Website Ponshop</vt:lpstr>
      <vt:lpstr>Homepage Ponshop</vt:lpstr>
      <vt:lpstr>Documentation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Website Ponshop</dc:title>
  <dc:creator>Rei Sonome</dc:creator>
  <cp:lastModifiedBy>Rei Sonome</cp:lastModifiedBy>
  <cp:revision>2</cp:revision>
  <dcterms:created xsi:type="dcterms:W3CDTF">2020-10-18T14:07:42Z</dcterms:created>
  <dcterms:modified xsi:type="dcterms:W3CDTF">2020-10-18T14:27:35Z</dcterms:modified>
</cp:coreProperties>
</file>