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6" r:id="rId2"/>
    <p:sldId id="257" r:id="rId3"/>
    <p:sldId id="259" r:id="rId4"/>
    <p:sldId id="275" r:id="rId5"/>
    <p:sldId id="276" r:id="rId6"/>
    <p:sldId id="279" r:id="rId7"/>
    <p:sldId id="280" r:id="rId8"/>
    <p:sldId id="283" r:id="rId9"/>
    <p:sldId id="284" r:id="rId10"/>
    <p:sldId id="288" r:id="rId11"/>
    <p:sldId id="291" r:id="rId12"/>
    <p:sldId id="285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200"/>
    <a:srgbClr val="FFCD00"/>
    <a:srgbClr val="00F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588" autoAdjust="0"/>
  </p:normalViewPr>
  <p:slideViewPr>
    <p:cSldViewPr snapToGrid="0">
      <p:cViewPr varScale="1">
        <p:scale>
          <a:sx n="98" d="100"/>
          <a:sy n="98" d="100"/>
        </p:scale>
        <p:origin x="-104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AD92D-0439-8A40-AB19-38FF28944458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B82CD-3338-534F-A540-C38256BC4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5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 will be near LEDs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82CD-3338-534F-A540-C38256BC47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4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</a:t>
            </a:r>
            <a:r>
              <a:rPr lang="en-US" baseline="0" dirty="0" smtClean="0"/>
              <a:t> image is the first activity that appears when the application launches,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second activity appears once the “Track Me” button is selected (intended for firefighter) , and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the third image is selected once the “View Map” activity is selected (Intended for those who wish to monitor the movements of the firefighter)..</a:t>
            </a:r>
            <a:r>
              <a:rPr lang="en-US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App</a:t>
            </a:r>
            <a:r>
              <a:rPr lang="en-US" baseline="0" dirty="0" smtClean="0"/>
              <a:t> </a:t>
            </a:r>
            <a:r>
              <a:rPr lang="en-US" dirty="0" smtClean="0"/>
              <a:t>will give user the ability to view the map and watch the movements of  everyone who’s paired their vests with their android devices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82CD-3338-534F-A540-C38256BC47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8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82CD-3338-534F-A540-C38256BC475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5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82CD-3338-534F-A540-C38256BC475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5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7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8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4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673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09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4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40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7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3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9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2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5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2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3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6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6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9ED98E-6034-49A0-9A7C-993B0B64A369}" type="datetimeFigureOut">
              <a:rPr lang="en-US" smtClean="0"/>
              <a:t>4/17/15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A380-29F5-48A4-A52F-24B9265562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27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 Suit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38683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Group 10</a:t>
            </a:r>
          </a:p>
          <a:p>
            <a:r>
              <a:rPr lang="en-US" dirty="0" smtClean="0"/>
              <a:t>KENITH Dykes</a:t>
            </a:r>
          </a:p>
          <a:p>
            <a:r>
              <a:rPr lang="en-US" dirty="0" smtClean="0"/>
              <a:t>Linsey Laloy</a:t>
            </a:r>
          </a:p>
          <a:p>
            <a:r>
              <a:rPr lang="en-US" dirty="0" smtClean="0"/>
              <a:t>Zach anderson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3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538" y="1406768"/>
            <a:ext cx="3111348" cy="36536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377" y="179353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b="1" dirty="0" smtClean="0"/>
              <a:t>Android App</a:t>
            </a:r>
          </a:p>
          <a:p>
            <a:pPr marL="0" indent="0" algn="ctr">
              <a:buNone/>
            </a:pPr>
            <a:r>
              <a:rPr lang="en-US" sz="2800" dirty="0" smtClean="0"/>
              <a:t>Monitor real-time data</a:t>
            </a:r>
          </a:p>
          <a:p>
            <a:pPr marL="0" indent="0" algn="ctr">
              <a:buNone/>
            </a:pPr>
            <a:r>
              <a:rPr lang="en-US" sz="2800" dirty="0" smtClean="0"/>
              <a:t>Signal firefighters to exit</a:t>
            </a:r>
          </a:p>
          <a:p>
            <a:pPr marL="0" indent="0" algn="ctr">
              <a:buNone/>
            </a:pPr>
            <a:r>
              <a:rPr lang="en-US" sz="2800" dirty="0" smtClean="0"/>
              <a:t>Warn of forthcoming danger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2200" dirty="0" smtClean="0"/>
          </a:p>
          <a:p>
            <a:pPr marL="0" indent="0" algn="ctr">
              <a:buNone/>
            </a:pP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9385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Android Application 											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1434" y="2022837"/>
            <a:ext cx="2188654" cy="4194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27" y="2064973"/>
            <a:ext cx="2093107" cy="4122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91" y="2064973"/>
            <a:ext cx="2133600" cy="41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0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377" y="1793535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dirty="0" smtClean="0"/>
              <a:t>Resources!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800" dirty="0" smtClean="0"/>
              <a:t>7 sensor channels</a:t>
            </a:r>
          </a:p>
          <a:p>
            <a:pPr marL="0" indent="0" algn="ctr">
              <a:buNone/>
            </a:pPr>
            <a:r>
              <a:rPr lang="en-US" sz="2800" dirty="0" smtClean="0"/>
              <a:t>4 RGB LED channels</a:t>
            </a:r>
          </a:p>
          <a:p>
            <a:pPr marL="0" indent="0" algn="ctr">
              <a:buNone/>
            </a:pPr>
            <a:r>
              <a:rPr lang="en-US" sz="2800" dirty="0" smtClean="0"/>
              <a:t>2 Vibration channels</a:t>
            </a:r>
          </a:p>
          <a:p>
            <a:pPr marL="0" indent="0" algn="ctr">
              <a:buNone/>
            </a:pPr>
            <a:r>
              <a:rPr lang="en-US" sz="2800" dirty="0" smtClean="0"/>
              <a:t>SD logging</a:t>
            </a:r>
          </a:p>
          <a:p>
            <a:pPr marL="0" indent="0" algn="ctr">
              <a:buNone/>
            </a:pPr>
            <a:r>
              <a:rPr lang="en-US" sz="2800" dirty="0" smtClean="0"/>
              <a:t>Bluetooth</a:t>
            </a:r>
          </a:p>
          <a:p>
            <a:pPr marL="0" indent="0" algn="ctr">
              <a:buNone/>
            </a:pPr>
            <a:r>
              <a:rPr lang="en-US" sz="2800" dirty="0" smtClean="0"/>
              <a:t>RTC</a:t>
            </a:r>
            <a:endParaRPr lang="en-US" sz="2800" dirty="0" smtClean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2200" dirty="0" smtClean="0"/>
          </a:p>
          <a:p>
            <a:pPr marL="0" indent="0" algn="ctr">
              <a:buNone/>
            </a:pP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4241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377" y="1793535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Configuration!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800" dirty="0" smtClean="0"/>
              <a:t>Movement</a:t>
            </a:r>
          </a:p>
          <a:p>
            <a:pPr marL="0" indent="0" algn="ctr">
              <a:buNone/>
            </a:pPr>
            <a:r>
              <a:rPr lang="en-US" sz="2800" dirty="0" smtClean="0"/>
              <a:t>Water</a:t>
            </a:r>
          </a:p>
          <a:p>
            <a:pPr marL="0" indent="0" algn="ctr">
              <a:buNone/>
            </a:pPr>
            <a:r>
              <a:rPr lang="en-US" sz="2800" dirty="0" smtClean="0"/>
              <a:t>Environment</a:t>
            </a:r>
            <a:endParaRPr lang="en-US" sz="4800" dirty="0" smtClean="0"/>
          </a:p>
          <a:p>
            <a:pPr marL="0" indent="0" algn="ctr">
              <a:buNone/>
            </a:pPr>
            <a:endParaRPr lang="en-US" sz="2200" dirty="0" smtClean="0"/>
          </a:p>
          <a:p>
            <a:pPr marL="0" indent="0" algn="ctr">
              <a:buNone/>
            </a:pP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6719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56704"/>
            <a:ext cx="8946541" cy="4824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The </a:t>
            </a:r>
            <a:r>
              <a:rPr lang="en-US" sz="2400" b="1" dirty="0" smtClean="0"/>
              <a:t>fire suit </a:t>
            </a:r>
            <a:r>
              <a:rPr lang="en-US" sz="2400" dirty="0" smtClean="0"/>
              <a:t>aims to upgrade a firefighter’s suit 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 smtClean="0"/>
              <a:t>CONSISTS OF</a:t>
            </a:r>
          </a:p>
          <a:p>
            <a:pPr marL="0" indent="0" algn="ctr">
              <a:buNone/>
            </a:pPr>
            <a:r>
              <a:rPr lang="en-US" sz="2400" i="1" dirty="0" smtClean="0"/>
              <a:t>Microcontroller</a:t>
            </a:r>
          </a:p>
          <a:p>
            <a:pPr marL="0" indent="0" algn="ctr">
              <a:buNone/>
            </a:pPr>
            <a:r>
              <a:rPr lang="en-US" sz="2400" i="1" dirty="0" smtClean="0"/>
              <a:t>Sensors</a:t>
            </a:r>
          </a:p>
          <a:p>
            <a:pPr marL="0" indent="0" algn="ctr">
              <a:buNone/>
            </a:pPr>
            <a:r>
              <a:rPr lang="en-US" sz="2400" i="1" dirty="0" smtClean="0"/>
              <a:t>Indicators</a:t>
            </a:r>
          </a:p>
          <a:p>
            <a:pPr marL="0" indent="0" algn="ctr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2023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During a </a:t>
            </a:r>
            <a:r>
              <a:rPr lang="en-US" sz="2800" dirty="0"/>
              <a:t>rescue or a search </a:t>
            </a:r>
            <a:r>
              <a:rPr lang="en-US" sz="2800" dirty="0" smtClean="0"/>
              <a:t>mission, </a:t>
            </a:r>
            <a:r>
              <a:rPr lang="en-US" sz="2800" dirty="0"/>
              <a:t>firefighters are </a:t>
            </a:r>
            <a:r>
              <a:rPr lang="en-US" sz="2800" dirty="0" smtClean="0"/>
              <a:t>put </a:t>
            </a:r>
            <a:r>
              <a:rPr lang="en-US" sz="2800" dirty="0"/>
              <a:t>in </a:t>
            </a:r>
            <a:r>
              <a:rPr lang="en-US" sz="2800" dirty="0" smtClean="0"/>
              <a:t>high-pressure situations: the </a:t>
            </a:r>
            <a:r>
              <a:rPr lang="en-US" sz="2800" b="1" dirty="0" smtClean="0"/>
              <a:t>fire suit </a:t>
            </a:r>
            <a:r>
              <a:rPr lang="en-US" sz="2800" dirty="0" smtClean="0"/>
              <a:t>aims to increase situational awareness</a:t>
            </a:r>
          </a:p>
          <a:p>
            <a:endParaRPr lang="en-US" sz="2800" dirty="0" smtClean="0"/>
          </a:p>
          <a:p>
            <a:r>
              <a:rPr lang="en-US" sz="2800" dirty="0" smtClean="0"/>
              <a:t> Firefighters face unlistable dangers such as advancing flames, falling structure and limited oxygen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909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b="1" dirty="0" smtClean="0"/>
              <a:t>Monitor in real time</a:t>
            </a:r>
            <a:endParaRPr lang="en-US" sz="2800" b="1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2549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External Temperatures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249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b="1" dirty="0" smtClean="0"/>
              <a:t>Four </a:t>
            </a:r>
            <a:r>
              <a:rPr lang="en-US" sz="2800" dirty="0"/>
              <a:t>r</a:t>
            </a:r>
            <a:r>
              <a:rPr lang="en-US" sz="2800" dirty="0" smtClean="0"/>
              <a:t>emote </a:t>
            </a:r>
            <a:r>
              <a:rPr lang="en-US" sz="2800" dirty="0"/>
              <a:t>s</a:t>
            </a:r>
            <a:r>
              <a:rPr lang="en-US" sz="2800" dirty="0" smtClean="0"/>
              <a:t>ensors mounted on the rear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6" name="Picture 5" descr="exter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728" y="1859475"/>
            <a:ext cx="23241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17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Internal Temperatures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249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b="1" dirty="0" smtClean="0"/>
              <a:t>Two </a:t>
            </a:r>
            <a:r>
              <a:rPr lang="en-US" sz="2800" dirty="0" smtClean="0"/>
              <a:t>remote </a:t>
            </a:r>
            <a:r>
              <a:rPr lang="en-US" sz="2800" dirty="0"/>
              <a:t>s</a:t>
            </a:r>
            <a:r>
              <a:rPr lang="en-US" sz="2800" dirty="0" smtClean="0"/>
              <a:t>ensors mounted under arms</a:t>
            </a:r>
          </a:p>
          <a:p>
            <a:pPr marL="0" indent="0" algn="ctr">
              <a:buNone/>
            </a:pPr>
            <a:endParaRPr lang="en-US" sz="2800" b="1" dirty="0"/>
          </a:p>
          <a:p>
            <a:pPr algn="ctr"/>
            <a:r>
              <a:rPr lang="en-US" sz="2800" dirty="0" smtClean="0"/>
              <a:t>Averaged into one reading</a:t>
            </a:r>
          </a:p>
          <a:p>
            <a:pPr marL="0" indent="0" algn="ctr">
              <a:buNone/>
            </a:pP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3" descr="exter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57" y="1842821"/>
            <a:ext cx="2324100" cy="2552700"/>
          </a:xfrm>
          <a:prstGeom prst="rect">
            <a:avLst/>
          </a:prstGeom>
        </p:spPr>
      </p:pic>
      <p:pic>
        <p:nvPicPr>
          <p:cNvPr id="5" name="Picture 4" descr="interi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57" y="1853961"/>
            <a:ext cx="2324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9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249" y="2052918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b="1" dirty="0" smtClean="0"/>
              <a:t>T</a:t>
            </a:r>
            <a:r>
              <a:rPr lang="pl-PL" sz="2800" b="1" dirty="0" smtClean="0"/>
              <a:t>w</a:t>
            </a:r>
            <a:r>
              <a:rPr lang="en-US" sz="2800" b="1" dirty="0" smtClean="0"/>
              <a:t>o </a:t>
            </a:r>
            <a:r>
              <a:rPr lang="en-US" sz="2800" dirty="0" smtClean="0"/>
              <a:t>vibration motors mounted </a:t>
            </a:r>
          </a:p>
          <a:p>
            <a:pPr algn="ctr"/>
            <a:r>
              <a:rPr lang="en-US" sz="2200" dirty="0" smtClean="0"/>
              <a:t>Left and right channels</a:t>
            </a:r>
          </a:p>
          <a:p>
            <a:pPr algn="ctr"/>
            <a:r>
              <a:rPr lang="en-US" sz="2200" dirty="0" smtClean="0"/>
              <a:t>Indicate dangerous </a:t>
            </a:r>
            <a:r>
              <a:rPr lang="en-US" sz="2200" dirty="0" smtClean="0"/>
              <a:t>situations</a:t>
            </a:r>
            <a:endParaRPr lang="en-US" sz="2200" dirty="0" smtClean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800" dirty="0" smtClean="0"/>
              <a:t>A four RGB</a:t>
            </a:r>
            <a:r>
              <a:rPr lang="en-US" sz="2800" dirty="0" smtClean="0"/>
              <a:t>-LED chain mounted to wrist</a:t>
            </a:r>
            <a:endParaRPr lang="en-US" sz="2200" dirty="0" smtClean="0"/>
          </a:p>
          <a:p>
            <a:pPr algn="ctr"/>
            <a:r>
              <a:rPr lang="en-US" sz="2200" dirty="0" smtClean="0"/>
              <a:t>Internal temperature warning</a:t>
            </a:r>
          </a:p>
          <a:p>
            <a:pPr algn="ctr"/>
            <a:r>
              <a:rPr lang="en-US" sz="2200" dirty="0" smtClean="0"/>
              <a:t>External temperature </a:t>
            </a:r>
            <a:r>
              <a:rPr lang="en-US" sz="2200" dirty="0" smtClean="0"/>
              <a:t>warning</a:t>
            </a:r>
          </a:p>
          <a:p>
            <a:pPr algn="ctr"/>
            <a:r>
              <a:rPr lang="en-US" sz="2200" dirty="0" smtClean="0"/>
              <a:t>Emergency exit alert</a:t>
            </a:r>
            <a:endParaRPr lang="en-US" sz="2200" dirty="0" smtClean="0"/>
          </a:p>
          <a:p>
            <a:pPr marL="0" indent="0" algn="ctr">
              <a:buNone/>
            </a:pP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5676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377" y="179353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b="1" dirty="0" smtClean="0"/>
              <a:t>SDHC Card</a:t>
            </a:r>
          </a:p>
          <a:p>
            <a:pPr marL="0" indent="0" algn="ctr">
              <a:buNone/>
            </a:pPr>
            <a:r>
              <a:rPr lang="en-US" sz="2800" dirty="0" smtClean="0"/>
              <a:t>‘black box’</a:t>
            </a:r>
          </a:p>
          <a:p>
            <a:pPr marL="0" indent="0" algn="ctr">
              <a:buNone/>
            </a:pPr>
            <a:r>
              <a:rPr lang="en-US" sz="2800" dirty="0" smtClean="0"/>
              <a:t>32gb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2200" dirty="0" smtClean="0"/>
          </a:p>
          <a:p>
            <a:pPr marL="0" indent="0" algn="ctr">
              <a:buNone/>
            </a:pP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284" y="2038968"/>
            <a:ext cx="3483277" cy="22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1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377" y="179353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b="1" dirty="0" smtClean="0"/>
              <a:t>Bluetooth to Android</a:t>
            </a:r>
          </a:p>
          <a:p>
            <a:pPr marL="0" indent="0" algn="ctr">
              <a:buNone/>
            </a:pPr>
            <a:r>
              <a:rPr lang="en-US" sz="2800" dirty="0" smtClean="0"/>
              <a:t>Robust array of sensors</a:t>
            </a:r>
          </a:p>
          <a:p>
            <a:pPr marL="0" indent="0" algn="ctr">
              <a:buNone/>
            </a:pPr>
            <a:r>
              <a:rPr lang="en-US" sz="2800" dirty="0" smtClean="0"/>
              <a:t>Communication</a:t>
            </a:r>
          </a:p>
          <a:p>
            <a:pPr marL="0" indent="0" algn="ctr">
              <a:buNone/>
            </a:pPr>
            <a:r>
              <a:rPr lang="en-US" sz="2800" dirty="0" smtClean="0"/>
              <a:t>Intelligent location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2200" dirty="0" smtClean="0"/>
          </a:p>
          <a:p>
            <a:pPr marL="0" indent="0" algn="ctr">
              <a:buNone/>
            </a:pP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18" y="1457911"/>
            <a:ext cx="2421484" cy="369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1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1252</TotalTime>
  <Words>268</Words>
  <Application>Microsoft Macintosh PowerPoint</Application>
  <PresentationFormat>Custom</PresentationFormat>
  <Paragraphs>104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Fire Suit</vt:lpstr>
      <vt:lpstr>Summary</vt:lpstr>
      <vt:lpstr>Relevance</vt:lpstr>
      <vt:lpstr>Final Approach</vt:lpstr>
      <vt:lpstr>External Temperatures</vt:lpstr>
      <vt:lpstr>Internal Temperatures</vt:lpstr>
      <vt:lpstr>Feedback</vt:lpstr>
      <vt:lpstr>Data Logging</vt:lpstr>
      <vt:lpstr>Connectivity</vt:lpstr>
      <vt:lpstr>Connectivity</vt:lpstr>
      <vt:lpstr>              Android Application            Prototype</vt:lpstr>
      <vt:lpstr>Challenges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Suit</dc:title>
  <dc:creator>Kenith Dykes</dc:creator>
  <cp:lastModifiedBy>Zach</cp:lastModifiedBy>
  <cp:revision>51</cp:revision>
  <dcterms:created xsi:type="dcterms:W3CDTF">2014-11-10T22:59:14Z</dcterms:created>
  <dcterms:modified xsi:type="dcterms:W3CDTF">2015-04-17T12:00:12Z</dcterms:modified>
</cp:coreProperties>
</file>