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Merriweather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4847a0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4847a0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else have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related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4ec56f2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4ec56f2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847a0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847a0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978f89e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978f89e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41ce4b2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41ce4b2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847a08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4847a08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847a08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4847a08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431cc89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431cc89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431cc89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431cc89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is being used? What does this figure mean? Why did the authors choose this method of displaying the data? Do you agree?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ec56f2c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4ec56f2c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is being used? What does this figure mean? Why did the authors choose this method of displaying the data? Do you agree?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Adenocarcinoma Literature Presentation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32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Lilly Jiang, Kaining Feng, Alex Zhang, Riddhee Mehta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new model could be proposed that can more precisely target the effects of co-occurring genomic alterations on NSCLC?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What’s the difference between RT-PCR and qRT-PCR?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there any limitation of circRNA-002178 as a potential non-invasive biomarker for the LUAD detection?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2225" y="47098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Skoulidis, F., Heymach, J.V. Co-occurring genomic alterations in non-small-cell lung cancer biology and therapy.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Nat Rev Cancer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19, 495–509 (2019). https://doi.org/10.1038/s41568-019-0179-8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Wang, J., Zhao, X., Wang, Y.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 al.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circRNA-002178 act as a ceRNA to promote PDL1/PD1 expression in lung adenocarcinoma.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Cell Death Dis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11, 32 (2020). https://doi.org/10.1038/s41419-020-2230-9</a:t>
            </a:r>
            <a:endParaRPr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6200" y="474330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-Omics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1502600"/>
            <a:ext cx="41664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Omics: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Genomics.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21600"/>
            <a:ext cx="4166400" cy="138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2303900"/>
            <a:ext cx="4166400" cy="153324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644675" y="3837150"/>
            <a:ext cx="4166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Omics: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Genomics, transcriptomics.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625" y="0"/>
            <a:ext cx="4799375" cy="197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Paper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407825" y="1976450"/>
            <a:ext cx="48723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Goals: </a:t>
            </a:r>
            <a:endParaRPr sz="15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Discuss the impact of co-occurring genomic alterations on non-small-cell lung cancer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Assess the challenges/opportunities they present for personalized anti-cancer therapy &amp; precision immunotherapy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Methodology: </a:t>
            </a:r>
            <a:endParaRPr sz="15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Pathogenesis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Biology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Microenvironmental interactions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Therapeutic vulnerabilities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Paper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429725" y="2093525"/>
            <a:ext cx="4714200" cy="27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Main findings:</a:t>
            </a:r>
            <a:endParaRPr sz="15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Co-occurring genomic alterations in oncogenic drivers and tumor suppressor genes significantly make up the molecular diversity of NSCLC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Proposal of a new model for the molecular classification of NSCLC that encompasses these factors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Development of improved clinical response prediction algorithms and personalized therapeutic approaches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75" y="0"/>
            <a:ext cx="4832227" cy="22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601750" y="164700"/>
            <a:ext cx="4361400" cy="48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Hypothesis: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circRNA-002178 could act as a ceRNA to promote PDL1/PD1 expression in lung adenocarcinoma.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Goals</a:t>
            </a:r>
            <a:endParaRPr sz="15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compare the circRNA expression profiles of LUAD tissue with that of non-cancerous tissue.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study the effects of circRNA on PDL1/PDL expression in LUAD.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15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serum samples from 30 healthy volunteers and 120 LUAD patients without any treatment were collected at the Harbin Medical University Cancer Hospital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99" name="Google Shape;99;p17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57700"/>
            <a:ext cx="3706500" cy="136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72000" y="144500"/>
            <a:ext cx="4263000" cy="4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Methodology continued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circRNA expression profile data obtained from GEO database.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Cultured the cell, isolate the exosome from serum, and incubate exosomes with CD8+ T cells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RNA extraction using TRIzol reagent and manipulation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➢"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Expression and statistical analysis: The Mann–Whitney U-test was used to compare significant differences in exosomal circRNA expression between the LUAD patients and healthy volunteers; Receiver operating characteristic curve (ROC) analysis was utilized to estimate the diagnostic value of exosomal circRNA (significant: P&lt;0.005)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644675" y="2268025"/>
            <a:ext cx="4166400" cy="26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findings: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>
                <a:solidFill>
                  <a:srgbClr val="000000"/>
                </a:solidFill>
              </a:rPr>
              <a:t>circRNA-002178 was highly expressed in LUAD tissues.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>
                <a:solidFill>
                  <a:srgbClr val="000000"/>
                </a:solidFill>
              </a:rPr>
              <a:t>circRNA-002178 enhanced PDL1 expression through the absorption of miR-34a.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>
                <a:solidFill>
                  <a:srgbClr val="000000"/>
                </a:solidFill>
              </a:rPr>
              <a:t>Enhanced PD1 expression by absorption of miR-28-5p in CD8+ T cells.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exosomal circRNA-002178 significantly upregulated in the serum from LUAD patients.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>
                <a:solidFill>
                  <a:srgbClr val="000000"/>
                </a:solidFill>
              </a:rPr>
              <a:t>circRNA-002178 also exist in exosomes and can be used as a new diagnosis biomarker for LUAD.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005" y="207475"/>
            <a:ext cx="2113725" cy="19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0" y="477438"/>
            <a:ext cx="4572002" cy="1876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977" y="2420238"/>
            <a:ext cx="4410549" cy="223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08425" y="4709800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450" y="2919488"/>
            <a:ext cx="4404851" cy="16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013" y="879950"/>
            <a:ext cx="3349735" cy="1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全屏显示(16:9)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Roboto</vt:lpstr>
      <vt:lpstr>Times New Roman</vt:lpstr>
      <vt:lpstr>Merriweather</vt:lpstr>
      <vt:lpstr>Georgia</vt:lpstr>
      <vt:lpstr>Arial</vt:lpstr>
      <vt:lpstr>Paradigm</vt:lpstr>
      <vt:lpstr>Lung Adenocarcinoma Literature Presentation</vt:lpstr>
      <vt:lpstr>-Omics</vt:lpstr>
      <vt:lpstr>Review Paper</vt:lpstr>
      <vt:lpstr>Review Paper</vt:lpstr>
      <vt:lpstr>Research Paper</vt:lpstr>
      <vt:lpstr>Research Paper</vt:lpstr>
      <vt:lpstr>Research Paper</vt:lpstr>
      <vt:lpstr>Figures</vt:lpstr>
      <vt:lpstr>Figures</vt:lpstr>
      <vt:lpstr>Questions</vt:lpstr>
      <vt:lpstr>Citations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Adenocarcinoma Literature Presentation</dc:title>
  <cp:lastModifiedBy>Kaining Feng</cp:lastModifiedBy>
  <cp:revision>1</cp:revision>
  <dcterms:modified xsi:type="dcterms:W3CDTF">2023-02-03T21:24:21Z</dcterms:modified>
</cp:coreProperties>
</file>