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2" r:id="rId3"/>
    <p:sldId id="257" r:id="rId4"/>
    <p:sldId id="258" r:id="rId5"/>
    <p:sldId id="260" r:id="rId6"/>
    <p:sldId id="259" r:id="rId7"/>
    <p:sldId id="270" r:id="rId8"/>
    <p:sldId id="261" r:id="rId9"/>
    <p:sldId id="263" r:id="rId10"/>
    <p:sldId id="264" r:id="rId11"/>
    <p:sldId id="265" r:id="rId12"/>
    <p:sldId id="268" r:id="rId13"/>
    <p:sldId id="266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A96C1A1-6981-44E7-BC2E-7C6A5B5800E0}" type="datetimeFigureOut">
              <a:rPr lang="nl-BE" smtClean="0"/>
              <a:t>9/01/2017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C093DEE-48B9-4F7A-B480-F1BFA4440522}" type="slidenum">
              <a:rPr lang="nl-BE" smtClean="0"/>
              <a:t>‹nr.›</a:t>
            </a:fld>
            <a:endParaRPr lang="nl-B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6130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C1A1-6981-44E7-BC2E-7C6A5B5800E0}" type="datetimeFigureOut">
              <a:rPr lang="nl-BE" smtClean="0"/>
              <a:t>9/01/2017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3DEE-48B9-4F7A-B480-F1BFA444052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34140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C1A1-6981-44E7-BC2E-7C6A5B5800E0}" type="datetimeFigureOut">
              <a:rPr lang="nl-BE" smtClean="0"/>
              <a:t>9/01/2017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3DEE-48B9-4F7A-B480-F1BFA444052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2433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C1A1-6981-44E7-BC2E-7C6A5B5800E0}" type="datetimeFigureOut">
              <a:rPr lang="nl-BE" smtClean="0"/>
              <a:t>9/01/2017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3DEE-48B9-4F7A-B480-F1BFA444052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9758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C1A1-6981-44E7-BC2E-7C6A5B5800E0}" type="datetimeFigureOut">
              <a:rPr lang="nl-BE" smtClean="0"/>
              <a:t>9/01/2017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3DEE-48B9-4F7A-B480-F1BFA4440522}" type="slidenum">
              <a:rPr lang="nl-BE" smtClean="0"/>
              <a:t>‹nr.›</a:t>
            </a:fld>
            <a:endParaRPr lang="nl-B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2823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C1A1-6981-44E7-BC2E-7C6A5B5800E0}" type="datetimeFigureOut">
              <a:rPr lang="nl-BE" smtClean="0"/>
              <a:t>9/01/2017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3DEE-48B9-4F7A-B480-F1BFA444052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817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C1A1-6981-44E7-BC2E-7C6A5B5800E0}" type="datetimeFigureOut">
              <a:rPr lang="nl-BE" smtClean="0"/>
              <a:t>9/01/2017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3DEE-48B9-4F7A-B480-F1BFA444052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041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C1A1-6981-44E7-BC2E-7C6A5B5800E0}" type="datetimeFigureOut">
              <a:rPr lang="nl-BE" smtClean="0"/>
              <a:t>9/01/2017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3DEE-48B9-4F7A-B480-F1BFA444052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889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C1A1-6981-44E7-BC2E-7C6A5B5800E0}" type="datetimeFigureOut">
              <a:rPr lang="nl-BE" smtClean="0"/>
              <a:t>9/01/2017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3DEE-48B9-4F7A-B480-F1BFA444052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3928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C1A1-6981-44E7-BC2E-7C6A5B5800E0}" type="datetimeFigureOut">
              <a:rPr lang="nl-BE" smtClean="0"/>
              <a:t>9/01/2017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3DEE-48B9-4F7A-B480-F1BFA444052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583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C1A1-6981-44E7-BC2E-7C6A5B5800E0}" type="datetimeFigureOut">
              <a:rPr lang="nl-BE" smtClean="0"/>
              <a:t>9/01/2017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3DEE-48B9-4F7A-B480-F1BFA444052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722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A96C1A1-6981-44E7-BC2E-7C6A5B5800E0}" type="datetimeFigureOut">
              <a:rPr lang="nl-BE" smtClean="0"/>
              <a:t>9/01/2017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C093DEE-48B9-4F7A-B480-F1BFA444052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1744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nnyGuldentops/Cloud-Applications---Kenny-Gillian/issues#boards?repos=69013440" TargetMode="External"/><Relationship Id="rId2" Type="http://schemas.openxmlformats.org/officeDocument/2006/relationships/hyperlink" Target="https://github.com/KennyGuldentops/Cloud-Applications---Kenny-Gillia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Interactive courses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err="1"/>
              <a:t>Gillian</a:t>
            </a:r>
            <a:r>
              <a:rPr lang="nl-BE" dirty="0"/>
              <a:t> Lambrechts</a:t>
            </a:r>
          </a:p>
          <a:p>
            <a:r>
              <a:rPr lang="nl-BE" dirty="0"/>
              <a:t>Kenny Guldentops</a:t>
            </a:r>
          </a:p>
        </p:txBody>
      </p:sp>
    </p:spTree>
    <p:extLst>
      <p:ext uri="{BB962C8B-B14F-4D97-AF65-F5344CB8AC3E}">
        <p14:creationId xmlns:p14="http://schemas.microsoft.com/office/powerpoint/2010/main" val="1043356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Mockups</a:t>
            </a:r>
            <a:endParaRPr lang="nl-BE" dirty="0"/>
          </a:p>
        </p:txBody>
      </p:sp>
      <p:pic>
        <p:nvPicPr>
          <p:cNvPr id="7" name="Tijdelijke aanduiding voor inhoud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063" y="2325812"/>
            <a:ext cx="8594725" cy="335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27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Mockups</a:t>
            </a:r>
            <a:endParaRPr lang="nl-BE" dirty="0"/>
          </a:p>
        </p:txBody>
      </p:sp>
      <p:pic>
        <p:nvPicPr>
          <p:cNvPr id="7" name="Tijdelijke aanduiding voor inhoud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063" y="2846761"/>
            <a:ext cx="8594725" cy="231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472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4567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Links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Github</a:t>
            </a:r>
            <a:r>
              <a:rPr lang="nl-NL" dirty="0"/>
              <a:t> pagina</a:t>
            </a:r>
            <a:endParaRPr lang="nl-BE" dirty="0"/>
          </a:p>
          <a:p>
            <a:r>
              <a:rPr lang="nl-NL" i="1" u="sng" dirty="0">
                <a:hlinkClick r:id="rId2"/>
              </a:rPr>
              <a:t>https://github.com/KennyGuldentops/Cloud-Applications---Kenny-Gillian</a:t>
            </a:r>
            <a:r>
              <a:rPr lang="nl-NL" i="1" u="sng" dirty="0"/>
              <a:t>  </a:t>
            </a:r>
            <a:endParaRPr lang="nl-BE" dirty="0"/>
          </a:p>
          <a:p>
            <a:pPr marL="0" indent="0">
              <a:buNone/>
            </a:pPr>
            <a:endParaRPr lang="nl-BE" dirty="0"/>
          </a:p>
          <a:p>
            <a:r>
              <a:rPr lang="nl-NL" dirty="0" err="1"/>
              <a:t>Github</a:t>
            </a:r>
            <a:r>
              <a:rPr lang="nl-NL" dirty="0"/>
              <a:t> </a:t>
            </a:r>
            <a:r>
              <a:rPr lang="nl-NL" dirty="0" err="1"/>
              <a:t>projects</a:t>
            </a:r>
            <a:endParaRPr lang="nl-BE" dirty="0"/>
          </a:p>
          <a:p>
            <a:r>
              <a:rPr lang="nl-NL" u="sng" dirty="0">
                <a:hlinkClick r:id="rId3"/>
              </a:rPr>
              <a:t>https://github.com/KennyGuldentops/Cloud-Applications---Kenny-Gillian/issues#boards?repos=69013440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8174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Einde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Bedankt voor uw aandacht</a:t>
            </a:r>
          </a:p>
        </p:txBody>
      </p:sp>
    </p:spTree>
    <p:extLst>
      <p:ext uri="{BB962C8B-B14F-4D97-AF65-F5344CB8AC3E}">
        <p14:creationId xmlns:p14="http://schemas.microsoft.com/office/powerpoint/2010/main" val="3271940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Probleem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/>
          <a:lstStyle/>
          <a:p>
            <a:r>
              <a:rPr lang="nl-BE" dirty="0"/>
              <a:t>Er zijn te weinig leerlingen tijdens de les aan het meewerken</a:t>
            </a:r>
          </a:p>
          <a:p>
            <a:pPr lvl="1"/>
            <a:r>
              <a:rPr lang="nl-BE" dirty="0"/>
              <a:t>Gevolg is dat de leerkracht te weinig feedback krijgt van heel zijn klasgroep </a:t>
            </a:r>
          </a:p>
        </p:txBody>
      </p:sp>
    </p:spTree>
    <p:extLst>
      <p:ext uri="{BB962C8B-B14F-4D97-AF65-F5344CB8AC3E}">
        <p14:creationId xmlns:p14="http://schemas.microsoft.com/office/powerpoint/2010/main" val="2405397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Oplossing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Online interactie tussen leerkracht en leerling tijdens lessen</a:t>
            </a:r>
          </a:p>
          <a:p>
            <a:r>
              <a:rPr lang="nl-BE" dirty="0"/>
              <a:t>Als leerkracht de moeilijke punten van de leerling kunnen zien</a:t>
            </a:r>
          </a:p>
          <a:p>
            <a:pPr lvl="1"/>
            <a:r>
              <a:rPr lang="nl-BE" dirty="0"/>
              <a:t>Om zo volgende lessen te verbeteren</a:t>
            </a:r>
          </a:p>
          <a:p>
            <a:pPr lvl="1"/>
            <a:r>
              <a:rPr lang="nl-BE" dirty="0"/>
              <a:t>Meer aandacht te besteden aan bepaalde punten</a:t>
            </a:r>
          </a:p>
          <a:p>
            <a:r>
              <a:rPr lang="nl-BE" dirty="0"/>
              <a:t>Als leerling om in elke les actief bezig te zijn en niet met andere dingen</a:t>
            </a:r>
          </a:p>
          <a:p>
            <a:pPr marL="274320" lvl="1" indent="0">
              <a:buNone/>
            </a:pPr>
            <a:endParaRPr lang="nl-BE" dirty="0"/>
          </a:p>
          <a:p>
            <a:pPr marL="274320" lvl="1" indent="0">
              <a:buNone/>
            </a:pPr>
            <a:endParaRPr lang="nl-BE" dirty="0"/>
          </a:p>
          <a:p>
            <a:pPr marL="274320" lvl="1" indent="0">
              <a:buNone/>
            </a:pP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27188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User </a:t>
            </a:r>
            <a:r>
              <a:rPr lang="nl-BE" dirty="0" err="1"/>
              <a:t>stories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dirty="0"/>
              <a:t>Als gebruiker:</a:t>
            </a:r>
          </a:p>
          <a:p>
            <a:r>
              <a:rPr lang="nl-BE" dirty="0"/>
              <a:t>Moet ik kunnen kiezen of ik leraar of leerling ben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13620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User </a:t>
            </a:r>
            <a:r>
              <a:rPr lang="nl-BE" dirty="0" err="1"/>
              <a:t>stories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BE" dirty="0"/>
              <a:t>Als leraar:</a:t>
            </a:r>
          </a:p>
          <a:p>
            <a:r>
              <a:rPr lang="nl-BE" dirty="0"/>
              <a:t>wil ik een les kunnen starten</a:t>
            </a:r>
          </a:p>
          <a:p>
            <a:r>
              <a:rPr lang="nl-BE" dirty="0"/>
              <a:t>wil ik mijn les een naam geven</a:t>
            </a:r>
          </a:p>
          <a:p>
            <a:r>
              <a:rPr lang="nl-BE" dirty="0"/>
              <a:t>wil ik een open vraag kunnen stellen</a:t>
            </a:r>
          </a:p>
          <a:p>
            <a:r>
              <a:rPr lang="nl-BE" dirty="0"/>
              <a:t>wil ik een meerkeuze vraag kunnen stellen</a:t>
            </a:r>
          </a:p>
          <a:p>
            <a:r>
              <a:rPr lang="nl-BE" dirty="0"/>
              <a:t>wil ik een ja/nee vraag kunnen stellen</a:t>
            </a:r>
          </a:p>
          <a:p>
            <a:r>
              <a:rPr lang="nl-BE" dirty="0"/>
              <a:t>wil ik een afbeelding vraag kunnen stellen</a:t>
            </a:r>
          </a:p>
          <a:p>
            <a:r>
              <a:rPr lang="nl-BE" dirty="0"/>
              <a:t>wil ik de antwoorden van de leerlingen direct kunnen zien</a:t>
            </a:r>
          </a:p>
          <a:p>
            <a:r>
              <a:rPr lang="nl-BE" dirty="0"/>
              <a:t>wil ik een vraag als een probleemvraag kunnen oplossen</a:t>
            </a:r>
          </a:p>
          <a:p>
            <a:r>
              <a:rPr lang="nl-BE" dirty="0"/>
              <a:t>wil ik een account om mijn probleemvragen te kunnen zien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94088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User </a:t>
            </a:r>
            <a:r>
              <a:rPr lang="nl-BE" dirty="0" err="1"/>
              <a:t>stories</a:t>
            </a:r>
            <a:r>
              <a:rPr lang="nl-BE" dirty="0"/>
              <a:t>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Als leerling:</a:t>
            </a:r>
          </a:p>
          <a:p>
            <a:r>
              <a:rPr lang="nl-BE" dirty="0"/>
              <a:t>wil ik een les kunnen betreden</a:t>
            </a:r>
          </a:p>
          <a:p>
            <a:r>
              <a:rPr lang="nl-BE" dirty="0"/>
              <a:t>wil ik een vraag als probleemvraag kunnen aanduiden</a:t>
            </a:r>
          </a:p>
          <a:p>
            <a:r>
              <a:rPr lang="nl-BE" dirty="0"/>
              <a:t>wil ik vragen kunnen beantwoorden </a:t>
            </a:r>
            <a:r>
              <a:rPr lang="nl-BE" dirty="0" err="1"/>
              <a:t>beantwoorden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08718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2506" y="142491"/>
            <a:ext cx="9755284" cy="646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16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Mockups</a:t>
            </a:r>
            <a:endParaRPr lang="nl-BE" dirty="0"/>
          </a:p>
        </p:txBody>
      </p:sp>
      <p:pic>
        <p:nvPicPr>
          <p:cNvPr id="6" name="Tijdelijke aanduiding voor inhoud 5"/>
          <p:cNvPicPr>
            <a:picLocks noGrp="1"/>
          </p:cNvPicPr>
          <p:nvPr>
            <p:ph idx="1"/>
          </p:nvPr>
        </p:nvPicPr>
        <p:blipFill rotWithShape="1">
          <a:blip r:embed="rId2"/>
          <a:srcRect b="22557"/>
          <a:stretch/>
        </p:blipFill>
        <p:spPr bwMode="auto">
          <a:xfrm>
            <a:off x="1261872" y="1836046"/>
            <a:ext cx="8594725" cy="26858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Afbeelding 7"/>
          <p:cNvPicPr/>
          <p:nvPr/>
        </p:nvPicPr>
        <p:blipFill rotWithShape="1">
          <a:blip r:embed="rId3"/>
          <a:srcRect b="16567"/>
          <a:stretch/>
        </p:blipFill>
        <p:spPr bwMode="auto">
          <a:xfrm>
            <a:off x="1261871" y="4041774"/>
            <a:ext cx="8594725" cy="22701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73284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Mockups</a:t>
            </a:r>
            <a:endParaRPr lang="nl-BE" dirty="0"/>
          </a:p>
        </p:txBody>
      </p:sp>
      <p:pic>
        <p:nvPicPr>
          <p:cNvPr id="7" name="Afbeelding 6"/>
          <p:cNvPicPr/>
          <p:nvPr/>
        </p:nvPicPr>
        <p:blipFill>
          <a:blip r:embed="rId2"/>
          <a:stretch>
            <a:fillRect/>
          </a:stretch>
        </p:blipFill>
        <p:spPr>
          <a:xfrm>
            <a:off x="1261872" y="1901824"/>
            <a:ext cx="8567928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419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Weergave</Template>
  <TotalTime>69</TotalTime>
  <Words>240</Words>
  <Application>Microsoft Office PowerPoint</Application>
  <PresentationFormat>Breedbeeld</PresentationFormat>
  <Paragraphs>47</Paragraphs>
  <Slides>14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8" baseType="lpstr">
      <vt:lpstr>Arial</vt:lpstr>
      <vt:lpstr>Century Schoolbook</vt:lpstr>
      <vt:lpstr>Wingdings 2</vt:lpstr>
      <vt:lpstr>View</vt:lpstr>
      <vt:lpstr>Interactive courses</vt:lpstr>
      <vt:lpstr>Probleem</vt:lpstr>
      <vt:lpstr>Oplossing</vt:lpstr>
      <vt:lpstr>User stories</vt:lpstr>
      <vt:lpstr>User stories</vt:lpstr>
      <vt:lpstr>User stories </vt:lpstr>
      <vt:lpstr>PowerPoint-presentatie</vt:lpstr>
      <vt:lpstr>Mockups</vt:lpstr>
      <vt:lpstr>Mockups</vt:lpstr>
      <vt:lpstr>Mockups</vt:lpstr>
      <vt:lpstr>Mockups</vt:lpstr>
      <vt:lpstr>Demo</vt:lpstr>
      <vt:lpstr>Links</vt:lpstr>
      <vt:lpstr>Einde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courses</dc:title>
  <dc:creator>Kenny Guldentops</dc:creator>
  <cp:lastModifiedBy>Kenny Guldentops</cp:lastModifiedBy>
  <cp:revision>5</cp:revision>
  <dcterms:created xsi:type="dcterms:W3CDTF">2017-01-04T13:53:47Z</dcterms:created>
  <dcterms:modified xsi:type="dcterms:W3CDTF">2017-01-09T21:31:00Z</dcterms:modified>
</cp:coreProperties>
</file>