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6"/>
  </p:normalViewPr>
  <p:slideViewPr>
    <p:cSldViewPr snapToGrid="0" snapToObjects="1">
      <p:cViewPr>
        <p:scale>
          <a:sx n="30" d="100"/>
          <a:sy n="30" d="100"/>
        </p:scale>
        <p:origin x="1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9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2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9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8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4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9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FD6AE-94A0-944A-8BA2-964B91C623F6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67AF-0057-2A4C-B8D8-F512EEB1B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3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liang13@ucsc.edu" TargetMode="External"/><Relationship Id="rId2" Type="http://schemas.openxmlformats.org/officeDocument/2006/relationships/hyperlink" Target="mailto:kepluu@ucsc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1000">
              <a:schemeClr val="accent1">
                <a:lumMod val="67000"/>
              </a:schemeClr>
            </a:gs>
            <a:gs pos="46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3764D7-118F-7B45-AEC8-20FFA51001DE}"/>
              </a:ext>
            </a:extLst>
          </p:cNvPr>
          <p:cNvSpPr txBox="1"/>
          <p:nvPr/>
        </p:nvSpPr>
        <p:spPr>
          <a:xfrm>
            <a:off x="0" y="0"/>
            <a:ext cx="438912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/>
              <a:t>Skin Cancer Detection</a:t>
            </a:r>
          </a:p>
          <a:p>
            <a:pPr algn="ctr"/>
            <a:r>
              <a:rPr lang="en-US" sz="7200" dirty="0"/>
              <a:t>Kenny </a:t>
            </a:r>
            <a:r>
              <a:rPr lang="en-US" sz="7200" dirty="0" err="1"/>
              <a:t>Luu</a:t>
            </a:r>
            <a:r>
              <a:rPr lang="en-US" sz="7200" dirty="0"/>
              <a:t>                                          Sinclair Liang</a:t>
            </a:r>
          </a:p>
          <a:p>
            <a:pPr algn="ctr"/>
            <a:r>
              <a:rPr lang="en-US" sz="7200" dirty="0"/>
              <a:t>      </a:t>
            </a:r>
            <a:r>
              <a:rPr lang="en-US" sz="7200" dirty="0">
                <a:hlinkClick r:id="rId2"/>
              </a:rPr>
              <a:t>kepluu@ucsc.edu</a:t>
            </a:r>
            <a:r>
              <a:rPr lang="en-US" sz="7200" dirty="0"/>
              <a:t>                               </a:t>
            </a:r>
            <a:r>
              <a:rPr lang="en-US" sz="7200" dirty="0">
                <a:hlinkClick r:id="rId3"/>
              </a:rPr>
              <a:t>wliang13@ucsc.edu</a:t>
            </a:r>
            <a:endParaRPr lang="en-US" sz="7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7DD00-F39F-F54E-B54C-1DA8EF38F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52" y="871195"/>
            <a:ext cx="3810000" cy="17526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000D00-E8D4-4C41-AED0-7170A19F1332}"/>
              </a:ext>
            </a:extLst>
          </p:cNvPr>
          <p:cNvSpPr/>
          <p:nvPr/>
        </p:nvSpPr>
        <p:spPr>
          <a:xfrm>
            <a:off x="301316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C527FA8-85BB-3643-B4CD-FCBE1AD75547}"/>
              </a:ext>
            </a:extLst>
          </p:cNvPr>
          <p:cNvSpPr/>
          <p:nvPr/>
        </p:nvSpPr>
        <p:spPr>
          <a:xfrm>
            <a:off x="11363887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473972D-0F1A-394E-ACE7-5AD202B8E064}"/>
              </a:ext>
            </a:extLst>
          </p:cNvPr>
          <p:cNvSpPr/>
          <p:nvPr/>
        </p:nvSpPr>
        <p:spPr>
          <a:xfrm>
            <a:off x="22426458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22ECF-311A-4445-9DE5-E0B64311F165}"/>
              </a:ext>
            </a:extLst>
          </p:cNvPr>
          <p:cNvSpPr txBox="1"/>
          <p:nvPr/>
        </p:nvSpPr>
        <p:spPr>
          <a:xfrm>
            <a:off x="16800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CA97D-EEF2-6742-8023-835AEF019DBE}"/>
              </a:ext>
            </a:extLst>
          </p:cNvPr>
          <p:cNvSpPr txBox="1"/>
          <p:nvPr/>
        </p:nvSpPr>
        <p:spPr>
          <a:xfrm>
            <a:off x="10877660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Methodologies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140DD3-53F2-0745-AA14-E25FB356D284}"/>
              </a:ext>
            </a:extLst>
          </p:cNvPr>
          <p:cNvSpPr txBox="1"/>
          <p:nvPr/>
        </p:nvSpPr>
        <p:spPr>
          <a:xfrm>
            <a:off x="22118973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Results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2ECC209-1889-F84C-985A-9A08B6387207}"/>
              </a:ext>
            </a:extLst>
          </p:cNvPr>
          <p:cNvSpPr/>
          <p:nvPr/>
        </p:nvSpPr>
        <p:spPr>
          <a:xfrm>
            <a:off x="33269429" y="4785925"/>
            <a:ext cx="10279598" cy="2373464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480FE3-E2BB-FF45-B3AE-03ADDD75C072}"/>
              </a:ext>
            </a:extLst>
          </p:cNvPr>
          <p:cNvSpPr txBox="1"/>
          <p:nvPr/>
        </p:nvSpPr>
        <p:spPr>
          <a:xfrm>
            <a:off x="32961944" y="5841710"/>
            <a:ext cx="10894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52340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22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wliang13</dc:creator>
  <cp:lastModifiedBy>wliang13</cp:lastModifiedBy>
  <cp:revision>7</cp:revision>
  <dcterms:created xsi:type="dcterms:W3CDTF">2019-03-06T08:55:15Z</dcterms:created>
  <dcterms:modified xsi:type="dcterms:W3CDTF">2019-03-06T09:13:50Z</dcterms:modified>
</cp:coreProperties>
</file>