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/>
    <p:restoredTop sz="94694"/>
  </p:normalViewPr>
  <p:slideViewPr>
    <p:cSldViewPr snapToGrid="0" snapToObjects="1">
      <p:cViewPr>
        <p:scale>
          <a:sx n="30" d="100"/>
          <a:sy n="30" d="100"/>
        </p:scale>
        <p:origin x="1832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D6AE-94A0-944A-8BA2-964B91C623F6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7AF-0057-2A4C-B8D8-F512EEB1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2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D6AE-94A0-944A-8BA2-964B91C623F6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7AF-0057-2A4C-B8D8-F512EEB1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9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D6AE-94A0-944A-8BA2-964B91C623F6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7AF-0057-2A4C-B8D8-F512EEB1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D6AE-94A0-944A-8BA2-964B91C623F6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7AF-0057-2A4C-B8D8-F512EEB1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9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D6AE-94A0-944A-8BA2-964B91C623F6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7AF-0057-2A4C-B8D8-F512EEB1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D6AE-94A0-944A-8BA2-964B91C623F6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7AF-0057-2A4C-B8D8-F512EEB1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4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D6AE-94A0-944A-8BA2-964B91C623F6}" type="datetimeFigureOut">
              <a:rPr lang="en-US" smtClean="0"/>
              <a:t>3/7/19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7AF-0057-2A4C-B8D8-F512EEB1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3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D6AE-94A0-944A-8BA2-964B91C623F6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7AF-0057-2A4C-B8D8-F512EEB1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D6AE-94A0-944A-8BA2-964B91C623F6}" type="datetimeFigureOut">
              <a:rPr lang="en-US" smtClean="0"/>
              <a:t>3/7/19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7AF-0057-2A4C-B8D8-F512EEB1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8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D6AE-94A0-944A-8BA2-964B91C623F6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7AF-0057-2A4C-B8D8-F512EEB1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4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D6AE-94A0-944A-8BA2-964B91C623F6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7AF-0057-2A4C-B8D8-F512EEB1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9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FD6AE-94A0-944A-8BA2-964B91C623F6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767AF-0057-2A4C-B8D8-F512EEB1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3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liang13@ucsc.edu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kepluu@ucsc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1000">
              <a:schemeClr val="accent1">
                <a:lumMod val="67000"/>
              </a:schemeClr>
            </a:gs>
            <a:gs pos="46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3764D7-118F-7B45-AEC8-20FFA51001DE}"/>
              </a:ext>
            </a:extLst>
          </p:cNvPr>
          <p:cNvSpPr txBox="1"/>
          <p:nvPr/>
        </p:nvSpPr>
        <p:spPr>
          <a:xfrm>
            <a:off x="0" y="0"/>
            <a:ext cx="43891200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dirty="0"/>
              <a:t>Skin Cancer Detection</a:t>
            </a:r>
          </a:p>
          <a:p>
            <a:pPr algn="ctr"/>
            <a:r>
              <a:rPr lang="en-US" sz="7200" dirty="0"/>
              <a:t>Kenny </a:t>
            </a:r>
            <a:r>
              <a:rPr lang="en-US" sz="7200" dirty="0" err="1"/>
              <a:t>Luu</a:t>
            </a:r>
            <a:r>
              <a:rPr lang="en-US" sz="7200" dirty="0"/>
              <a:t>                                          Sinclair Liang</a:t>
            </a:r>
          </a:p>
          <a:p>
            <a:pPr algn="ctr"/>
            <a:r>
              <a:rPr lang="en-US" sz="7200" dirty="0"/>
              <a:t>      </a:t>
            </a:r>
            <a:r>
              <a:rPr lang="en-US" sz="7200" dirty="0">
                <a:hlinkClick r:id="rId2"/>
              </a:rPr>
              <a:t>kepluu@ucsc.edu</a:t>
            </a:r>
            <a:r>
              <a:rPr lang="en-US" sz="7200" dirty="0"/>
              <a:t>                               </a:t>
            </a:r>
            <a:r>
              <a:rPr lang="en-US" sz="7200" dirty="0">
                <a:hlinkClick r:id="rId3"/>
              </a:rPr>
              <a:t>wliang13@ucsc.edu</a:t>
            </a:r>
            <a:endParaRPr lang="en-US" sz="7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7DD00-F39F-F54E-B54C-1DA8EF38F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52" y="871195"/>
            <a:ext cx="3810000" cy="17526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D000D00-E8D4-4C41-AED0-7170A19F1332}"/>
              </a:ext>
            </a:extLst>
          </p:cNvPr>
          <p:cNvSpPr/>
          <p:nvPr/>
        </p:nvSpPr>
        <p:spPr>
          <a:xfrm>
            <a:off x="301316" y="4785925"/>
            <a:ext cx="10279598" cy="237346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C527FA8-85BB-3643-B4CD-FCBE1AD75547}"/>
              </a:ext>
            </a:extLst>
          </p:cNvPr>
          <p:cNvSpPr/>
          <p:nvPr/>
        </p:nvSpPr>
        <p:spPr>
          <a:xfrm>
            <a:off x="11363887" y="4785925"/>
            <a:ext cx="10279598" cy="237346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473972D-0F1A-394E-ACE7-5AD202B8E064}"/>
              </a:ext>
            </a:extLst>
          </p:cNvPr>
          <p:cNvSpPr/>
          <p:nvPr/>
        </p:nvSpPr>
        <p:spPr>
          <a:xfrm>
            <a:off x="22426458" y="4785925"/>
            <a:ext cx="10279598" cy="237346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822ECF-311A-4445-9DE5-E0B64311F165}"/>
              </a:ext>
            </a:extLst>
          </p:cNvPr>
          <p:cNvSpPr txBox="1"/>
          <p:nvPr/>
        </p:nvSpPr>
        <p:spPr>
          <a:xfrm>
            <a:off x="168003" y="5841710"/>
            <a:ext cx="10894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Introduction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ECA97D-EEF2-6742-8023-835AEF019DBE}"/>
              </a:ext>
            </a:extLst>
          </p:cNvPr>
          <p:cNvSpPr txBox="1"/>
          <p:nvPr/>
        </p:nvSpPr>
        <p:spPr>
          <a:xfrm>
            <a:off x="10877660" y="5841710"/>
            <a:ext cx="10894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Methodologies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140DD3-53F2-0745-AA14-E25FB356D284}"/>
              </a:ext>
            </a:extLst>
          </p:cNvPr>
          <p:cNvSpPr txBox="1"/>
          <p:nvPr/>
        </p:nvSpPr>
        <p:spPr>
          <a:xfrm>
            <a:off x="22118973" y="5841710"/>
            <a:ext cx="10894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Results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2ECC209-1889-F84C-985A-9A08B6387207}"/>
              </a:ext>
            </a:extLst>
          </p:cNvPr>
          <p:cNvSpPr/>
          <p:nvPr/>
        </p:nvSpPr>
        <p:spPr>
          <a:xfrm>
            <a:off x="33269429" y="4785925"/>
            <a:ext cx="10279598" cy="237346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480FE3-E2BB-FF45-B3AE-03ADDD75C072}"/>
              </a:ext>
            </a:extLst>
          </p:cNvPr>
          <p:cNvSpPr txBox="1"/>
          <p:nvPr/>
        </p:nvSpPr>
        <p:spPr>
          <a:xfrm>
            <a:off x="32961944" y="5841710"/>
            <a:ext cx="10894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Vision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3E6298-F246-C14A-B8C0-24CDA9300508}"/>
              </a:ext>
            </a:extLst>
          </p:cNvPr>
          <p:cNvSpPr txBox="1"/>
          <p:nvPr/>
        </p:nvSpPr>
        <p:spPr>
          <a:xfrm>
            <a:off x="892991" y="7913157"/>
            <a:ext cx="90962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We are excited about applying machine learning and image processing to help with medical research and cancer diagnosis.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67E32C-A383-3248-AD7F-AA1CFF12C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4541" y="8928820"/>
            <a:ext cx="8758290" cy="99181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A6D86E-2989-D849-A1E5-30375DE29589}"/>
              </a:ext>
            </a:extLst>
          </p:cNvPr>
          <p:cNvSpPr txBox="1"/>
          <p:nvPr/>
        </p:nvSpPr>
        <p:spPr>
          <a:xfrm>
            <a:off x="11945799" y="7741915"/>
            <a:ext cx="8758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Data Exploration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E2A887-C0B8-8446-BE0D-F2DB7268D3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36629" y="8928820"/>
            <a:ext cx="7305194" cy="55282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9EF9E8-12D5-3C4D-B5C3-F11192B04B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97530" y="14924844"/>
            <a:ext cx="7508526" cy="55282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CF34E0-4350-0A4D-8FFC-A98C7541726D}"/>
              </a:ext>
            </a:extLst>
          </p:cNvPr>
          <p:cNvSpPr txBox="1"/>
          <p:nvPr/>
        </p:nvSpPr>
        <p:spPr>
          <a:xfrm>
            <a:off x="29941823" y="9480741"/>
            <a:ext cx="22594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After 50 epochs, we achieved 75.32% accuracy.</a:t>
            </a:r>
          </a:p>
        </p:txBody>
      </p:sp>
    </p:spTree>
    <p:extLst>
      <p:ext uri="{BB962C8B-B14F-4D97-AF65-F5344CB8AC3E}">
        <p14:creationId xmlns:p14="http://schemas.microsoft.com/office/powerpoint/2010/main" val="152340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53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wliang13</dc:creator>
  <cp:lastModifiedBy>wliang13</cp:lastModifiedBy>
  <cp:revision>10</cp:revision>
  <dcterms:created xsi:type="dcterms:W3CDTF">2019-03-06T08:55:15Z</dcterms:created>
  <dcterms:modified xsi:type="dcterms:W3CDTF">2019-03-07T09:02:35Z</dcterms:modified>
</cp:coreProperties>
</file>