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524" y="-43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2777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42799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46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Music Project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To create a program that can combine different types of music together</a:t>
            </a:r>
          </a:p>
          <a:p>
            <a:pPr>
              <a:buBlip>
                <a:blip r:embed="rId2"/>
              </a:buBlip>
            </a:pPr>
            <a:r>
              <a:t>To add creativity into music 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</a:t>
            </a:r>
          </a:p>
        </p:txBody>
      </p:sp>
      <p:pic>
        <p:nvPicPr>
          <p:cNvPr id="126" name="Screen Shot 2016-07-21 at 10.35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2400" y="3897313"/>
            <a:ext cx="3100001" cy="401776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 flipH="1">
            <a:off x="7010399" y="7505700"/>
            <a:ext cx="2380758" cy="0"/>
          </a:xfrm>
          <a:prstGeom prst="line">
            <a:avLst/>
          </a:prstGeom>
          <a:ln w="25400">
            <a:solidFill>
              <a:srgbClr val="75B1D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9427400" y="7245350"/>
            <a:ext cx="9064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Home</a:t>
            </a:r>
          </a:p>
        </p:txBody>
      </p:sp>
      <p:sp>
        <p:nvSpPr>
          <p:cNvPr id="129" name="Shape 129"/>
          <p:cNvSpPr/>
          <p:nvPr/>
        </p:nvSpPr>
        <p:spPr>
          <a:xfrm>
            <a:off x="4095256" y="6743700"/>
            <a:ext cx="1476919" cy="168127"/>
          </a:xfrm>
          <a:prstGeom prst="line">
            <a:avLst/>
          </a:prstGeom>
          <a:ln w="25400">
            <a:solidFill>
              <a:srgbClr val="75B1D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112962" y="6445250"/>
            <a:ext cx="19716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Music/start</a:t>
            </a:r>
          </a:p>
        </p:txBody>
      </p:sp>
      <p:sp>
        <p:nvSpPr>
          <p:cNvPr id="131" name="Shape 131"/>
          <p:cNvSpPr/>
          <p:nvPr/>
        </p:nvSpPr>
        <p:spPr>
          <a:xfrm>
            <a:off x="3486923" y="2222500"/>
            <a:ext cx="603095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Features:</a:t>
            </a:r>
          </a:p>
          <a:p>
            <a:pPr marL="552173" indent="-552173">
              <a:buSzPct val="75000"/>
              <a:buChar char="•"/>
              <a:defRPr sz="2000"/>
            </a:pPr>
            <a:r>
              <a:t>Able to play a song and instrument at the same time</a:t>
            </a:r>
          </a:p>
          <a:p>
            <a:pPr marL="552173" indent="-552173">
              <a:buSzPct val="75000"/>
              <a:buChar char="•"/>
              <a:defRPr sz="2000"/>
            </a:pPr>
            <a:r>
              <a:t>Able to play 2 types of instrument</a:t>
            </a:r>
          </a:p>
          <a:p>
            <a:pPr marL="552173" indent="-552173">
              <a:buSzPct val="75000"/>
              <a:buChar char="•"/>
              <a:defRPr sz="2000"/>
            </a:pPr>
            <a:r>
              <a:t>Able to get information about the song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hama13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07" y="3796357"/>
            <a:ext cx="3017884" cy="45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Template</a:t>
            </a:r>
          </a:p>
        </p:txBody>
      </p:sp>
      <p:sp>
        <p:nvSpPr>
          <p:cNvPr id="135" name="Shape 135"/>
          <p:cNvSpPr/>
          <p:nvPr/>
        </p:nvSpPr>
        <p:spPr>
          <a:xfrm>
            <a:off x="7923494" y="7188201"/>
            <a:ext cx="693582" cy="0"/>
          </a:xfrm>
          <a:prstGeom prst="line">
            <a:avLst/>
          </a:prstGeom>
          <a:ln w="25400">
            <a:solidFill>
              <a:srgbClr val="75B1D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686976" y="7448551"/>
            <a:ext cx="1" cy="1023538"/>
          </a:xfrm>
          <a:prstGeom prst="line">
            <a:avLst/>
          </a:prstGeom>
          <a:ln w="25400">
            <a:solidFill>
              <a:srgbClr val="75B1D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flipH="1">
            <a:off x="4856116" y="7150101"/>
            <a:ext cx="795383" cy="0"/>
          </a:xfrm>
          <a:prstGeom prst="line">
            <a:avLst/>
          </a:prstGeom>
          <a:ln w="25400">
            <a:solidFill>
              <a:srgbClr val="75B1D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466480" y="6064447"/>
            <a:ext cx="693582" cy="0"/>
          </a:xfrm>
          <a:prstGeom prst="line">
            <a:avLst/>
          </a:prstGeom>
          <a:ln w="25400">
            <a:solidFill>
              <a:srgbClr val="75B1D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  <p:sp>
        <p:nvSpPr>
          <p:cNvPr id="140" name="Shape 140"/>
          <p:cNvSpPr/>
          <p:nvPr/>
        </p:nvSpPr>
        <p:spPr>
          <a:xfrm flipV="1">
            <a:off x="6686977" y="3378314"/>
            <a:ext cx="1" cy="1103729"/>
          </a:xfrm>
          <a:prstGeom prst="line">
            <a:avLst/>
          </a:prstGeom>
          <a:ln w="25400">
            <a:solidFill>
              <a:srgbClr val="75B1D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907046" y="2857614"/>
            <a:ext cx="15594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Song Info</a:t>
            </a:r>
          </a:p>
        </p:txBody>
      </p:sp>
      <p:sp>
        <p:nvSpPr>
          <p:cNvPr id="142" name="Shape 142"/>
          <p:cNvSpPr/>
          <p:nvPr/>
        </p:nvSpPr>
        <p:spPr>
          <a:xfrm>
            <a:off x="8617076" y="5804096"/>
            <a:ext cx="94602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dirty="0"/>
              <a:t>Piano</a:t>
            </a:r>
          </a:p>
        </p:txBody>
      </p:sp>
      <p:sp>
        <p:nvSpPr>
          <p:cNvPr id="143" name="Shape 143"/>
          <p:cNvSpPr/>
          <p:nvPr/>
        </p:nvSpPr>
        <p:spPr>
          <a:xfrm>
            <a:off x="8998076" y="6927850"/>
            <a:ext cx="16562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dirty="0"/>
              <a:t>Next Song</a:t>
            </a:r>
          </a:p>
        </p:txBody>
      </p:sp>
      <p:sp>
        <p:nvSpPr>
          <p:cNvPr id="145" name="Shape 145"/>
          <p:cNvSpPr/>
          <p:nvPr/>
        </p:nvSpPr>
        <p:spPr>
          <a:xfrm>
            <a:off x="2485117" y="6743698"/>
            <a:ext cx="215341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dirty="0"/>
              <a:t>Previous song</a:t>
            </a:r>
          </a:p>
        </p:txBody>
      </p:sp>
      <p:sp>
        <p:nvSpPr>
          <p:cNvPr id="146" name="Shape 146"/>
          <p:cNvSpPr/>
          <p:nvPr/>
        </p:nvSpPr>
        <p:spPr>
          <a:xfrm>
            <a:off x="6219276" y="8440439"/>
            <a:ext cx="93497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dirty="0"/>
              <a:t>Pause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Issues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Better array formate</a:t>
            </a:r>
          </a:p>
          <a:p>
            <a:pPr>
              <a:buBlip>
                <a:blip r:embed="rId2"/>
              </a:buBlip>
            </a:pPr>
            <a:r>
              <a:t>Camera could not be linked to excel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Improvements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Adding volume function</a:t>
            </a:r>
          </a:p>
          <a:p>
            <a:pPr>
              <a:buBlip>
                <a:blip r:embed="rId2"/>
              </a:buBlip>
            </a:pPr>
            <a:r>
              <a:t>Display design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GraphPaper</vt:lpstr>
      <vt:lpstr>Music Project</vt:lpstr>
      <vt:lpstr>Objective</vt:lpstr>
      <vt:lpstr>Template</vt:lpstr>
      <vt:lpstr>Template</vt:lpstr>
      <vt:lpstr>Issues</vt:lpstr>
      <vt:lpstr>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Project</dc:title>
  <cp:lastModifiedBy>Ritsumeikan Asia Pacific University</cp:lastModifiedBy>
  <cp:revision>3</cp:revision>
  <dcterms:modified xsi:type="dcterms:W3CDTF">2016-07-22T03:34:44Z</dcterms:modified>
</cp:coreProperties>
</file>