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sldIdLst>
    <p:sldId id="256" r:id="rId2"/>
    <p:sldId id="328" r:id="rId3"/>
    <p:sldId id="329" r:id="rId4"/>
    <p:sldId id="330" r:id="rId5"/>
    <p:sldId id="352" r:id="rId6"/>
    <p:sldId id="331" r:id="rId7"/>
    <p:sldId id="332" r:id="rId8"/>
    <p:sldId id="353" r:id="rId9"/>
    <p:sldId id="333" r:id="rId10"/>
    <p:sldId id="354" r:id="rId11"/>
    <p:sldId id="334" r:id="rId12"/>
    <p:sldId id="355" r:id="rId13"/>
    <p:sldId id="356" r:id="rId14"/>
    <p:sldId id="335" r:id="rId15"/>
    <p:sldId id="336" r:id="rId16"/>
    <p:sldId id="357" r:id="rId17"/>
    <p:sldId id="337" r:id="rId18"/>
    <p:sldId id="34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9" r:id="rId29"/>
    <p:sldId id="358" r:id="rId30"/>
    <p:sldId id="359" r:id="rId31"/>
    <p:sldId id="338" r:id="rId32"/>
    <p:sldId id="360" r:id="rId33"/>
    <p:sldId id="362" r:id="rId34"/>
    <p:sldId id="351" r:id="rId35"/>
    <p:sldId id="350" r:id="rId36"/>
    <p:sldId id="361" r:id="rId37"/>
    <p:sldId id="363" r:id="rId38"/>
    <p:sldId id="364" r:id="rId39"/>
    <p:sldId id="365" r:id="rId40"/>
    <p:sldId id="367" r:id="rId41"/>
    <p:sldId id="366" r:id="rId42"/>
    <p:sldId id="368" r:id="rId43"/>
    <p:sldId id="369" r:id="rId44"/>
    <p:sldId id="370" r:id="rId45"/>
    <p:sldId id="371" r:id="rId46"/>
    <p:sldId id="372" r:id="rId47"/>
    <p:sldId id="373" r:id="rId48"/>
    <p:sldId id="374" r:id="rId49"/>
    <p:sldId id="375" r:id="rId50"/>
    <p:sldId id="376" r:id="rId51"/>
    <p:sldId id="377" r:id="rId52"/>
    <p:sldId id="378" r:id="rId53"/>
    <p:sldId id="37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B3A3F1-C3F1-4FDF-A41F-D8F0CD98A7BD}">
          <p14:sldIdLst>
            <p14:sldId id="256"/>
            <p14:sldId id="328"/>
            <p14:sldId id="329"/>
            <p14:sldId id="330"/>
            <p14:sldId id="352"/>
            <p14:sldId id="331"/>
            <p14:sldId id="332"/>
            <p14:sldId id="353"/>
          </p14:sldIdLst>
        </p14:section>
        <p14:section name="string_view" id="{FE7E70F2-6324-4617-8B89-36C4D5DEEA08}">
          <p14:sldIdLst>
            <p14:sldId id="333"/>
            <p14:sldId id="354"/>
            <p14:sldId id="334"/>
            <p14:sldId id="355"/>
            <p14:sldId id="356"/>
            <p14:sldId id="335"/>
            <p14:sldId id="336"/>
            <p14:sldId id="357"/>
            <p14:sldId id="337"/>
            <p14:sldId id="34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9"/>
            <p14:sldId id="358"/>
            <p14:sldId id="359"/>
            <p14:sldId id="338"/>
          </p14:sldIdLst>
        </p14:section>
        <p14:section name="String Searching" id="{A30CEE63-5F48-410E-A59A-EA2845C016A0}">
          <p14:sldIdLst>
            <p14:sldId id="360"/>
            <p14:sldId id="362"/>
            <p14:sldId id="351"/>
            <p14:sldId id="350"/>
            <p14:sldId id="361"/>
            <p14:sldId id="363"/>
            <p14:sldId id="364"/>
            <p14:sldId id="365"/>
            <p14:sldId id="367"/>
            <p14:sldId id="366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CDAED0-2B77-4E53-9151-EB43D4FE2D53}" v="254" dt="2023-07-28T06:44:55.2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DBB62C69-4EB7-475E-BD0C-C30F05277F59}"/>
    <pc:docChg chg="modSld">
      <pc:chgData name="Toby Donaldson" userId="2e6e5431-bb17-4c41-9985-d39c50d83c73" providerId="ADAL" clId="{DBB62C69-4EB7-475E-BD0C-C30F05277F59}" dt="2023-07-25T21:10:24.742" v="0"/>
      <pc:docMkLst>
        <pc:docMk/>
      </pc:docMkLst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3977470410" sldId="328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3977470410" sldId="328"/>
            <ac:inkMk id="2" creationId="{6F573C05-6755-56A4-72FB-67D47AFD8B70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4034266009" sldId="329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4034266009" sldId="329"/>
            <ac:inkMk id="2" creationId="{891541D3-DE9F-C786-F3FA-D0968446D5A6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4159960266" sldId="330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4159960266" sldId="330"/>
            <ac:inkMk id="5" creationId="{29158010-3D32-40A0-2D1C-8F16BACCB2A2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159263232" sldId="332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159263232" sldId="332"/>
            <ac:inkMk id="11" creationId="{D0F991C9-8048-5CD0-EF2D-250A4D0329CC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2825198513" sldId="334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2825198513" sldId="334"/>
            <ac:inkMk id="3" creationId="{5F56FCF7-637A-8A51-6E15-F3F0878CC51C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3236294138" sldId="336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3236294138" sldId="336"/>
            <ac:inkMk id="12" creationId="{38081345-3A81-A19A-D32E-A9066FC4397D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251923349" sldId="337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251923349" sldId="337"/>
            <ac:inkMk id="6" creationId="{C5819235-EE02-ED86-91B1-B4E40CC12D84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2092944382" sldId="340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2092944382" sldId="340"/>
            <ac:inkMk id="5" creationId="{E4E77D1D-FC14-F9A9-94D0-31E9C62A6EC4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2339884176" sldId="342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2339884176" sldId="342"/>
            <ac:inkMk id="7" creationId="{9A2902CC-FA75-7697-0BA0-64CC709BE757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950818431" sldId="345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950818431" sldId="345"/>
            <ac:inkMk id="2" creationId="{0AAE78ED-711C-EE84-9DDA-5DB3A90D58A7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1142052837" sldId="346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1142052837" sldId="346"/>
            <ac:inkMk id="2" creationId="{34557D28-FD0B-51CE-CCD0-AC0B1240245C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3130013804" sldId="347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3130013804" sldId="347"/>
            <ac:inkMk id="2" creationId="{0B128316-A688-2B8D-2FD9-172FFAA7509B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773074326" sldId="353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773074326" sldId="353"/>
            <ac:inkMk id="9" creationId="{B9C85B79-F2CD-E4F9-F820-A9F66DC0017F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4115812051" sldId="354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4115812051" sldId="354"/>
            <ac:inkMk id="3" creationId="{68B0A13B-185F-CB01-93B0-F0407DE97720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159165991" sldId="356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159165991" sldId="356"/>
            <ac:inkMk id="8" creationId="{7F0B996D-6B2D-42A3-6103-E789A3F7AE67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4210143963" sldId="357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4210143963" sldId="357"/>
            <ac:inkMk id="12" creationId="{EDCBE2B1-9539-C138-1678-074FC86FFE9F}"/>
          </ac:inkMkLst>
        </pc:inkChg>
      </pc:sldChg>
    </pc:docChg>
  </pc:docChgLst>
  <pc:docChgLst>
    <pc:chgData name="Toby Donaldson" userId="2e6e5431-bb17-4c41-9985-d39c50d83c73" providerId="ADAL" clId="{C8FEAEA1-0B4D-4DAA-8091-63A22CD8447C}"/>
    <pc:docChg chg="undo redo custSel addSld delSld modSld sldOrd addSection delSection modSection">
      <pc:chgData name="Toby Donaldson" userId="2e6e5431-bb17-4c41-9985-d39c50d83c73" providerId="ADAL" clId="{C8FEAEA1-0B4D-4DAA-8091-63A22CD8447C}" dt="2023-07-25T02:45:44.535" v="7758" actId="17846"/>
      <pc:docMkLst>
        <pc:docMk/>
      </pc:docMkLst>
      <pc:sldChg chg="modSp mod">
        <pc:chgData name="Toby Donaldson" userId="2e6e5431-bb17-4c41-9985-d39c50d83c73" providerId="ADAL" clId="{C8FEAEA1-0B4D-4DAA-8091-63A22CD8447C}" dt="2023-07-22T22:20:34.276" v="20" actId="20577"/>
        <pc:sldMkLst>
          <pc:docMk/>
          <pc:sldMk cId="1170275916" sldId="256"/>
        </pc:sldMkLst>
        <pc:spChg chg="mod">
          <ac:chgData name="Toby Donaldson" userId="2e6e5431-bb17-4c41-9985-d39c50d83c73" providerId="ADAL" clId="{C8FEAEA1-0B4D-4DAA-8091-63A22CD8447C}" dt="2023-07-22T22:20:34.276" v="20" actId="20577"/>
          <ac:spMkLst>
            <pc:docMk/>
            <pc:sldMk cId="1170275916" sldId="256"/>
            <ac:spMk id="2" creationId="{854770BE-8335-8CC5-A18B-872BA86F3CA0}"/>
          </ac:spMkLst>
        </pc:sp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404450913" sldId="274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045521080" sldId="276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229924787" sldId="27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332012542" sldId="278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19534508" sldId="27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495493386" sldId="28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933276539" sldId="28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083633787" sldId="28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206487255" sldId="283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121058896" sldId="285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608182561" sldId="286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377949848" sldId="28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016809635" sldId="288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293406541" sldId="28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159295892" sldId="29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600682900" sldId="29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827571707" sldId="29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767957063" sldId="295"/>
        </pc:sldMkLst>
      </pc:sldChg>
      <pc:sldChg chg="del">
        <pc:chgData name="Toby Donaldson" userId="2e6e5431-bb17-4c41-9985-d39c50d83c73" providerId="ADAL" clId="{C8FEAEA1-0B4D-4DAA-8091-63A22CD8447C}" dt="2023-07-22T22:20:47.536" v="21" actId="2696"/>
        <pc:sldMkLst>
          <pc:docMk/>
          <pc:sldMk cId="1745470385" sldId="296"/>
        </pc:sldMkLst>
      </pc:sldChg>
      <pc:sldChg chg="del">
        <pc:chgData name="Toby Donaldson" userId="2e6e5431-bb17-4c41-9985-d39c50d83c73" providerId="ADAL" clId="{C8FEAEA1-0B4D-4DAA-8091-63A22CD8447C}" dt="2023-07-22T22:20:47.536" v="21" actId="2696"/>
        <pc:sldMkLst>
          <pc:docMk/>
          <pc:sldMk cId="2753555458" sldId="29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607360692" sldId="298"/>
        </pc:sldMkLst>
      </pc:sldChg>
      <pc:sldChg chg="del ord">
        <pc:chgData name="Toby Donaldson" userId="2e6e5431-bb17-4c41-9985-d39c50d83c73" providerId="ADAL" clId="{C8FEAEA1-0B4D-4DAA-8091-63A22CD8447C}" dt="2023-07-22T22:22:17.218" v="40" actId="2696"/>
        <pc:sldMkLst>
          <pc:docMk/>
          <pc:sldMk cId="3530936948" sldId="29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056712147" sldId="30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924475153" sldId="30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947637748" sldId="30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921187870" sldId="303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346368391" sldId="304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922081790" sldId="305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480179751" sldId="306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51682158" sldId="30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078351542" sldId="308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773283366" sldId="30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314176608" sldId="31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630375092" sldId="31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270319643" sldId="31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369596104" sldId="313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57484345" sldId="314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455431554" sldId="315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906375078" sldId="316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376696893" sldId="31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20723739" sldId="318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196930740" sldId="31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210606383" sldId="32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947325499" sldId="32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154467283" sldId="32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284346086" sldId="323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018049378" sldId="324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783251226" sldId="325"/>
        </pc:sldMkLst>
      </pc:sldChg>
      <pc:sldChg chg="del">
        <pc:chgData name="Toby Donaldson" userId="2e6e5431-bb17-4c41-9985-d39c50d83c73" providerId="ADAL" clId="{C8FEAEA1-0B4D-4DAA-8091-63A22CD8447C}" dt="2023-07-22T22:22:17.218" v="40" actId="2696"/>
        <pc:sldMkLst>
          <pc:docMk/>
          <pc:sldMk cId="3716106308" sldId="326"/>
        </pc:sldMkLst>
      </pc:sldChg>
      <pc:sldChg chg="addSp delSp modSp new del mod">
        <pc:chgData name="Toby Donaldson" userId="2e6e5431-bb17-4c41-9985-d39c50d83c73" providerId="ADAL" clId="{C8FEAEA1-0B4D-4DAA-8091-63A22CD8447C}" dt="2023-07-22T23:58:51.827" v="5596" actId="2696"/>
        <pc:sldMkLst>
          <pc:docMk/>
          <pc:sldMk cId="504765447" sldId="327"/>
        </pc:sldMkLst>
        <pc:spChg chg="del">
          <ac:chgData name="Toby Donaldson" userId="2e6e5431-bb17-4c41-9985-d39c50d83c73" providerId="ADAL" clId="{C8FEAEA1-0B4D-4DAA-8091-63A22CD8447C}" dt="2023-07-22T22:21:51.790" v="35" actId="21"/>
          <ac:spMkLst>
            <pc:docMk/>
            <pc:sldMk cId="504765447" sldId="327"/>
            <ac:spMk id="2" creationId="{004F7924-A008-D445-D31A-475A09CC9C4D}"/>
          </ac:spMkLst>
        </pc:spChg>
        <pc:spChg chg="del">
          <ac:chgData name="Toby Donaldson" userId="2e6e5431-bb17-4c41-9985-d39c50d83c73" providerId="ADAL" clId="{C8FEAEA1-0B4D-4DAA-8091-63A22CD8447C}" dt="2023-07-22T22:21:51.790" v="35" actId="21"/>
          <ac:spMkLst>
            <pc:docMk/>
            <pc:sldMk cId="504765447" sldId="327"/>
            <ac:spMk id="3" creationId="{52BC8A00-5208-3965-FB5C-B40C78261882}"/>
          </ac:spMkLst>
        </pc:spChg>
        <pc:spChg chg="add mod">
          <ac:chgData name="Toby Donaldson" userId="2e6e5431-bb17-4c41-9985-d39c50d83c73" providerId="ADAL" clId="{C8FEAEA1-0B4D-4DAA-8091-63A22CD8447C}" dt="2023-07-22T23:35:07.844" v="4335"/>
          <ac:spMkLst>
            <pc:docMk/>
            <pc:sldMk cId="504765447" sldId="327"/>
            <ac:spMk id="8" creationId="{F01F50AE-A950-DB0D-2D5E-ACE3CC76BA78}"/>
          </ac:spMkLst>
        </pc:spChg>
        <pc:graphicFrameChg chg="add mod">
          <ac:chgData name="Toby Donaldson" userId="2e6e5431-bb17-4c41-9985-d39c50d83c73" providerId="ADAL" clId="{C8FEAEA1-0B4D-4DAA-8091-63A22CD8447C}" dt="2023-07-22T23:35:07.844" v="4335"/>
          <ac:graphicFrameMkLst>
            <pc:docMk/>
            <pc:sldMk cId="504765447" sldId="327"/>
            <ac:graphicFrameMk id="7" creationId="{587A4E1E-7DD0-B56D-2338-B1A43437A979}"/>
          </ac:graphicFrameMkLst>
        </pc:graphicFrameChg>
        <pc:picChg chg="add del mod">
          <ac:chgData name="Toby Donaldson" userId="2e6e5431-bb17-4c41-9985-d39c50d83c73" providerId="ADAL" clId="{C8FEAEA1-0B4D-4DAA-8091-63A22CD8447C}" dt="2023-07-22T23:45:38.532" v="4421" actId="21"/>
          <ac:picMkLst>
            <pc:docMk/>
            <pc:sldMk cId="504765447" sldId="327"/>
            <ac:picMk id="5" creationId="{CC42FF32-EF40-EFB4-DEC7-A29F59E9400E}"/>
          </ac:picMkLst>
        </pc:picChg>
        <pc:picChg chg="add mod">
          <ac:chgData name="Toby Donaldson" userId="2e6e5431-bb17-4c41-9985-d39c50d83c73" providerId="ADAL" clId="{C8FEAEA1-0B4D-4DAA-8091-63A22CD8447C}" dt="2023-07-22T22:22:05.047" v="38" actId="1076"/>
          <ac:picMkLst>
            <pc:docMk/>
            <pc:sldMk cId="504765447" sldId="327"/>
            <ac:picMk id="6" creationId="{5594F443-82FE-7B7C-372F-4622CE2543BC}"/>
          </ac:picMkLst>
        </pc:pic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189002082" sldId="327"/>
        </pc:sldMkLst>
      </pc:sldChg>
      <pc:sldChg chg="addSp delSp modSp new mod">
        <pc:chgData name="Toby Donaldson" userId="2e6e5431-bb17-4c41-9985-d39c50d83c73" providerId="ADAL" clId="{C8FEAEA1-0B4D-4DAA-8091-63A22CD8447C}" dt="2023-07-22T22:35:07.846" v="680" actId="1076"/>
        <pc:sldMkLst>
          <pc:docMk/>
          <pc:sldMk cId="3977470410" sldId="328"/>
        </pc:sldMkLst>
        <pc:spChg chg="del mod">
          <ac:chgData name="Toby Donaldson" userId="2e6e5431-bb17-4c41-9985-d39c50d83c73" providerId="ADAL" clId="{C8FEAEA1-0B4D-4DAA-8091-63A22CD8447C}" dt="2023-07-22T22:26:18.534" v="266" actId="21"/>
          <ac:spMkLst>
            <pc:docMk/>
            <pc:sldMk cId="3977470410" sldId="328"/>
            <ac:spMk id="2" creationId="{5DBDD14A-FF55-04DB-F4C2-29417A21D549}"/>
          </ac:spMkLst>
        </pc:spChg>
        <pc:spChg chg="del mod">
          <ac:chgData name="Toby Donaldson" userId="2e6e5431-bb17-4c41-9985-d39c50d83c73" providerId="ADAL" clId="{C8FEAEA1-0B4D-4DAA-8091-63A22CD8447C}" dt="2023-07-22T22:24:30.940" v="157" actId="21"/>
          <ac:spMkLst>
            <pc:docMk/>
            <pc:sldMk cId="3977470410" sldId="328"/>
            <ac:spMk id="3" creationId="{0A6CF430-B916-0A95-5FF4-55FCF8AA82DC}"/>
          </ac:spMkLst>
        </pc:spChg>
        <pc:spChg chg="add del mod">
          <ac:chgData name="Toby Donaldson" userId="2e6e5431-bb17-4c41-9985-d39c50d83c73" providerId="ADAL" clId="{C8FEAEA1-0B4D-4DAA-8091-63A22CD8447C}" dt="2023-07-22T22:28:52.441" v="387" actId="21"/>
          <ac:spMkLst>
            <pc:docMk/>
            <pc:sldMk cId="3977470410" sldId="328"/>
            <ac:spMk id="5" creationId="{9B8D4CC6-FA4B-5CD8-7CD2-DE8C8A09DAEB}"/>
          </ac:spMkLst>
        </pc:spChg>
        <pc:spChg chg="add del mod">
          <ac:chgData name="Toby Donaldson" userId="2e6e5431-bb17-4c41-9985-d39c50d83c73" providerId="ADAL" clId="{C8FEAEA1-0B4D-4DAA-8091-63A22CD8447C}" dt="2023-07-22T22:28:52.441" v="387" actId="21"/>
          <ac:spMkLst>
            <pc:docMk/>
            <pc:sldMk cId="3977470410" sldId="328"/>
            <ac:spMk id="6" creationId="{23E5990B-EACB-B305-CBB0-D71255E41974}"/>
          </ac:spMkLst>
        </pc:spChg>
        <pc:spChg chg="add del mod">
          <ac:chgData name="Toby Donaldson" userId="2e6e5431-bb17-4c41-9985-d39c50d83c73" providerId="ADAL" clId="{C8FEAEA1-0B4D-4DAA-8091-63A22CD8447C}" dt="2023-07-22T22:24:32.296" v="158" actId="21"/>
          <ac:spMkLst>
            <pc:docMk/>
            <pc:sldMk cId="3977470410" sldId="328"/>
            <ac:spMk id="8" creationId="{FA0432D7-8F41-032C-5C16-BB911BF956C6}"/>
          </ac:spMkLst>
        </pc:spChg>
        <pc:spChg chg="add del mod">
          <ac:chgData name="Toby Donaldson" userId="2e6e5431-bb17-4c41-9985-d39c50d83c73" providerId="ADAL" clId="{C8FEAEA1-0B4D-4DAA-8091-63A22CD8447C}" dt="2023-07-22T22:28:52.441" v="387" actId="21"/>
          <ac:spMkLst>
            <pc:docMk/>
            <pc:sldMk cId="3977470410" sldId="328"/>
            <ac:spMk id="9" creationId="{C0A76C73-539E-E35F-BADC-68AF225B8261}"/>
          </ac:spMkLst>
        </pc:spChg>
        <pc:spChg chg="add mod">
          <ac:chgData name="Toby Donaldson" userId="2e6e5431-bb17-4c41-9985-d39c50d83c73" providerId="ADAL" clId="{C8FEAEA1-0B4D-4DAA-8091-63A22CD8447C}" dt="2023-07-22T22:26:25.329" v="269" actId="1076"/>
          <ac:spMkLst>
            <pc:docMk/>
            <pc:sldMk cId="3977470410" sldId="328"/>
            <ac:spMk id="11" creationId="{00815D66-FA33-EDC8-DB40-B4C11D95222A}"/>
          </ac:spMkLst>
        </pc:spChg>
        <pc:spChg chg="add del mod">
          <ac:chgData name="Toby Donaldson" userId="2e6e5431-bb17-4c41-9985-d39c50d83c73" providerId="ADAL" clId="{C8FEAEA1-0B4D-4DAA-8091-63A22CD8447C}" dt="2023-07-22T22:26:22.695" v="268" actId="21"/>
          <ac:spMkLst>
            <pc:docMk/>
            <pc:sldMk cId="3977470410" sldId="328"/>
            <ac:spMk id="13" creationId="{330E0944-C959-5A53-FF15-735E88ACA779}"/>
          </ac:spMkLst>
        </pc:spChg>
        <pc:spChg chg="add del mod">
          <ac:chgData name="Toby Donaldson" userId="2e6e5431-bb17-4c41-9985-d39c50d83c73" providerId="ADAL" clId="{C8FEAEA1-0B4D-4DAA-8091-63A22CD8447C}" dt="2023-07-22T22:28:52.441" v="387" actId="21"/>
          <ac:spMkLst>
            <pc:docMk/>
            <pc:sldMk cId="3977470410" sldId="328"/>
            <ac:spMk id="14" creationId="{F966F1BA-27DF-583C-5B7C-EB2464A0A2CE}"/>
          </ac:spMkLst>
        </pc:spChg>
        <pc:picChg chg="add del mod">
          <ac:chgData name="Toby Donaldson" userId="2e6e5431-bb17-4c41-9985-d39c50d83c73" providerId="ADAL" clId="{C8FEAEA1-0B4D-4DAA-8091-63A22CD8447C}" dt="2023-07-22T22:25:35.942" v="231" actId="21"/>
          <ac:picMkLst>
            <pc:docMk/>
            <pc:sldMk cId="3977470410" sldId="328"/>
            <ac:picMk id="10" creationId="{39D3B259-1E4B-C0AC-25E5-2508A72CA8B2}"/>
          </ac:picMkLst>
        </pc:picChg>
        <pc:picChg chg="add mod">
          <ac:chgData name="Toby Donaldson" userId="2e6e5431-bb17-4c41-9985-d39c50d83c73" providerId="ADAL" clId="{C8FEAEA1-0B4D-4DAA-8091-63A22CD8447C}" dt="2023-07-22T22:35:07.846" v="680" actId="1076"/>
          <ac:picMkLst>
            <pc:docMk/>
            <pc:sldMk cId="3977470410" sldId="328"/>
            <ac:picMk id="15" creationId="{65F72A08-FF2B-8344-F13C-5BACD8C9BDEA}"/>
          </ac:picMkLst>
        </pc:pic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163777814" sldId="328"/>
        </pc:sldMkLst>
      </pc:sldChg>
      <pc:sldChg chg="add">
        <pc:chgData name="Toby Donaldson" userId="2e6e5431-bb17-4c41-9985-d39c50d83c73" providerId="ADAL" clId="{C8FEAEA1-0B4D-4DAA-8091-63A22CD8447C}" dt="2023-07-22T22:28:46.015" v="386" actId="2890"/>
        <pc:sldMkLst>
          <pc:docMk/>
          <pc:sldMk cId="4034266009" sldId="32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076182649" sldId="32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735045" sldId="330"/>
        </pc:sldMkLst>
      </pc:sldChg>
      <pc:sldChg chg="addSp delSp modSp add mod">
        <pc:chgData name="Toby Donaldson" userId="2e6e5431-bb17-4c41-9985-d39c50d83c73" providerId="ADAL" clId="{C8FEAEA1-0B4D-4DAA-8091-63A22CD8447C}" dt="2023-07-25T02:25:16.086" v="6922" actId="1076"/>
        <pc:sldMkLst>
          <pc:docMk/>
          <pc:sldMk cId="4159960266" sldId="330"/>
        </pc:sldMkLst>
        <pc:spChg chg="add mod">
          <ac:chgData name="Toby Donaldson" userId="2e6e5431-bb17-4c41-9985-d39c50d83c73" providerId="ADAL" clId="{C8FEAEA1-0B4D-4DAA-8091-63A22CD8447C}" dt="2023-07-25T02:24:59.342" v="6919" actId="14100"/>
          <ac:spMkLst>
            <pc:docMk/>
            <pc:sldMk cId="4159960266" sldId="330"/>
            <ac:spMk id="3" creationId="{2775E87F-6338-9907-2677-B7878D8634B3}"/>
          </ac:spMkLst>
        </pc:spChg>
        <pc:spChg chg="del">
          <ac:chgData name="Toby Donaldson" userId="2e6e5431-bb17-4c41-9985-d39c50d83c73" providerId="ADAL" clId="{C8FEAEA1-0B4D-4DAA-8091-63A22CD8447C}" dt="2023-07-22T22:29:18.482" v="389" actId="21"/>
          <ac:spMkLst>
            <pc:docMk/>
            <pc:sldMk cId="4159960266" sldId="330"/>
            <ac:spMk id="5" creationId="{9B8D4CC6-FA4B-5CD8-7CD2-DE8C8A09DAEB}"/>
          </ac:spMkLst>
        </pc:spChg>
        <pc:spChg chg="del">
          <ac:chgData name="Toby Donaldson" userId="2e6e5431-bb17-4c41-9985-d39c50d83c73" providerId="ADAL" clId="{C8FEAEA1-0B4D-4DAA-8091-63A22CD8447C}" dt="2023-07-22T22:31:46.015" v="422" actId="21"/>
          <ac:spMkLst>
            <pc:docMk/>
            <pc:sldMk cId="4159960266" sldId="330"/>
            <ac:spMk id="6" creationId="{23E5990B-EACB-B305-CBB0-D71255E41974}"/>
          </ac:spMkLst>
        </pc:spChg>
        <pc:spChg chg="add mod">
          <ac:chgData name="Toby Donaldson" userId="2e6e5431-bb17-4c41-9985-d39c50d83c73" providerId="ADAL" clId="{C8FEAEA1-0B4D-4DAA-8091-63A22CD8447C}" dt="2023-07-22T22:33:40.154" v="565" actId="1076"/>
          <ac:spMkLst>
            <pc:docMk/>
            <pc:sldMk cId="4159960266" sldId="330"/>
            <ac:spMk id="10" creationId="{BD1C8C82-DDBB-6E84-EB91-7B995CC87C5E}"/>
          </ac:spMkLst>
        </pc:spChg>
        <pc:spChg chg="del">
          <ac:chgData name="Toby Donaldson" userId="2e6e5431-bb17-4c41-9985-d39c50d83c73" providerId="ADAL" clId="{C8FEAEA1-0B4D-4DAA-8091-63A22CD8447C}" dt="2023-07-22T22:31:49.605" v="423" actId="21"/>
          <ac:spMkLst>
            <pc:docMk/>
            <pc:sldMk cId="4159960266" sldId="330"/>
            <ac:spMk id="14" creationId="{F966F1BA-27DF-583C-5B7C-EB2464A0A2CE}"/>
          </ac:spMkLst>
        </pc:spChg>
        <pc:graphicFrameChg chg="add mod modGraphic">
          <ac:chgData name="Toby Donaldson" userId="2e6e5431-bb17-4c41-9985-d39c50d83c73" providerId="ADAL" clId="{C8FEAEA1-0B4D-4DAA-8091-63A22CD8447C}" dt="2023-07-25T02:24:36.791" v="6840" actId="20577"/>
          <ac:graphicFrameMkLst>
            <pc:docMk/>
            <pc:sldMk cId="4159960266" sldId="330"/>
            <ac:graphicFrameMk id="2" creationId="{BC440B00-AD5F-D235-EABA-552F41D11C1F}"/>
          </ac:graphicFrameMkLst>
        </pc:graphicFrameChg>
        <pc:picChg chg="add mod">
          <ac:chgData name="Toby Donaldson" userId="2e6e5431-bb17-4c41-9985-d39c50d83c73" providerId="ADAL" clId="{C8FEAEA1-0B4D-4DAA-8091-63A22CD8447C}" dt="2023-07-25T02:25:16.086" v="6922" actId="1076"/>
          <ac:picMkLst>
            <pc:docMk/>
            <pc:sldMk cId="4159960266" sldId="330"/>
            <ac:picMk id="6" creationId="{15A19D82-3FD9-8F88-A9AF-AF25CBFFB402}"/>
          </ac:picMkLst>
        </pc:picChg>
        <pc:cxnChg chg="add del mod">
          <ac:chgData name="Toby Donaldson" userId="2e6e5431-bb17-4c41-9985-d39c50d83c73" providerId="ADAL" clId="{C8FEAEA1-0B4D-4DAA-8091-63A22CD8447C}" dt="2023-07-25T02:25:06.084" v="6920" actId="21"/>
          <ac:cxnSpMkLst>
            <pc:docMk/>
            <pc:sldMk cId="4159960266" sldId="330"/>
            <ac:cxnSpMk id="8" creationId="{634ED877-BD00-3D77-B6B1-E3B2CD36E14A}"/>
          </ac:cxnSpMkLst>
        </pc:cxn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423114875" sldId="331"/>
        </pc:sldMkLst>
      </pc:sldChg>
      <pc:sldChg chg="addSp delSp modSp add mod">
        <pc:chgData name="Toby Donaldson" userId="2e6e5431-bb17-4c41-9985-d39c50d83c73" providerId="ADAL" clId="{C8FEAEA1-0B4D-4DAA-8091-63A22CD8447C}" dt="2023-07-24T05:16:24.119" v="5606" actId="113"/>
        <pc:sldMkLst>
          <pc:docMk/>
          <pc:sldMk cId="4095248145" sldId="331"/>
        </pc:sldMkLst>
        <pc:spChg chg="add del mod">
          <ac:chgData name="Toby Donaldson" userId="2e6e5431-bb17-4c41-9985-d39c50d83c73" providerId="ADAL" clId="{C8FEAEA1-0B4D-4DAA-8091-63A22CD8447C}" dt="2023-07-24T05:16:24.119" v="5606" actId="113"/>
          <ac:spMkLst>
            <pc:docMk/>
            <pc:sldMk cId="4095248145" sldId="331"/>
            <ac:spMk id="3" creationId="{2775E87F-6338-9907-2677-B7878D8634B3}"/>
          </ac:spMkLst>
        </pc:spChg>
        <pc:spChg chg="add del mod">
          <ac:chgData name="Toby Donaldson" userId="2e6e5431-bb17-4c41-9985-d39c50d83c73" providerId="ADAL" clId="{C8FEAEA1-0B4D-4DAA-8091-63A22CD8447C}" dt="2023-07-22T22:36:32.233" v="772" actId="21"/>
          <ac:spMkLst>
            <pc:docMk/>
            <pc:sldMk cId="4095248145" sldId="331"/>
            <ac:spMk id="5" creationId="{9C11B8AC-84D7-FD4D-388A-1774DFE2853C}"/>
          </ac:spMkLst>
        </pc:spChg>
        <pc:cxnChg chg="add del">
          <ac:chgData name="Toby Donaldson" userId="2e6e5431-bb17-4c41-9985-d39c50d83c73" providerId="ADAL" clId="{C8FEAEA1-0B4D-4DAA-8091-63A22CD8447C}" dt="2023-07-22T22:33:58.912" v="569" actId="21"/>
          <ac:cxnSpMkLst>
            <pc:docMk/>
            <pc:sldMk cId="4095248145" sldId="331"/>
            <ac:cxnSpMk id="8" creationId="{634ED877-BD00-3D77-B6B1-E3B2CD36E14A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26:42.303" v="6979" actId="1076"/>
        <pc:sldMkLst>
          <pc:docMk/>
          <pc:sldMk cId="159263232" sldId="332"/>
        </pc:sldMkLst>
        <pc:spChg chg="mod">
          <ac:chgData name="Toby Donaldson" userId="2e6e5431-bb17-4c41-9985-d39c50d83c73" providerId="ADAL" clId="{C8FEAEA1-0B4D-4DAA-8091-63A22CD8447C}" dt="2023-07-22T22:41:49.307" v="1198"/>
          <ac:spMkLst>
            <pc:docMk/>
            <pc:sldMk cId="159263232" sldId="332"/>
            <ac:spMk id="3" creationId="{2775E87F-6338-9907-2677-B7878D8634B3}"/>
          </ac:spMkLst>
        </pc:spChg>
        <pc:spChg chg="add mod">
          <ac:chgData name="Toby Donaldson" userId="2e6e5431-bb17-4c41-9985-d39c50d83c73" providerId="ADAL" clId="{C8FEAEA1-0B4D-4DAA-8091-63A22CD8447C}" dt="2023-07-22T22:39:07.135" v="904" actId="1076"/>
          <ac:spMkLst>
            <pc:docMk/>
            <pc:sldMk cId="159263232" sldId="332"/>
            <ac:spMk id="6" creationId="{6894BEDB-2EC0-D04E-96E3-6973BE6C47FB}"/>
          </ac:spMkLst>
        </pc:spChg>
        <pc:spChg chg="add mod">
          <ac:chgData name="Toby Donaldson" userId="2e6e5431-bb17-4c41-9985-d39c50d83c73" providerId="ADAL" clId="{C8FEAEA1-0B4D-4DAA-8091-63A22CD8447C}" dt="2023-07-22T22:40:10.697" v="980" actId="1076"/>
          <ac:spMkLst>
            <pc:docMk/>
            <pc:sldMk cId="159263232" sldId="332"/>
            <ac:spMk id="7" creationId="{7CDD29CE-03BA-FC87-124C-859E2A8A1F97}"/>
          </ac:spMkLst>
        </pc:spChg>
        <pc:spChg chg="add mod">
          <ac:chgData name="Toby Donaldson" userId="2e6e5431-bb17-4c41-9985-d39c50d83c73" providerId="ADAL" clId="{C8FEAEA1-0B4D-4DAA-8091-63A22CD8447C}" dt="2023-07-25T02:26:42.303" v="6979" actId="1076"/>
          <ac:spMkLst>
            <pc:docMk/>
            <pc:sldMk cId="159263232" sldId="332"/>
            <ac:spMk id="8" creationId="{E799F914-9BC0-A1D5-B53D-2DD7EB00A503}"/>
          </ac:spMkLst>
        </pc:spChg>
        <pc:spChg chg="del">
          <ac:chgData name="Toby Donaldson" userId="2e6e5431-bb17-4c41-9985-d39c50d83c73" providerId="ADAL" clId="{C8FEAEA1-0B4D-4DAA-8091-63A22CD8447C}" dt="2023-07-22T22:38:31.626" v="898" actId="21"/>
          <ac:spMkLst>
            <pc:docMk/>
            <pc:sldMk cId="159263232" sldId="332"/>
            <ac:spMk id="9" creationId="{C0A76C73-539E-E35F-BADC-68AF225B8261}"/>
          </ac:spMkLst>
        </pc:spChg>
        <pc:spChg chg="mod">
          <ac:chgData name="Toby Donaldson" userId="2e6e5431-bb17-4c41-9985-d39c50d83c73" providerId="ADAL" clId="{C8FEAEA1-0B4D-4DAA-8091-63A22CD8447C}" dt="2023-07-22T22:40:10.697" v="980" actId="1076"/>
          <ac:spMkLst>
            <pc:docMk/>
            <pc:sldMk cId="159263232" sldId="332"/>
            <ac:spMk id="10" creationId="{BD1C8C82-DDBB-6E84-EB91-7B995CC87C5E}"/>
          </ac:spMkLst>
        </pc:spChg>
        <pc:spChg chg="del">
          <ac:chgData name="Toby Donaldson" userId="2e6e5431-bb17-4c41-9985-d39c50d83c73" providerId="ADAL" clId="{C8FEAEA1-0B4D-4DAA-8091-63A22CD8447C}" dt="2023-07-22T22:38:31.626" v="898" actId="21"/>
          <ac:spMkLst>
            <pc:docMk/>
            <pc:sldMk cId="159263232" sldId="332"/>
            <ac:spMk id="11" creationId="{00815D66-FA33-EDC8-DB40-B4C11D95222A}"/>
          </ac:spMkLst>
        </pc:spChg>
        <pc:spChg chg="add del mod">
          <ac:chgData name="Toby Donaldson" userId="2e6e5431-bb17-4c41-9985-d39c50d83c73" providerId="ADAL" clId="{C8FEAEA1-0B4D-4DAA-8091-63A22CD8447C}" dt="2023-07-25T02:25:43.952" v="6952" actId="21"/>
          <ac:spMkLst>
            <pc:docMk/>
            <pc:sldMk cId="159263232" sldId="332"/>
            <ac:spMk id="12" creationId="{3D8E20F0-8EBD-97A1-0C69-724D953F603A}"/>
          </ac:spMkLst>
        </pc:spChg>
        <pc:graphicFrameChg chg="mod modGraphic">
          <ac:chgData name="Toby Donaldson" userId="2e6e5431-bb17-4c41-9985-d39c50d83c73" providerId="ADAL" clId="{C8FEAEA1-0B4D-4DAA-8091-63A22CD8447C}" dt="2023-07-22T22:40:10.697" v="980" actId="1076"/>
          <ac:graphicFrameMkLst>
            <pc:docMk/>
            <pc:sldMk cId="159263232" sldId="332"/>
            <ac:graphicFrameMk id="2" creationId="{BC440B00-AD5F-D235-EABA-552F41D11C1F}"/>
          </ac:graphicFrameMkLst>
        </pc:graphicFrameChg>
        <pc:graphicFrameChg chg="add mod modGraphic">
          <ac:chgData name="Toby Donaldson" userId="2e6e5431-bb17-4c41-9985-d39c50d83c73" providerId="ADAL" clId="{C8FEAEA1-0B4D-4DAA-8091-63A22CD8447C}" dt="2023-07-25T02:26:30.294" v="6978" actId="2166"/>
          <ac:graphicFrameMkLst>
            <pc:docMk/>
            <pc:sldMk cId="159263232" sldId="332"/>
            <ac:graphicFrameMk id="5" creationId="{52B421FE-0F84-6DAE-CE98-12710AC78A95}"/>
          </ac:graphicFrameMkLst>
        </pc:graphicFrameChg>
        <pc:picChg chg="add mod">
          <ac:chgData name="Toby Donaldson" userId="2e6e5431-bb17-4c41-9985-d39c50d83c73" providerId="ADAL" clId="{C8FEAEA1-0B4D-4DAA-8091-63A22CD8447C}" dt="2023-07-25T02:26:42.303" v="6979" actId="1076"/>
          <ac:picMkLst>
            <pc:docMk/>
            <pc:sldMk cId="159263232" sldId="332"/>
            <ac:picMk id="9" creationId="{803C3239-8FAF-9D89-5C72-F3124B7F4419}"/>
          </ac:picMkLst>
        </pc:pic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763553696" sldId="33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81821226" sldId="333"/>
        </pc:sldMkLst>
      </pc:sldChg>
      <pc:sldChg chg="addSp delSp modSp add mod">
        <pc:chgData name="Toby Donaldson" userId="2e6e5431-bb17-4c41-9985-d39c50d83c73" providerId="ADAL" clId="{C8FEAEA1-0B4D-4DAA-8091-63A22CD8447C}" dt="2023-07-25T02:28:15.230" v="7134" actId="1076"/>
        <pc:sldMkLst>
          <pc:docMk/>
          <pc:sldMk cId="1096447985" sldId="333"/>
        </pc:sldMkLst>
        <pc:spChg chg="del">
          <ac:chgData name="Toby Donaldson" userId="2e6e5431-bb17-4c41-9985-d39c50d83c73" providerId="ADAL" clId="{C8FEAEA1-0B4D-4DAA-8091-63A22CD8447C}" dt="2023-07-22T22:47:40.990" v="1711" actId="21"/>
          <ac:spMkLst>
            <pc:docMk/>
            <pc:sldMk cId="1096447985" sldId="333"/>
            <ac:spMk id="3" creationId="{2775E87F-6338-9907-2677-B7878D8634B3}"/>
          </ac:spMkLst>
        </pc:spChg>
        <pc:spChg chg="del">
          <ac:chgData name="Toby Donaldson" userId="2e6e5431-bb17-4c41-9985-d39c50d83c73" providerId="ADAL" clId="{C8FEAEA1-0B4D-4DAA-8091-63A22CD8447C}" dt="2023-07-22T22:44:35.613" v="1448" actId="21"/>
          <ac:spMkLst>
            <pc:docMk/>
            <pc:sldMk cId="1096447985" sldId="333"/>
            <ac:spMk id="6" creationId="{6894BEDB-2EC0-D04E-96E3-6973BE6C47FB}"/>
          </ac:spMkLst>
        </pc:spChg>
        <pc:spChg chg="del">
          <ac:chgData name="Toby Donaldson" userId="2e6e5431-bb17-4c41-9985-d39c50d83c73" providerId="ADAL" clId="{C8FEAEA1-0B4D-4DAA-8091-63A22CD8447C}" dt="2023-07-22T22:44:32.724" v="1447" actId="21"/>
          <ac:spMkLst>
            <pc:docMk/>
            <pc:sldMk cId="1096447985" sldId="333"/>
            <ac:spMk id="8" creationId="{E799F914-9BC0-A1D5-B53D-2DD7EB00A503}"/>
          </ac:spMkLst>
        </pc:spChg>
        <pc:spChg chg="add del mod">
          <ac:chgData name="Toby Donaldson" userId="2e6e5431-bb17-4c41-9985-d39c50d83c73" providerId="ADAL" clId="{C8FEAEA1-0B4D-4DAA-8091-63A22CD8447C}" dt="2023-07-25T02:27:58.466" v="7131" actId="21"/>
          <ac:spMkLst>
            <pc:docMk/>
            <pc:sldMk cId="1096447985" sldId="333"/>
            <ac:spMk id="9" creationId="{E2E7297F-77EB-3277-3AB9-81352DD5F4DF}"/>
          </ac:spMkLst>
        </pc:spChg>
        <pc:spChg chg="del mod">
          <ac:chgData name="Toby Donaldson" userId="2e6e5431-bb17-4c41-9985-d39c50d83c73" providerId="ADAL" clId="{C8FEAEA1-0B4D-4DAA-8091-63A22CD8447C}" dt="2023-07-25T02:27:58.466" v="7131" actId="21"/>
          <ac:spMkLst>
            <pc:docMk/>
            <pc:sldMk cId="1096447985" sldId="333"/>
            <ac:spMk id="12" creationId="{3D8E20F0-8EBD-97A1-0C69-724D953F603A}"/>
          </ac:spMkLst>
        </pc:spChg>
        <pc:spChg chg="add del mod">
          <ac:chgData name="Toby Donaldson" userId="2e6e5431-bb17-4c41-9985-d39c50d83c73" providerId="ADAL" clId="{C8FEAEA1-0B4D-4DAA-8091-63A22CD8447C}" dt="2023-07-25T02:27:58.466" v="7131" actId="21"/>
          <ac:spMkLst>
            <pc:docMk/>
            <pc:sldMk cId="1096447985" sldId="333"/>
            <ac:spMk id="14" creationId="{F6C453E3-90D4-0DF0-9B44-5B013A66F63B}"/>
          </ac:spMkLst>
        </pc:spChg>
        <pc:spChg chg="add mod">
          <ac:chgData name="Toby Donaldson" userId="2e6e5431-bb17-4c41-9985-d39c50d83c73" providerId="ADAL" clId="{C8FEAEA1-0B4D-4DAA-8091-63A22CD8447C}" dt="2023-07-22T22:48:23.786" v="1758" actId="1076"/>
          <ac:spMkLst>
            <pc:docMk/>
            <pc:sldMk cId="1096447985" sldId="333"/>
            <ac:spMk id="16" creationId="{A7D37C94-B2F7-2362-6481-D1A6B7E45E3B}"/>
          </ac:spMkLst>
        </pc:spChg>
        <pc:spChg chg="add mod">
          <ac:chgData name="Toby Donaldson" userId="2e6e5431-bb17-4c41-9985-d39c50d83c73" providerId="ADAL" clId="{C8FEAEA1-0B4D-4DAA-8091-63A22CD8447C}" dt="2023-07-25T02:28:06" v="7132" actId="1076"/>
          <ac:spMkLst>
            <pc:docMk/>
            <pc:sldMk cId="1096447985" sldId="333"/>
            <ac:spMk id="17" creationId="{E2B99E43-7AD8-022B-B7A9-1459B297EDB8}"/>
          </ac:spMkLst>
        </pc:spChg>
        <pc:graphicFrameChg chg="del">
          <ac:chgData name="Toby Donaldson" userId="2e6e5431-bb17-4c41-9985-d39c50d83c73" providerId="ADAL" clId="{C8FEAEA1-0B4D-4DAA-8091-63A22CD8447C}" dt="2023-07-22T22:44:32.724" v="1447" actId="21"/>
          <ac:graphicFrameMkLst>
            <pc:docMk/>
            <pc:sldMk cId="1096447985" sldId="333"/>
            <ac:graphicFrameMk id="5" creationId="{52B421FE-0F84-6DAE-CE98-12710AC78A95}"/>
          </ac:graphicFrameMkLst>
        </pc:graphicFrameChg>
        <pc:picChg chg="add mod">
          <ac:chgData name="Toby Donaldson" userId="2e6e5431-bb17-4c41-9985-d39c50d83c73" providerId="ADAL" clId="{C8FEAEA1-0B4D-4DAA-8091-63A22CD8447C}" dt="2023-07-25T02:28:15.230" v="7134" actId="1076"/>
          <ac:picMkLst>
            <pc:docMk/>
            <pc:sldMk cId="1096447985" sldId="333"/>
            <ac:picMk id="3" creationId="{5D428A46-1638-1797-B253-78289D0916FA}"/>
          </ac:picMkLst>
        </pc:picChg>
        <pc:cxnChg chg="add del mod">
          <ac:chgData name="Toby Donaldson" userId="2e6e5431-bb17-4c41-9985-d39c50d83c73" providerId="ADAL" clId="{C8FEAEA1-0B4D-4DAA-8091-63A22CD8447C}" dt="2023-07-25T02:27:58.466" v="7131" actId="21"/>
          <ac:cxnSpMkLst>
            <pc:docMk/>
            <pc:sldMk cId="1096447985" sldId="333"/>
            <ac:cxnSpMk id="13" creationId="{C07DB280-E3D1-29E2-AB0B-CC7D3BE1A262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31:00.547" v="7298" actId="1076"/>
        <pc:sldMkLst>
          <pc:docMk/>
          <pc:sldMk cId="2825198513" sldId="334"/>
        </pc:sldMkLst>
        <pc:spChg chg="add del mod">
          <ac:chgData name="Toby Donaldson" userId="2e6e5431-bb17-4c41-9985-d39c50d83c73" providerId="ADAL" clId="{C8FEAEA1-0B4D-4DAA-8091-63A22CD8447C}" dt="2023-07-25T02:30:41.442" v="7295" actId="21"/>
          <ac:spMkLst>
            <pc:docMk/>
            <pc:sldMk cId="2825198513" sldId="334"/>
            <ac:spMk id="3" creationId="{3A16ED5B-974A-F9B1-76FD-7057C7309154}"/>
          </ac:spMkLst>
        </pc:spChg>
        <pc:spChg chg="add del mod">
          <ac:chgData name="Toby Donaldson" userId="2e6e5431-bb17-4c41-9985-d39c50d83c73" providerId="ADAL" clId="{C8FEAEA1-0B4D-4DAA-8091-63A22CD8447C}" dt="2023-07-25T02:30:41.442" v="7295" actId="21"/>
          <ac:spMkLst>
            <pc:docMk/>
            <pc:sldMk cId="2825198513" sldId="334"/>
            <ac:spMk id="5" creationId="{FBBBCB1E-33AD-7AE0-3F5F-097296CAA96D}"/>
          </ac:spMkLst>
        </pc:spChg>
        <pc:spChg chg="mod">
          <ac:chgData name="Toby Donaldson" userId="2e6e5431-bb17-4c41-9985-d39c50d83c73" providerId="ADAL" clId="{C8FEAEA1-0B4D-4DAA-8091-63A22CD8447C}" dt="2023-07-25T02:30:29.636" v="7294" actId="113"/>
          <ac:spMkLst>
            <pc:docMk/>
            <pc:sldMk cId="2825198513" sldId="334"/>
            <ac:spMk id="12" creationId="{3D8E20F0-8EBD-97A1-0C69-724D953F603A}"/>
          </ac:spMkLst>
        </pc:spChg>
        <pc:spChg chg="del">
          <ac:chgData name="Toby Donaldson" userId="2e6e5431-bb17-4c41-9985-d39c50d83c73" providerId="ADAL" clId="{C8FEAEA1-0B4D-4DAA-8091-63A22CD8447C}" dt="2023-07-22T22:55:30.675" v="2213" actId="21"/>
          <ac:spMkLst>
            <pc:docMk/>
            <pc:sldMk cId="2825198513" sldId="334"/>
            <ac:spMk id="14" creationId="{F6C453E3-90D4-0DF0-9B44-5B013A66F63B}"/>
          </ac:spMkLst>
        </pc:spChg>
        <pc:spChg chg="del">
          <ac:chgData name="Toby Donaldson" userId="2e6e5431-bb17-4c41-9985-d39c50d83c73" providerId="ADAL" clId="{C8FEAEA1-0B4D-4DAA-8091-63A22CD8447C}" dt="2023-07-22T22:50:31.657" v="2012" actId="21"/>
          <ac:spMkLst>
            <pc:docMk/>
            <pc:sldMk cId="2825198513" sldId="334"/>
            <ac:spMk id="17" creationId="{E2B99E43-7AD8-022B-B7A9-1459B297EDB8}"/>
          </ac:spMkLst>
        </pc:spChg>
        <pc:spChg chg="add del mod">
          <ac:chgData name="Toby Donaldson" userId="2e6e5431-bb17-4c41-9985-d39c50d83c73" providerId="ADAL" clId="{C8FEAEA1-0B4D-4DAA-8091-63A22CD8447C}" dt="2023-07-25T02:28:56.824" v="7138" actId="21"/>
          <ac:spMkLst>
            <pc:docMk/>
            <pc:sldMk cId="2825198513" sldId="334"/>
            <ac:spMk id="18" creationId="{A833F9CC-248F-2DBE-CBC9-1E790D8514F8}"/>
          </ac:spMkLst>
        </pc:spChg>
        <pc:spChg chg="add del mod">
          <ac:chgData name="Toby Donaldson" userId="2e6e5431-bb17-4c41-9985-d39c50d83c73" providerId="ADAL" clId="{C8FEAEA1-0B4D-4DAA-8091-63A22CD8447C}" dt="2023-07-25T02:30:45.372" v="7296" actId="21"/>
          <ac:spMkLst>
            <pc:docMk/>
            <pc:sldMk cId="2825198513" sldId="334"/>
            <ac:spMk id="19" creationId="{2F531953-58C3-DD81-FE87-198F63E4A9F6}"/>
          </ac:spMkLst>
        </pc:spChg>
        <pc:spChg chg="add del mod">
          <ac:chgData name="Toby Donaldson" userId="2e6e5431-bb17-4c41-9985-d39c50d83c73" providerId="ADAL" clId="{C8FEAEA1-0B4D-4DAA-8091-63A22CD8447C}" dt="2023-07-25T02:30:45.372" v="7296" actId="21"/>
          <ac:spMkLst>
            <pc:docMk/>
            <pc:sldMk cId="2825198513" sldId="334"/>
            <ac:spMk id="20" creationId="{527CA92F-FC19-64A1-C225-C028344D5222}"/>
          </ac:spMkLst>
        </pc:spChg>
        <pc:spChg chg="add mod">
          <ac:chgData name="Toby Donaldson" userId="2e6e5431-bb17-4c41-9985-d39c50d83c73" providerId="ADAL" clId="{C8FEAEA1-0B4D-4DAA-8091-63A22CD8447C}" dt="2023-07-22T22:55:35.200" v="2214"/>
          <ac:spMkLst>
            <pc:docMk/>
            <pc:sldMk cId="2825198513" sldId="334"/>
            <ac:spMk id="23" creationId="{27D6A707-83FB-723E-CB2D-01FAAE20C748}"/>
          </ac:spMkLst>
        </pc:spChg>
        <pc:picChg chg="add mod">
          <ac:chgData name="Toby Donaldson" userId="2e6e5431-bb17-4c41-9985-d39c50d83c73" providerId="ADAL" clId="{C8FEAEA1-0B4D-4DAA-8091-63A22CD8447C}" dt="2023-07-25T02:31:00.547" v="7298" actId="1076"/>
          <ac:picMkLst>
            <pc:docMk/>
            <pc:sldMk cId="2825198513" sldId="334"/>
            <ac:picMk id="8" creationId="{3A467D01-8337-F4F7-DE9B-387635F5B421}"/>
          </ac:picMkLst>
        </pc:picChg>
        <pc:cxnChg chg="add del mod">
          <ac:chgData name="Toby Donaldson" userId="2e6e5431-bb17-4c41-9985-d39c50d83c73" providerId="ADAL" clId="{C8FEAEA1-0B4D-4DAA-8091-63A22CD8447C}" dt="2023-07-25T02:30:41.442" v="7295" actId="21"/>
          <ac:cxnSpMkLst>
            <pc:docMk/>
            <pc:sldMk cId="2825198513" sldId="334"/>
            <ac:cxnSpMk id="6" creationId="{41D0984C-22C7-42F5-F07C-51DAED5E420D}"/>
          </ac:cxnSpMkLst>
        </pc:cxnChg>
        <pc:cxnChg chg="add del mod">
          <ac:chgData name="Toby Donaldson" userId="2e6e5431-bb17-4c41-9985-d39c50d83c73" providerId="ADAL" clId="{C8FEAEA1-0B4D-4DAA-8091-63A22CD8447C}" dt="2023-07-25T02:30:45.372" v="7296" actId="21"/>
          <ac:cxnSpMkLst>
            <pc:docMk/>
            <pc:sldMk cId="2825198513" sldId="334"/>
            <ac:cxnSpMk id="21" creationId="{CFDC833A-95AA-D13A-469F-349F8E56C02F}"/>
          </ac:cxnSpMkLst>
        </pc:cxn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624583000" sldId="335"/>
        </pc:sldMkLst>
      </pc:sldChg>
      <pc:sldChg chg="addSp delSp modSp add mod">
        <pc:chgData name="Toby Donaldson" userId="2e6e5431-bb17-4c41-9985-d39c50d83c73" providerId="ADAL" clId="{C8FEAEA1-0B4D-4DAA-8091-63A22CD8447C}" dt="2023-07-25T02:33:05.031" v="7374" actId="21"/>
        <pc:sldMkLst>
          <pc:docMk/>
          <pc:sldMk cId="3606745309" sldId="335"/>
        </pc:sldMkLst>
        <pc:spChg chg="add mod">
          <ac:chgData name="Toby Donaldson" userId="2e6e5431-bb17-4c41-9985-d39c50d83c73" providerId="ADAL" clId="{C8FEAEA1-0B4D-4DAA-8091-63A22CD8447C}" dt="2023-07-22T22:56:39.772" v="2228" actId="1076"/>
          <ac:spMkLst>
            <pc:docMk/>
            <pc:sldMk cId="3606745309" sldId="335"/>
            <ac:spMk id="8" creationId="{CA039975-734F-95D3-4DEF-D0B3981AB4E0}"/>
          </ac:spMkLst>
        </pc:spChg>
        <pc:spChg chg="add mod">
          <ac:chgData name="Toby Donaldson" userId="2e6e5431-bb17-4c41-9985-d39c50d83c73" providerId="ADAL" clId="{C8FEAEA1-0B4D-4DAA-8091-63A22CD8447C}" dt="2023-07-22T22:56:48.992" v="2231" actId="1076"/>
          <ac:spMkLst>
            <pc:docMk/>
            <pc:sldMk cId="3606745309" sldId="335"/>
            <ac:spMk id="11" creationId="{F62A54D4-7C8D-31D4-6DF5-45E4B6DF82E0}"/>
          </ac:spMkLst>
        </pc:spChg>
        <pc:spChg chg="del">
          <ac:chgData name="Toby Donaldson" userId="2e6e5431-bb17-4c41-9985-d39c50d83c73" providerId="ADAL" clId="{C8FEAEA1-0B4D-4DAA-8091-63A22CD8447C}" dt="2023-07-25T02:33:05.031" v="7374" actId="21"/>
          <ac:spMkLst>
            <pc:docMk/>
            <pc:sldMk cId="3606745309" sldId="335"/>
            <ac:spMk id="12" creationId="{3D8E20F0-8EBD-97A1-0C69-724D953F603A}"/>
          </ac:spMkLst>
        </pc:spChg>
        <pc:spChg chg="mod">
          <ac:chgData name="Toby Donaldson" userId="2e6e5431-bb17-4c41-9985-d39c50d83c73" providerId="ADAL" clId="{C8FEAEA1-0B4D-4DAA-8091-63A22CD8447C}" dt="2023-07-22T22:58:18.915" v="2349" actId="1076"/>
          <ac:spMkLst>
            <pc:docMk/>
            <pc:sldMk cId="3606745309" sldId="335"/>
            <ac:spMk id="18" creationId="{A833F9CC-248F-2DBE-CBC9-1E790D8514F8}"/>
          </ac:spMkLst>
        </pc:spChg>
        <pc:spChg chg="mod">
          <ac:chgData name="Toby Donaldson" userId="2e6e5431-bb17-4c41-9985-d39c50d83c73" providerId="ADAL" clId="{C8FEAEA1-0B4D-4DAA-8091-63A22CD8447C}" dt="2023-07-22T22:57:12.334" v="2237" actId="1076"/>
          <ac:spMkLst>
            <pc:docMk/>
            <pc:sldMk cId="3606745309" sldId="335"/>
            <ac:spMk id="19" creationId="{2F531953-58C3-DD81-FE87-198F63E4A9F6}"/>
          </ac:spMkLst>
        </pc:spChg>
        <pc:spChg chg="mod">
          <ac:chgData name="Toby Donaldson" userId="2e6e5431-bb17-4c41-9985-d39c50d83c73" providerId="ADAL" clId="{C8FEAEA1-0B4D-4DAA-8091-63A22CD8447C}" dt="2023-07-22T22:57:12.334" v="2237" actId="1076"/>
          <ac:spMkLst>
            <pc:docMk/>
            <pc:sldMk cId="3606745309" sldId="335"/>
            <ac:spMk id="20" creationId="{527CA92F-FC19-64A1-C225-C028344D5222}"/>
          </ac:spMkLst>
        </pc:spChg>
        <pc:cxnChg chg="add mod">
          <ac:chgData name="Toby Donaldson" userId="2e6e5431-bb17-4c41-9985-d39c50d83c73" providerId="ADAL" clId="{C8FEAEA1-0B4D-4DAA-8091-63A22CD8447C}" dt="2023-07-22T22:58:23.003" v="2350" actId="14100"/>
          <ac:cxnSpMkLst>
            <pc:docMk/>
            <pc:sldMk cId="3606745309" sldId="335"/>
            <ac:cxnSpMk id="14" creationId="{7B9B851D-7889-C0E9-E504-9F2B12299B90}"/>
          </ac:cxnSpMkLst>
        </pc:cxnChg>
        <pc:cxnChg chg="mod">
          <ac:chgData name="Toby Donaldson" userId="2e6e5431-bb17-4c41-9985-d39c50d83c73" providerId="ADAL" clId="{C8FEAEA1-0B4D-4DAA-8091-63A22CD8447C}" dt="2023-07-22T22:57:19.054" v="2238" actId="14100"/>
          <ac:cxnSpMkLst>
            <pc:docMk/>
            <pc:sldMk cId="3606745309" sldId="335"/>
            <ac:cxnSpMk id="21" creationId="{CFDC833A-95AA-D13A-469F-349F8E56C02F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36:05.363" v="7474" actId="21"/>
        <pc:sldMkLst>
          <pc:docMk/>
          <pc:sldMk cId="3236294138" sldId="336"/>
        </pc:sldMkLst>
        <pc:spChg chg="mod">
          <ac:chgData name="Toby Donaldson" userId="2e6e5431-bb17-4c41-9985-d39c50d83c73" providerId="ADAL" clId="{C8FEAEA1-0B4D-4DAA-8091-63A22CD8447C}" dt="2023-07-22T22:58:59.884" v="2353" actId="1076"/>
          <ac:spMkLst>
            <pc:docMk/>
            <pc:sldMk cId="3236294138" sldId="336"/>
            <ac:spMk id="11" creationId="{F62A54D4-7C8D-31D4-6DF5-45E4B6DF82E0}"/>
          </ac:spMkLst>
        </pc:spChg>
        <pc:spChg chg="del">
          <ac:chgData name="Toby Donaldson" userId="2e6e5431-bb17-4c41-9985-d39c50d83c73" providerId="ADAL" clId="{C8FEAEA1-0B4D-4DAA-8091-63A22CD8447C}" dt="2023-07-25T02:36:05.363" v="7474" actId="21"/>
          <ac:spMkLst>
            <pc:docMk/>
            <pc:sldMk cId="3236294138" sldId="336"/>
            <ac:spMk id="12" creationId="{3D8E20F0-8EBD-97A1-0C69-724D953F603A}"/>
          </ac:spMkLst>
        </pc:spChg>
        <pc:spChg chg="add del mod">
          <ac:chgData name="Toby Donaldson" userId="2e6e5431-bb17-4c41-9985-d39c50d83c73" providerId="ADAL" clId="{C8FEAEA1-0B4D-4DAA-8091-63A22CD8447C}" dt="2023-07-25T02:35:48.792" v="7471" actId="21"/>
          <ac:spMkLst>
            <pc:docMk/>
            <pc:sldMk cId="3236294138" sldId="336"/>
            <ac:spMk id="15" creationId="{C9594E81-9C6A-B441-84D3-548FA4128E9F}"/>
          </ac:spMkLst>
        </pc:spChg>
        <pc:spChg chg="add del mod">
          <ac:chgData name="Toby Donaldson" userId="2e6e5431-bb17-4c41-9985-d39c50d83c73" providerId="ADAL" clId="{C8FEAEA1-0B4D-4DAA-8091-63A22CD8447C}" dt="2023-07-25T02:35:48.792" v="7471" actId="21"/>
          <ac:spMkLst>
            <pc:docMk/>
            <pc:sldMk cId="3236294138" sldId="336"/>
            <ac:spMk id="17" creationId="{E3971500-1D41-465A-D69B-D34FF153F35E}"/>
          </ac:spMkLst>
        </pc:spChg>
        <pc:spChg chg="mod">
          <ac:chgData name="Toby Donaldson" userId="2e6e5431-bb17-4c41-9985-d39c50d83c73" providerId="ADAL" clId="{C8FEAEA1-0B4D-4DAA-8091-63A22CD8447C}" dt="2023-07-25T02:35:45.497" v="7470" actId="14100"/>
          <ac:spMkLst>
            <pc:docMk/>
            <pc:sldMk cId="3236294138" sldId="336"/>
            <ac:spMk id="18" creationId="{A833F9CC-248F-2DBE-CBC9-1E790D8514F8}"/>
          </ac:spMkLst>
        </pc:spChg>
        <pc:picChg chg="add mod">
          <ac:chgData name="Toby Donaldson" userId="2e6e5431-bb17-4c41-9985-d39c50d83c73" providerId="ADAL" clId="{C8FEAEA1-0B4D-4DAA-8091-63A22CD8447C}" dt="2023-07-25T02:35:59.613" v="7473" actId="1076"/>
          <ac:picMkLst>
            <pc:docMk/>
            <pc:sldMk cId="3236294138" sldId="336"/>
            <ac:picMk id="22" creationId="{1C6B499D-7A65-5C3D-49B2-08CCF0079D1F}"/>
          </ac:picMkLst>
        </pc:pic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345072039" sldId="336"/>
        </pc:sldMkLst>
      </pc:sldChg>
      <pc:sldChg chg="addSp modSp new mod">
        <pc:chgData name="Toby Donaldson" userId="2e6e5431-bb17-4c41-9985-d39c50d83c73" providerId="ADAL" clId="{C8FEAEA1-0B4D-4DAA-8091-63A22CD8447C}" dt="2023-07-25T02:36:41.532" v="7477" actId="27636"/>
        <pc:sldMkLst>
          <pc:docMk/>
          <pc:sldMk cId="251923349" sldId="337"/>
        </pc:sldMkLst>
        <pc:spChg chg="mod">
          <ac:chgData name="Toby Donaldson" userId="2e6e5431-bb17-4c41-9985-d39c50d83c73" providerId="ADAL" clId="{C8FEAEA1-0B4D-4DAA-8091-63A22CD8447C}" dt="2023-07-22T23:01:34.755" v="2674" actId="20577"/>
          <ac:spMkLst>
            <pc:docMk/>
            <pc:sldMk cId="251923349" sldId="337"/>
            <ac:spMk id="2" creationId="{1D8C38CD-4ADA-6B85-CC11-8BC6EBCB26C4}"/>
          </ac:spMkLst>
        </pc:spChg>
        <pc:spChg chg="mod">
          <ac:chgData name="Toby Donaldson" userId="2e6e5431-bb17-4c41-9985-d39c50d83c73" providerId="ADAL" clId="{C8FEAEA1-0B4D-4DAA-8091-63A22CD8447C}" dt="2023-07-25T02:36:41.532" v="7477" actId="27636"/>
          <ac:spMkLst>
            <pc:docMk/>
            <pc:sldMk cId="251923349" sldId="337"/>
            <ac:spMk id="3" creationId="{F6C9DCD7-E98D-73DD-6388-A3AEAEDFBF4A}"/>
          </ac:spMkLst>
        </pc:spChg>
        <pc:spChg chg="add mod">
          <ac:chgData name="Toby Donaldson" userId="2e6e5431-bb17-4c41-9985-d39c50d83c73" providerId="ADAL" clId="{C8FEAEA1-0B4D-4DAA-8091-63A22CD8447C}" dt="2023-07-22T23:07:27.337" v="3898" actId="113"/>
          <ac:spMkLst>
            <pc:docMk/>
            <pc:sldMk cId="251923349" sldId="337"/>
            <ac:spMk id="5" creationId="{E6A12E3B-9728-A2BC-EDD4-FBDFDAA1009B}"/>
          </ac:spMkLst>
        </pc:sp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166731514" sldId="337"/>
        </pc:sldMkLst>
      </pc:sldChg>
      <pc:sldChg chg="addSp delSp modSp new mod ord">
        <pc:chgData name="Toby Donaldson" userId="2e6e5431-bb17-4c41-9985-d39c50d83c73" providerId="ADAL" clId="{C8FEAEA1-0B4D-4DAA-8091-63A22CD8447C}" dt="2023-07-22T23:58:32.738" v="5595" actId="113"/>
        <pc:sldMkLst>
          <pc:docMk/>
          <pc:sldMk cId="283235768" sldId="338"/>
        </pc:sldMkLst>
        <pc:spChg chg="del">
          <ac:chgData name="Toby Donaldson" userId="2e6e5431-bb17-4c41-9985-d39c50d83c73" providerId="ADAL" clId="{C8FEAEA1-0B4D-4DAA-8091-63A22CD8447C}" dt="2023-07-22T23:08:39.065" v="3906" actId="21"/>
          <ac:spMkLst>
            <pc:docMk/>
            <pc:sldMk cId="283235768" sldId="338"/>
            <ac:spMk id="2" creationId="{9300754F-43D7-344E-1684-C56B460D67B3}"/>
          </ac:spMkLst>
        </pc:spChg>
        <pc:spChg chg="del">
          <ac:chgData name="Toby Donaldson" userId="2e6e5431-bb17-4c41-9985-d39c50d83c73" providerId="ADAL" clId="{C8FEAEA1-0B4D-4DAA-8091-63A22CD8447C}" dt="2023-07-22T23:08:39.065" v="3906" actId="21"/>
          <ac:spMkLst>
            <pc:docMk/>
            <pc:sldMk cId="283235768" sldId="338"/>
            <ac:spMk id="3" creationId="{446CEE98-E8F8-5EB5-E192-1351A71E78FE}"/>
          </ac:spMkLst>
        </pc:spChg>
        <pc:spChg chg="add mod">
          <ac:chgData name="Toby Donaldson" userId="2e6e5431-bb17-4c41-9985-d39c50d83c73" providerId="ADAL" clId="{C8FEAEA1-0B4D-4DAA-8091-63A22CD8447C}" dt="2023-07-22T23:16:59.647" v="4169" actId="207"/>
          <ac:spMkLst>
            <pc:docMk/>
            <pc:sldMk cId="283235768" sldId="338"/>
            <ac:spMk id="5" creationId="{D2C8FF0D-AF05-7453-91B1-900B3924C7B0}"/>
          </ac:spMkLst>
        </pc:spChg>
        <pc:spChg chg="add mod">
          <ac:chgData name="Toby Donaldson" userId="2e6e5431-bb17-4c41-9985-d39c50d83c73" providerId="ADAL" clId="{C8FEAEA1-0B4D-4DAA-8091-63A22CD8447C}" dt="2023-07-22T23:13:18.421" v="4005" actId="113"/>
          <ac:spMkLst>
            <pc:docMk/>
            <pc:sldMk cId="283235768" sldId="338"/>
            <ac:spMk id="6" creationId="{42C0E480-A227-2EC7-60D5-3ABDEDC59B6C}"/>
          </ac:spMkLst>
        </pc:spChg>
        <pc:spChg chg="add mod">
          <ac:chgData name="Toby Donaldson" userId="2e6e5431-bb17-4c41-9985-d39c50d83c73" providerId="ADAL" clId="{C8FEAEA1-0B4D-4DAA-8091-63A22CD8447C}" dt="2023-07-22T23:58:32.738" v="5595" actId="113"/>
          <ac:spMkLst>
            <pc:docMk/>
            <pc:sldMk cId="283235768" sldId="338"/>
            <ac:spMk id="7" creationId="{F7EAF7C8-3AF5-005D-244D-4444616708FE}"/>
          </ac:spMkLst>
        </pc:spChg>
        <pc:spChg chg="add del mod">
          <ac:chgData name="Toby Donaldson" userId="2e6e5431-bb17-4c41-9985-d39c50d83c73" providerId="ADAL" clId="{C8FEAEA1-0B4D-4DAA-8091-63A22CD8447C}" dt="2023-07-22T23:11:28.778" v="3970"/>
          <ac:spMkLst>
            <pc:docMk/>
            <pc:sldMk cId="283235768" sldId="338"/>
            <ac:spMk id="8" creationId="{C7172499-4448-D0FC-C79E-0AC35A2DEF21}"/>
          </ac:spMkLst>
        </pc:spChg>
        <pc:spChg chg="add mod">
          <ac:chgData name="Toby Donaldson" userId="2e6e5431-bb17-4c41-9985-d39c50d83c73" providerId="ADAL" clId="{C8FEAEA1-0B4D-4DAA-8091-63A22CD8447C}" dt="2023-07-22T23:13:06.464" v="4003" actId="113"/>
          <ac:spMkLst>
            <pc:docMk/>
            <pc:sldMk cId="283235768" sldId="338"/>
            <ac:spMk id="9" creationId="{8A785300-D4D4-3804-584F-9FEEE411A8D3}"/>
          </ac:spMkLst>
        </pc:spChg>
        <pc:spChg chg="add mod">
          <ac:chgData name="Toby Donaldson" userId="2e6e5431-bb17-4c41-9985-d39c50d83c73" providerId="ADAL" clId="{C8FEAEA1-0B4D-4DAA-8091-63A22CD8447C}" dt="2023-07-22T23:14:28.775" v="4057" actId="208"/>
          <ac:spMkLst>
            <pc:docMk/>
            <pc:sldMk cId="283235768" sldId="338"/>
            <ac:spMk id="10" creationId="{444B0B18-D070-A298-FCC3-218065152BFD}"/>
          </ac:spMkLst>
        </pc:spChg>
        <pc:spChg chg="add mod">
          <ac:chgData name="Toby Donaldson" userId="2e6e5431-bb17-4c41-9985-d39c50d83c73" providerId="ADAL" clId="{C8FEAEA1-0B4D-4DAA-8091-63A22CD8447C}" dt="2023-07-22T23:14:19.974" v="4056" actId="208"/>
          <ac:spMkLst>
            <pc:docMk/>
            <pc:sldMk cId="283235768" sldId="338"/>
            <ac:spMk id="11" creationId="{A7F50332-5944-9A81-2C69-DFACBD477682}"/>
          </ac:spMkLst>
        </pc:spChg>
        <pc:spChg chg="add mod">
          <ac:chgData name="Toby Donaldson" userId="2e6e5431-bb17-4c41-9985-d39c50d83c73" providerId="ADAL" clId="{C8FEAEA1-0B4D-4DAA-8091-63A22CD8447C}" dt="2023-07-22T23:14:33.896" v="4058" actId="208"/>
          <ac:spMkLst>
            <pc:docMk/>
            <pc:sldMk cId="283235768" sldId="338"/>
            <ac:spMk id="12" creationId="{D2F9E7FD-B5F2-112B-86F0-ECBD50DC864B}"/>
          </ac:spMkLst>
        </pc:spChg>
        <pc:spChg chg="add mod">
          <ac:chgData name="Toby Donaldson" userId="2e6e5431-bb17-4c41-9985-d39c50d83c73" providerId="ADAL" clId="{C8FEAEA1-0B4D-4DAA-8091-63A22CD8447C}" dt="2023-07-22T23:58:13.214" v="5594" actId="2711"/>
          <ac:spMkLst>
            <pc:docMk/>
            <pc:sldMk cId="283235768" sldId="338"/>
            <ac:spMk id="13" creationId="{834D19D0-939B-2C04-F182-B2C90DA0DDF7}"/>
          </ac:spMkLst>
        </pc:spChg>
      </pc:sldChg>
      <pc:sldChg chg="addSp delSp modSp add mod">
        <pc:chgData name="Toby Donaldson" userId="2e6e5431-bb17-4c41-9985-d39c50d83c73" providerId="ADAL" clId="{C8FEAEA1-0B4D-4DAA-8091-63A22CD8447C}" dt="2023-07-22T23:52:30.567" v="5005" actId="20577"/>
        <pc:sldMkLst>
          <pc:docMk/>
          <pc:sldMk cId="2365314607" sldId="339"/>
        </pc:sldMkLst>
        <pc:spChg chg="add mod">
          <ac:chgData name="Toby Donaldson" userId="2e6e5431-bb17-4c41-9985-d39c50d83c73" providerId="ADAL" clId="{C8FEAEA1-0B4D-4DAA-8091-63A22CD8447C}" dt="2023-07-22T23:33:07.606" v="4302" actId="1076"/>
          <ac:spMkLst>
            <pc:docMk/>
            <pc:sldMk cId="2365314607" sldId="339"/>
            <ac:spMk id="3" creationId="{096837F7-9425-4744-7E3B-DBABB2EA6A7A}"/>
          </ac:spMkLst>
        </pc:spChg>
        <pc:spChg chg="mod">
          <ac:chgData name="Toby Donaldson" userId="2e6e5431-bb17-4c41-9985-d39c50d83c73" providerId="ADAL" clId="{C8FEAEA1-0B4D-4DAA-8091-63A22CD8447C}" dt="2023-07-22T23:52:30.567" v="5005" actId="20577"/>
          <ac:spMkLst>
            <pc:docMk/>
            <pc:sldMk cId="2365314607" sldId="339"/>
            <ac:spMk id="5" creationId="{D2C8FF0D-AF05-7453-91B1-900B3924C7B0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6" creationId="{42C0E480-A227-2EC7-60D5-3ABDEDC59B6C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7" creationId="{F7EAF7C8-3AF5-005D-244D-4444616708FE}"/>
          </ac:spMkLst>
        </pc:spChg>
        <pc:spChg chg="del">
          <ac:chgData name="Toby Donaldson" userId="2e6e5431-bb17-4c41-9985-d39c50d83c73" providerId="ADAL" clId="{C8FEAEA1-0B4D-4DAA-8091-63A22CD8447C}" dt="2023-07-22T23:29:34.115" v="4172" actId="21"/>
          <ac:spMkLst>
            <pc:docMk/>
            <pc:sldMk cId="2365314607" sldId="339"/>
            <ac:spMk id="9" creationId="{8A785300-D4D4-3804-584F-9FEEE411A8D3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10" creationId="{444B0B18-D070-A298-FCC3-218065152BFD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11" creationId="{A7F50332-5944-9A81-2C69-DFACBD477682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12" creationId="{D2F9E7FD-B5F2-112B-86F0-ECBD50DC864B}"/>
          </ac:spMkLst>
        </pc:spChg>
        <pc:spChg chg="del mod">
          <ac:chgData name="Toby Donaldson" userId="2e6e5431-bb17-4c41-9985-d39c50d83c73" providerId="ADAL" clId="{C8FEAEA1-0B4D-4DAA-8091-63A22CD8447C}" dt="2023-07-22T23:33:11.080" v="4303" actId="21"/>
          <ac:spMkLst>
            <pc:docMk/>
            <pc:sldMk cId="2365314607" sldId="339"/>
            <ac:spMk id="13" creationId="{834D19D0-939B-2C04-F182-B2C90DA0DDF7}"/>
          </ac:spMkLst>
        </pc:spChg>
        <pc:graphicFrameChg chg="add mod modGraphic">
          <ac:chgData name="Toby Donaldson" userId="2e6e5431-bb17-4c41-9985-d39c50d83c73" providerId="ADAL" clId="{C8FEAEA1-0B4D-4DAA-8091-63A22CD8447C}" dt="2023-07-22T23:35:27.183" v="4337" actId="2166"/>
          <ac:graphicFrameMkLst>
            <pc:docMk/>
            <pc:sldMk cId="2365314607" sldId="339"/>
            <ac:graphicFrameMk id="2" creationId="{BE82E57C-5029-38F5-42EC-1BB5688D2C29}"/>
          </ac:graphicFrameMkLst>
        </pc:graphicFrameChg>
        <pc:cxnChg chg="add mod">
          <ac:chgData name="Toby Donaldson" userId="2e6e5431-bb17-4c41-9985-d39c50d83c73" providerId="ADAL" clId="{C8FEAEA1-0B4D-4DAA-8091-63A22CD8447C}" dt="2023-07-22T23:35:41.691" v="4340" actId="14100"/>
          <ac:cxnSpMkLst>
            <pc:docMk/>
            <pc:sldMk cId="2365314607" sldId="339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2T23:52:35.107" v="5006" actId="20577"/>
        <pc:sldMkLst>
          <pc:docMk/>
          <pc:sldMk cId="2092944382" sldId="340"/>
        </pc:sldMkLst>
        <pc:spChg chg="del mod">
          <ac:chgData name="Toby Donaldson" userId="2e6e5431-bb17-4c41-9985-d39c50d83c73" providerId="ADAL" clId="{C8FEAEA1-0B4D-4DAA-8091-63A22CD8447C}" dt="2023-07-22T23:38:40.726" v="4379" actId="21"/>
          <ac:spMkLst>
            <pc:docMk/>
            <pc:sldMk cId="2092944382" sldId="340"/>
            <ac:spMk id="5" creationId="{D2C8FF0D-AF05-7453-91B1-900B3924C7B0}"/>
          </ac:spMkLst>
        </pc:spChg>
        <pc:spChg chg="add mod">
          <ac:chgData name="Toby Donaldson" userId="2e6e5431-bb17-4c41-9985-d39c50d83c73" providerId="ADAL" clId="{C8FEAEA1-0B4D-4DAA-8091-63A22CD8447C}" dt="2023-07-22T23:35:58.843" v="4343" actId="20577"/>
          <ac:spMkLst>
            <pc:docMk/>
            <pc:sldMk cId="2092944382" sldId="340"/>
            <ac:spMk id="6" creationId="{9FFEEF1C-09C7-6206-5AEE-144A6EECB9F6}"/>
          </ac:spMkLst>
        </pc:spChg>
        <pc:spChg chg="add mod">
          <ac:chgData name="Toby Donaldson" userId="2e6e5431-bb17-4c41-9985-d39c50d83c73" providerId="ADAL" clId="{C8FEAEA1-0B4D-4DAA-8091-63A22CD8447C}" dt="2023-07-22T23:52:35.107" v="5006" actId="20577"/>
          <ac:spMkLst>
            <pc:docMk/>
            <pc:sldMk cId="2092944382" sldId="340"/>
            <ac:spMk id="15" creationId="{3719F681-D447-F682-C37D-321D6DA6ACA5}"/>
          </ac:spMkLst>
        </pc:spChg>
        <pc:graphicFrameChg chg="modGraphic">
          <ac:chgData name="Toby Donaldson" userId="2e6e5431-bb17-4c41-9985-d39c50d83c73" providerId="ADAL" clId="{C8FEAEA1-0B4D-4DAA-8091-63A22CD8447C}" dt="2023-07-22T23:35:15.766" v="4336" actId="2166"/>
          <ac:graphicFrameMkLst>
            <pc:docMk/>
            <pc:sldMk cId="2092944382" sldId="340"/>
            <ac:graphicFrameMk id="2" creationId="{BE82E57C-5029-38F5-42EC-1BB5688D2C29}"/>
          </ac:graphicFrameMkLst>
        </pc:graphicFrameChg>
        <pc:cxnChg chg="add mod">
          <ac:chgData name="Toby Donaldson" userId="2e6e5431-bb17-4c41-9985-d39c50d83c73" providerId="ADAL" clId="{C8FEAEA1-0B4D-4DAA-8091-63A22CD8447C}" dt="2023-07-22T23:34:21.568" v="4330" actId="14100"/>
          <ac:cxnSpMkLst>
            <pc:docMk/>
            <pc:sldMk cId="2092944382" sldId="340"/>
            <ac:cxnSpMk id="8" creationId="{355AF771-4103-F505-60C0-F6564B57BCC0}"/>
          </ac:cxnSpMkLst>
        </pc:cxnChg>
        <pc:cxnChg chg="mod">
          <ac:chgData name="Toby Donaldson" userId="2e6e5431-bb17-4c41-9985-d39c50d83c73" providerId="ADAL" clId="{C8FEAEA1-0B4D-4DAA-8091-63A22CD8447C}" dt="2023-07-22T23:35:52.074" v="4342" actId="14100"/>
          <ac:cxnSpMkLst>
            <pc:docMk/>
            <pc:sldMk cId="2092944382" sldId="340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2T23:52:39.814" v="5007" actId="20577"/>
        <pc:sldMkLst>
          <pc:docMk/>
          <pc:sldMk cId="472962974" sldId="341"/>
        </pc:sldMkLst>
        <pc:spChg chg="del">
          <ac:chgData name="Toby Donaldson" userId="2e6e5431-bb17-4c41-9985-d39c50d83c73" providerId="ADAL" clId="{C8FEAEA1-0B4D-4DAA-8091-63A22CD8447C}" dt="2023-07-22T23:38:52.376" v="4381" actId="21"/>
          <ac:spMkLst>
            <pc:docMk/>
            <pc:sldMk cId="472962974" sldId="341"/>
            <ac:spMk id="5" creationId="{D2C8FF0D-AF05-7453-91B1-900B3924C7B0}"/>
          </ac:spMkLst>
        </pc:spChg>
        <pc:spChg chg="add mod">
          <ac:chgData name="Toby Donaldson" userId="2e6e5431-bb17-4c41-9985-d39c50d83c73" providerId="ADAL" clId="{C8FEAEA1-0B4D-4DAA-8091-63A22CD8447C}" dt="2023-07-22T23:36:28.738" v="4353" actId="1076"/>
          <ac:spMkLst>
            <pc:docMk/>
            <pc:sldMk cId="472962974" sldId="341"/>
            <ac:spMk id="10" creationId="{FEC75B7A-6874-0720-D0FA-FCD9588D934D}"/>
          </ac:spMkLst>
        </pc:spChg>
        <pc:spChg chg="add mod">
          <ac:chgData name="Toby Donaldson" userId="2e6e5431-bb17-4c41-9985-d39c50d83c73" providerId="ADAL" clId="{C8FEAEA1-0B4D-4DAA-8091-63A22CD8447C}" dt="2023-07-22T23:52:39.814" v="5007" actId="20577"/>
          <ac:spMkLst>
            <pc:docMk/>
            <pc:sldMk cId="472962974" sldId="341"/>
            <ac:spMk id="11" creationId="{57B9AFBA-7228-8434-560B-9553147930E3}"/>
          </ac:spMkLst>
        </pc:spChg>
        <pc:cxnChg chg="mod">
          <ac:chgData name="Toby Donaldson" userId="2e6e5431-bb17-4c41-9985-d39c50d83c73" providerId="ADAL" clId="{C8FEAEA1-0B4D-4DAA-8091-63A22CD8447C}" dt="2023-07-22T23:36:16.744" v="4346" actId="14100"/>
          <ac:cxnSpMkLst>
            <pc:docMk/>
            <pc:sldMk cId="472962974" sldId="341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39:45.483" v="7590" actId="1076"/>
        <pc:sldMkLst>
          <pc:docMk/>
          <pc:sldMk cId="2339884176" sldId="342"/>
        </pc:sldMkLst>
        <pc:spChg chg="add mod">
          <ac:chgData name="Toby Donaldson" userId="2e6e5431-bb17-4c41-9985-d39c50d83c73" providerId="ADAL" clId="{C8FEAEA1-0B4D-4DAA-8091-63A22CD8447C}" dt="2023-07-25T02:39:45.483" v="7590" actId="1076"/>
          <ac:spMkLst>
            <pc:docMk/>
            <pc:sldMk cId="2339884176" sldId="342"/>
            <ac:spMk id="5" creationId="{8533E6AB-649C-4B6C-FD68-A438057B5B6F}"/>
          </ac:spMkLst>
        </pc:spChg>
        <pc:spChg chg="del mod">
          <ac:chgData name="Toby Donaldson" userId="2e6e5431-bb17-4c41-9985-d39c50d83c73" providerId="ADAL" clId="{C8FEAEA1-0B4D-4DAA-8091-63A22CD8447C}" dt="2023-07-22T23:38:55.509" v="4382" actId="21"/>
          <ac:spMkLst>
            <pc:docMk/>
            <pc:sldMk cId="2339884176" sldId="342"/>
            <ac:spMk id="5" creationId="{D2C8FF0D-AF05-7453-91B1-900B3924C7B0}"/>
          </ac:spMkLst>
        </pc:spChg>
        <pc:spChg chg="mod">
          <ac:chgData name="Toby Donaldson" userId="2e6e5431-bb17-4c41-9985-d39c50d83c73" providerId="ADAL" clId="{C8FEAEA1-0B4D-4DAA-8091-63A22CD8447C}" dt="2023-07-22T23:36:52.127" v="4357" actId="20577"/>
          <ac:spMkLst>
            <pc:docMk/>
            <pc:sldMk cId="2339884176" sldId="342"/>
            <ac:spMk id="6" creationId="{9FFEEF1C-09C7-6206-5AEE-144A6EECB9F6}"/>
          </ac:spMkLst>
        </pc:spChg>
        <pc:spChg chg="del">
          <ac:chgData name="Toby Donaldson" userId="2e6e5431-bb17-4c41-9985-d39c50d83c73" providerId="ADAL" clId="{C8FEAEA1-0B4D-4DAA-8091-63A22CD8447C}" dt="2023-07-22T23:36:40.133" v="4355" actId="21"/>
          <ac:spMkLst>
            <pc:docMk/>
            <pc:sldMk cId="2339884176" sldId="342"/>
            <ac:spMk id="10" creationId="{FEC75B7A-6874-0720-D0FA-FCD9588D934D}"/>
          </ac:spMkLst>
        </pc:spChg>
        <pc:spChg chg="add mod">
          <ac:chgData name="Toby Donaldson" userId="2e6e5431-bb17-4c41-9985-d39c50d83c73" providerId="ADAL" clId="{C8FEAEA1-0B4D-4DAA-8091-63A22CD8447C}" dt="2023-07-22T23:52:43.772" v="5008" actId="20577"/>
          <ac:spMkLst>
            <pc:docMk/>
            <pc:sldMk cId="2339884176" sldId="342"/>
            <ac:spMk id="12" creationId="{48E6E722-ACC8-8A10-AC8D-BB147DED3910}"/>
          </ac:spMkLst>
        </pc:spChg>
        <pc:cxnChg chg="mod">
          <ac:chgData name="Toby Donaldson" userId="2e6e5431-bb17-4c41-9985-d39c50d83c73" providerId="ADAL" clId="{C8FEAEA1-0B4D-4DAA-8091-63A22CD8447C}" dt="2023-07-22T23:36:49.301" v="4356" actId="14100"/>
          <ac:cxnSpMkLst>
            <pc:docMk/>
            <pc:sldMk cId="2339884176" sldId="342"/>
            <ac:cxnSpMk id="8" creationId="{355AF771-4103-F505-60C0-F6564B57BCC0}"/>
          </ac:cxnSpMkLst>
        </pc:cxnChg>
        <pc:cxnChg chg="mod">
          <ac:chgData name="Toby Donaldson" userId="2e6e5431-bb17-4c41-9985-d39c50d83c73" providerId="ADAL" clId="{C8FEAEA1-0B4D-4DAA-8091-63A22CD8447C}" dt="2023-07-22T23:39:43.533" v="4389" actId="14100"/>
          <ac:cxnSpMkLst>
            <pc:docMk/>
            <pc:sldMk cId="2339884176" sldId="342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2T23:52:53.963" v="5011" actId="14100"/>
        <pc:sldMkLst>
          <pc:docMk/>
          <pc:sldMk cId="3082087426" sldId="343"/>
        </pc:sldMkLst>
        <pc:spChg chg="del mod">
          <ac:chgData name="Toby Donaldson" userId="2e6e5431-bb17-4c41-9985-d39c50d83c73" providerId="ADAL" clId="{C8FEAEA1-0B4D-4DAA-8091-63A22CD8447C}" dt="2023-07-22T23:39:00.054" v="4383" actId="21"/>
          <ac:spMkLst>
            <pc:docMk/>
            <pc:sldMk cId="3082087426" sldId="343"/>
            <ac:spMk id="5" creationId="{D2C8FF0D-AF05-7453-91B1-900B3924C7B0}"/>
          </ac:spMkLst>
        </pc:spChg>
        <pc:spChg chg="add mod">
          <ac:chgData name="Toby Donaldson" userId="2e6e5431-bb17-4c41-9985-d39c50d83c73" providerId="ADAL" clId="{C8FEAEA1-0B4D-4DAA-8091-63A22CD8447C}" dt="2023-07-22T23:37:23.472" v="4364" actId="20577"/>
          <ac:spMkLst>
            <pc:docMk/>
            <pc:sldMk cId="3082087426" sldId="343"/>
            <ac:spMk id="7" creationId="{D3DC15D9-3DBF-E4EB-8DB7-E4CE2494BDA8}"/>
          </ac:spMkLst>
        </pc:spChg>
        <pc:spChg chg="add mod">
          <ac:chgData name="Toby Donaldson" userId="2e6e5431-bb17-4c41-9985-d39c50d83c73" providerId="ADAL" clId="{C8FEAEA1-0B4D-4DAA-8091-63A22CD8447C}" dt="2023-07-22T23:52:48.779" v="5010" actId="20577"/>
          <ac:spMkLst>
            <pc:docMk/>
            <pc:sldMk cId="3082087426" sldId="343"/>
            <ac:spMk id="11" creationId="{FA7DE225-026F-F06A-3539-FDAFD0B2078E}"/>
          </ac:spMkLst>
        </pc:spChg>
        <pc:spChg chg="add mod">
          <ac:chgData name="Toby Donaldson" userId="2e6e5431-bb17-4c41-9985-d39c50d83c73" providerId="ADAL" clId="{C8FEAEA1-0B4D-4DAA-8091-63A22CD8447C}" dt="2023-07-22T23:46:46.488" v="4536" actId="1076"/>
          <ac:spMkLst>
            <pc:docMk/>
            <pc:sldMk cId="3082087426" sldId="343"/>
            <ac:spMk id="16" creationId="{843D9137-7DC8-408B-E5A0-DFB7C51CFBB7}"/>
          </ac:spMkLst>
        </pc:spChg>
        <pc:picChg chg="add del mod">
          <ac:chgData name="Toby Donaldson" userId="2e6e5431-bb17-4c41-9985-d39c50d83c73" providerId="ADAL" clId="{C8FEAEA1-0B4D-4DAA-8091-63A22CD8447C}" dt="2023-07-22T23:45:33.558" v="4420" actId="21"/>
          <ac:picMkLst>
            <pc:docMk/>
            <pc:sldMk cId="3082087426" sldId="343"/>
            <ac:picMk id="15" creationId="{29ED6514-98BA-CCDA-C07D-19745DF028FB}"/>
          </ac:picMkLst>
        </pc:picChg>
        <pc:cxnChg chg="mod">
          <ac:chgData name="Toby Donaldson" userId="2e6e5431-bb17-4c41-9985-d39c50d83c73" providerId="ADAL" clId="{C8FEAEA1-0B4D-4DAA-8091-63A22CD8447C}" dt="2023-07-22T23:52:53.963" v="5011" actId="14100"/>
          <ac:cxnSpMkLst>
            <pc:docMk/>
            <pc:sldMk cId="3082087426" sldId="343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40:00.080" v="7591" actId="20577"/>
        <pc:sldMkLst>
          <pc:docMk/>
          <pc:sldMk cId="1325615838" sldId="344"/>
        </pc:sldMkLst>
        <pc:spChg chg="del">
          <ac:chgData name="Toby Donaldson" userId="2e6e5431-bb17-4c41-9985-d39c50d83c73" providerId="ADAL" clId="{C8FEAEA1-0B4D-4DAA-8091-63A22CD8447C}" dt="2023-07-22T23:40:21.145" v="4393" actId="21"/>
          <ac:spMkLst>
            <pc:docMk/>
            <pc:sldMk cId="1325615838" sldId="344"/>
            <ac:spMk id="7" creationId="{D3DC15D9-3DBF-E4EB-8DB7-E4CE2494BDA8}"/>
          </ac:spMkLst>
        </pc:spChg>
        <pc:spChg chg="add del">
          <ac:chgData name="Toby Donaldson" userId="2e6e5431-bb17-4c41-9985-d39c50d83c73" providerId="ADAL" clId="{C8FEAEA1-0B4D-4DAA-8091-63A22CD8447C}" dt="2023-07-22T23:40:37.694" v="4396" actId="22"/>
          <ac:spMkLst>
            <pc:docMk/>
            <pc:sldMk cId="1325615838" sldId="344"/>
            <ac:spMk id="9" creationId="{62FF3D8C-639A-45BC-6780-F3FF80EDDA43}"/>
          </ac:spMkLst>
        </pc:spChg>
        <pc:spChg chg="mod">
          <ac:chgData name="Toby Donaldson" userId="2e6e5431-bb17-4c41-9985-d39c50d83c73" providerId="ADAL" clId="{C8FEAEA1-0B4D-4DAA-8091-63A22CD8447C}" dt="2023-07-22T23:53:03.652" v="5017" actId="20577"/>
          <ac:spMkLst>
            <pc:docMk/>
            <pc:sldMk cId="1325615838" sldId="344"/>
            <ac:spMk id="11" creationId="{FA7DE225-026F-F06A-3539-FDAFD0B2078E}"/>
          </ac:spMkLst>
        </pc:spChg>
        <pc:spChg chg="add mod">
          <ac:chgData name="Toby Donaldson" userId="2e6e5431-bb17-4c41-9985-d39c50d83c73" providerId="ADAL" clId="{C8FEAEA1-0B4D-4DAA-8091-63A22CD8447C}" dt="2023-07-25T02:40:00.080" v="7591" actId="20577"/>
          <ac:spMkLst>
            <pc:docMk/>
            <pc:sldMk cId="1325615838" sldId="344"/>
            <ac:spMk id="15" creationId="{B0175872-7501-D9CB-A818-BEAB680FF9FD}"/>
          </ac:spMkLst>
        </pc:spChg>
        <pc:graphicFrameChg chg="add del">
          <ac:chgData name="Toby Donaldson" userId="2e6e5431-bb17-4c41-9985-d39c50d83c73" providerId="ADAL" clId="{C8FEAEA1-0B4D-4DAA-8091-63A22CD8447C}" dt="2023-07-22T23:40:42.493" v="4398" actId="21"/>
          <ac:graphicFrameMkLst>
            <pc:docMk/>
            <pc:sldMk cId="1325615838" sldId="344"/>
            <ac:graphicFrameMk id="2" creationId="{BE82E57C-5029-38F5-42EC-1BB5688D2C29}"/>
          </ac:graphicFrameMkLst>
        </pc:graphicFrameChg>
        <pc:graphicFrameChg chg="add mod">
          <ac:chgData name="Toby Donaldson" userId="2e6e5431-bb17-4c41-9985-d39c50d83c73" providerId="ADAL" clId="{C8FEAEA1-0B4D-4DAA-8091-63A22CD8447C}" dt="2023-07-22T23:40:50.665" v="4399"/>
          <ac:graphicFrameMkLst>
            <pc:docMk/>
            <pc:sldMk cId="1325615838" sldId="344"/>
            <ac:graphicFrameMk id="10" creationId="{8B470328-2D23-0ED7-F21A-16EF6386387A}"/>
          </ac:graphicFrameMkLst>
        </pc:graphicFrameChg>
        <pc:cxnChg chg="mod">
          <ac:chgData name="Toby Donaldson" userId="2e6e5431-bb17-4c41-9985-d39c50d83c73" providerId="ADAL" clId="{C8FEAEA1-0B4D-4DAA-8091-63A22CD8447C}" dt="2023-07-22T23:47:01.479" v="4538" actId="14100"/>
          <ac:cxnSpMkLst>
            <pc:docMk/>
            <pc:sldMk cId="1325615838" sldId="344"/>
            <ac:cxnSpMk id="14" creationId="{B38A1DAD-3C48-BF5C-58B2-5F0681CD058B}"/>
          </ac:cxnSpMkLst>
        </pc:cxnChg>
      </pc:sldChg>
      <pc:sldChg chg="addSp modSp add mod">
        <pc:chgData name="Toby Donaldson" userId="2e6e5431-bb17-4c41-9985-d39c50d83c73" providerId="ADAL" clId="{C8FEAEA1-0B4D-4DAA-8091-63A22CD8447C}" dt="2023-07-25T02:40:32.941" v="7592" actId="20577"/>
        <pc:sldMkLst>
          <pc:docMk/>
          <pc:sldMk cId="950818431" sldId="345"/>
        </pc:sldMkLst>
        <pc:spChg chg="add mod">
          <ac:chgData name="Toby Donaldson" userId="2e6e5431-bb17-4c41-9985-d39c50d83c73" providerId="ADAL" clId="{C8FEAEA1-0B4D-4DAA-8091-63A22CD8447C}" dt="2023-07-22T23:41:36.809" v="4405"/>
          <ac:spMkLst>
            <pc:docMk/>
            <pc:sldMk cId="950818431" sldId="345"/>
            <ac:spMk id="7" creationId="{335633EE-AFAC-10BB-D757-7CB5D7B9851B}"/>
          </ac:spMkLst>
        </pc:spChg>
        <pc:spChg chg="mod">
          <ac:chgData name="Toby Donaldson" userId="2e6e5431-bb17-4c41-9985-d39c50d83c73" providerId="ADAL" clId="{C8FEAEA1-0B4D-4DAA-8091-63A22CD8447C}" dt="2023-07-22T23:53:10.252" v="5018" actId="20577"/>
          <ac:spMkLst>
            <pc:docMk/>
            <pc:sldMk cId="950818431" sldId="345"/>
            <ac:spMk id="11" creationId="{FA7DE225-026F-F06A-3539-FDAFD0B2078E}"/>
          </ac:spMkLst>
        </pc:spChg>
        <pc:spChg chg="add mod">
          <ac:chgData name="Toby Donaldson" userId="2e6e5431-bb17-4c41-9985-d39c50d83c73" providerId="ADAL" clId="{C8FEAEA1-0B4D-4DAA-8091-63A22CD8447C}" dt="2023-07-25T02:40:32.941" v="7592" actId="20577"/>
          <ac:spMkLst>
            <pc:docMk/>
            <pc:sldMk cId="950818431" sldId="345"/>
            <ac:spMk id="12" creationId="{844FA21B-FD3E-6DA9-7D2A-B62932F64EF8}"/>
          </ac:spMkLst>
        </pc:spChg>
        <pc:cxnChg chg="mod">
          <ac:chgData name="Toby Donaldson" userId="2e6e5431-bb17-4c41-9985-d39c50d83c73" providerId="ADAL" clId="{C8FEAEA1-0B4D-4DAA-8091-63A22CD8447C}" dt="2023-07-22T23:41:40.558" v="4406" actId="14100"/>
          <ac:cxnSpMkLst>
            <pc:docMk/>
            <pc:sldMk cId="950818431" sldId="345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40:48.135" v="7597" actId="20577"/>
        <pc:sldMkLst>
          <pc:docMk/>
          <pc:sldMk cId="1142052837" sldId="346"/>
        </pc:sldMkLst>
        <pc:spChg chg="del">
          <ac:chgData name="Toby Donaldson" userId="2e6e5431-bb17-4c41-9985-d39c50d83c73" providerId="ADAL" clId="{C8FEAEA1-0B4D-4DAA-8091-63A22CD8447C}" dt="2023-07-22T23:43:05.973" v="4416" actId="21"/>
          <ac:spMkLst>
            <pc:docMk/>
            <pc:sldMk cId="1142052837" sldId="346"/>
            <ac:spMk id="7" creationId="{335633EE-AFAC-10BB-D757-7CB5D7B9851B}"/>
          </ac:spMkLst>
        </pc:spChg>
        <pc:spChg chg="add mod">
          <ac:chgData name="Toby Donaldson" userId="2e6e5431-bb17-4c41-9985-d39c50d83c73" providerId="ADAL" clId="{C8FEAEA1-0B4D-4DAA-8091-63A22CD8447C}" dt="2023-07-25T02:40:48.135" v="7597" actId="20577"/>
          <ac:spMkLst>
            <pc:docMk/>
            <pc:sldMk cId="1142052837" sldId="346"/>
            <ac:spMk id="9" creationId="{968BC37D-7FA9-7945-3C22-6F1764AFC1CC}"/>
          </ac:spMkLst>
        </pc:spChg>
        <pc:spChg chg="mod">
          <ac:chgData name="Toby Donaldson" userId="2e6e5431-bb17-4c41-9985-d39c50d83c73" providerId="ADAL" clId="{C8FEAEA1-0B4D-4DAA-8091-63A22CD8447C}" dt="2023-07-22T23:53:18.761" v="5031" actId="20577"/>
          <ac:spMkLst>
            <pc:docMk/>
            <pc:sldMk cId="1142052837" sldId="346"/>
            <ac:spMk id="11" creationId="{FA7DE225-026F-F06A-3539-FDAFD0B2078E}"/>
          </ac:spMkLst>
        </pc:spChg>
        <pc:spChg chg="add mod">
          <ac:chgData name="Toby Donaldson" userId="2e6e5431-bb17-4c41-9985-d39c50d83c73" providerId="ADAL" clId="{C8FEAEA1-0B4D-4DAA-8091-63A22CD8447C}" dt="2023-07-22T23:50:22.451" v="4849" actId="2711"/>
          <ac:spMkLst>
            <pc:docMk/>
            <pc:sldMk cId="1142052837" sldId="346"/>
            <ac:spMk id="12" creationId="{6D4EAA42-E97A-8D36-3B3D-D5A5721EB813}"/>
          </ac:spMkLst>
        </pc:spChg>
        <pc:graphicFrameChg chg="modGraphic">
          <ac:chgData name="Toby Donaldson" userId="2e6e5431-bb17-4c41-9985-d39c50d83c73" providerId="ADAL" clId="{C8FEAEA1-0B4D-4DAA-8091-63A22CD8447C}" dt="2023-07-22T23:42:21.325" v="4412" actId="20577"/>
          <ac:graphicFrameMkLst>
            <pc:docMk/>
            <pc:sldMk cId="1142052837" sldId="346"/>
            <ac:graphicFrameMk id="10" creationId="{8B470328-2D23-0ED7-F21A-16EF6386387A}"/>
          </ac:graphicFrameMkLst>
        </pc:graphicFrameChg>
        <pc:cxnChg chg="mod">
          <ac:chgData name="Toby Donaldson" userId="2e6e5431-bb17-4c41-9985-d39c50d83c73" providerId="ADAL" clId="{C8FEAEA1-0B4D-4DAA-8091-63A22CD8447C}" dt="2023-07-22T23:41:58.229" v="4409" actId="14100"/>
          <ac:cxnSpMkLst>
            <pc:docMk/>
            <pc:sldMk cId="1142052837" sldId="346"/>
            <ac:cxnSpMk id="14" creationId="{B38A1DAD-3C48-BF5C-58B2-5F0681CD058B}"/>
          </ac:cxnSpMkLst>
        </pc:cxnChg>
      </pc:sldChg>
      <pc:sldChg chg="addSp modSp add mod">
        <pc:chgData name="Toby Donaldson" userId="2e6e5431-bb17-4c41-9985-d39c50d83c73" providerId="ADAL" clId="{C8FEAEA1-0B4D-4DAA-8091-63A22CD8447C}" dt="2023-07-22T23:51:56.587" v="5003" actId="1076"/>
        <pc:sldMkLst>
          <pc:docMk/>
          <pc:sldMk cId="3130013804" sldId="347"/>
        </pc:sldMkLst>
        <pc:spChg chg="mod">
          <ac:chgData name="Toby Donaldson" userId="2e6e5431-bb17-4c41-9985-d39c50d83c73" providerId="ADAL" clId="{C8FEAEA1-0B4D-4DAA-8091-63A22CD8447C}" dt="2023-07-22T23:45:00.114" v="4417" actId="20577"/>
          <ac:spMkLst>
            <pc:docMk/>
            <pc:sldMk cId="3130013804" sldId="347"/>
            <ac:spMk id="7" creationId="{335633EE-AFAC-10BB-D757-7CB5D7B9851B}"/>
          </ac:spMkLst>
        </pc:spChg>
        <pc:spChg chg="add mod">
          <ac:chgData name="Toby Donaldson" userId="2e6e5431-bb17-4c41-9985-d39c50d83c73" providerId="ADAL" clId="{C8FEAEA1-0B4D-4DAA-8091-63A22CD8447C}" dt="2023-07-22T23:51:18.233" v="4945" actId="1076"/>
          <ac:spMkLst>
            <pc:docMk/>
            <pc:sldMk cId="3130013804" sldId="347"/>
            <ac:spMk id="9" creationId="{E7E1B634-37CD-78AE-93E8-604354B2DD4C}"/>
          </ac:spMkLst>
        </pc:spChg>
        <pc:spChg chg="add mod">
          <ac:chgData name="Toby Donaldson" userId="2e6e5431-bb17-4c41-9985-d39c50d83c73" providerId="ADAL" clId="{C8FEAEA1-0B4D-4DAA-8091-63A22CD8447C}" dt="2023-07-22T23:51:56.587" v="5003" actId="1076"/>
          <ac:spMkLst>
            <pc:docMk/>
            <pc:sldMk cId="3130013804" sldId="347"/>
            <ac:spMk id="12" creationId="{E4DB9883-4557-1DA7-6E21-D836C2423191}"/>
          </ac:spMkLst>
        </pc:spChg>
        <pc:cxnChg chg="mod">
          <ac:chgData name="Toby Donaldson" userId="2e6e5431-bb17-4c41-9985-d39c50d83c73" providerId="ADAL" clId="{C8FEAEA1-0B4D-4DAA-8091-63A22CD8447C}" dt="2023-07-22T23:45:00.114" v="4417" actId="20577"/>
          <ac:cxnSpMkLst>
            <pc:docMk/>
            <pc:sldMk cId="3130013804" sldId="347"/>
            <ac:cxnSpMk id="14" creationId="{B38A1DAD-3C48-BF5C-58B2-5F0681CD058B}"/>
          </ac:cxnSpMkLst>
        </pc:cxnChg>
      </pc:sldChg>
      <pc:sldChg chg="modSp new add del mod">
        <pc:chgData name="Toby Donaldson" userId="2e6e5431-bb17-4c41-9985-d39c50d83c73" providerId="ADAL" clId="{C8FEAEA1-0B4D-4DAA-8091-63A22CD8447C}" dt="2023-07-25T02:36:55.288" v="7478" actId="113"/>
        <pc:sldMkLst>
          <pc:docMk/>
          <pc:sldMk cId="2874084419" sldId="348"/>
        </pc:sldMkLst>
        <pc:spChg chg="mod">
          <ac:chgData name="Toby Donaldson" userId="2e6e5431-bb17-4c41-9985-d39c50d83c73" providerId="ADAL" clId="{C8FEAEA1-0B4D-4DAA-8091-63A22CD8447C}" dt="2023-07-22T23:53:51.465" v="5084" actId="20577"/>
          <ac:spMkLst>
            <pc:docMk/>
            <pc:sldMk cId="2874084419" sldId="348"/>
            <ac:spMk id="2" creationId="{237DA8DA-5AA7-6AD3-3960-6CBBDB85810F}"/>
          </ac:spMkLst>
        </pc:spChg>
        <pc:spChg chg="mod">
          <ac:chgData name="Toby Donaldson" userId="2e6e5431-bb17-4c41-9985-d39c50d83c73" providerId="ADAL" clId="{C8FEAEA1-0B4D-4DAA-8091-63A22CD8447C}" dt="2023-07-25T02:36:55.288" v="7478" actId="113"/>
          <ac:spMkLst>
            <pc:docMk/>
            <pc:sldMk cId="2874084419" sldId="348"/>
            <ac:spMk id="3" creationId="{248FBE43-CB10-3667-BB29-C1B0FA26FDED}"/>
          </ac:spMkLst>
        </pc:spChg>
      </pc:sldChg>
      <pc:sldChg chg="modSp add mod ord">
        <pc:chgData name="Toby Donaldson" userId="2e6e5431-bb17-4c41-9985-d39c50d83c73" providerId="ADAL" clId="{C8FEAEA1-0B4D-4DAA-8091-63A22CD8447C}" dt="2023-07-24T05:25:47.547" v="5863" actId="20577"/>
        <pc:sldMkLst>
          <pc:docMk/>
          <pc:sldMk cId="2151624495" sldId="349"/>
        </pc:sldMkLst>
        <pc:spChg chg="mod">
          <ac:chgData name="Toby Donaldson" userId="2e6e5431-bb17-4c41-9985-d39c50d83c73" providerId="ADAL" clId="{C8FEAEA1-0B4D-4DAA-8091-63A22CD8447C}" dt="2023-07-24T05:25:47.547" v="5863" actId="20577"/>
          <ac:spMkLst>
            <pc:docMk/>
            <pc:sldMk cId="2151624495" sldId="349"/>
            <ac:spMk id="3" creationId="{248FBE43-CB10-3667-BB29-C1B0FA26FDED}"/>
          </ac:spMkLst>
        </pc:spChg>
      </pc:sldChg>
      <pc:sldChg chg="addSp delSp modSp new mod">
        <pc:chgData name="Toby Donaldson" userId="2e6e5431-bb17-4c41-9985-d39c50d83c73" providerId="ADAL" clId="{C8FEAEA1-0B4D-4DAA-8091-63A22CD8447C}" dt="2023-07-24T05:44:10.754" v="6825" actId="14100"/>
        <pc:sldMkLst>
          <pc:docMk/>
          <pc:sldMk cId="1613205771" sldId="350"/>
        </pc:sldMkLst>
        <pc:spChg chg="del">
          <ac:chgData name="Toby Donaldson" userId="2e6e5431-bb17-4c41-9985-d39c50d83c73" providerId="ADAL" clId="{C8FEAEA1-0B4D-4DAA-8091-63A22CD8447C}" dt="2023-07-24T05:31:51.046" v="5868" actId="21"/>
          <ac:spMkLst>
            <pc:docMk/>
            <pc:sldMk cId="1613205771" sldId="350"/>
            <ac:spMk id="2" creationId="{09E48F3D-A94C-7FE7-83E9-8A903E3F502D}"/>
          </ac:spMkLst>
        </pc:spChg>
        <pc:spChg chg="del">
          <ac:chgData name="Toby Donaldson" userId="2e6e5431-bb17-4c41-9985-d39c50d83c73" providerId="ADAL" clId="{C8FEAEA1-0B4D-4DAA-8091-63A22CD8447C}" dt="2023-07-24T05:31:53.337" v="5869" actId="21"/>
          <ac:spMkLst>
            <pc:docMk/>
            <pc:sldMk cId="1613205771" sldId="350"/>
            <ac:spMk id="3" creationId="{A110BB7E-DAE0-0139-C94F-5AF4018FD3D2}"/>
          </ac:spMkLst>
        </pc:spChg>
        <pc:spChg chg="add del">
          <ac:chgData name="Toby Donaldson" userId="2e6e5431-bb17-4c41-9985-d39c50d83c73" providerId="ADAL" clId="{C8FEAEA1-0B4D-4DAA-8091-63A22CD8447C}" dt="2023-07-24T05:31:30.675" v="5866" actId="22"/>
          <ac:spMkLst>
            <pc:docMk/>
            <pc:sldMk cId="1613205771" sldId="350"/>
            <ac:spMk id="6" creationId="{7AF87DAB-C745-24C3-B006-C96FE19D651F}"/>
          </ac:spMkLst>
        </pc:spChg>
        <pc:spChg chg="add mod">
          <ac:chgData name="Toby Donaldson" userId="2e6e5431-bb17-4c41-9985-d39c50d83c73" providerId="ADAL" clId="{C8FEAEA1-0B4D-4DAA-8091-63A22CD8447C}" dt="2023-07-24T05:43:39.521" v="6816" actId="1076"/>
          <ac:spMkLst>
            <pc:docMk/>
            <pc:sldMk cId="1613205771" sldId="350"/>
            <ac:spMk id="8" creationId="{3A2B13D3-3110-74A6-300D-7EB17CF44348}"/>
          </ac:spMkLst>
        </pc:spChg>
        <pc:spChg chg="add mod">
          <ac:chgData name="Toby Donaldson" userId="2e6e5431-bb17-4c41-9985-d39c50d83c73" providerId="ADAL" clId="{C8FEAEA1-0B4D-4DAA-8091-63A22CD8447C}" dt="2023-07-24T05:41:55.440" v="6678" actId="113"/>
          <ac:spMkLst>
            <pc:docMk/>
            <pc:sldMk cId="1613205771" sldId="350"/>
            <ac:spMk id="9" creationId="{7EB441A5-3EEF-DAC0-0E64-D38D4CB6B64D}"/>
          </ac:spMkLst>
        </pc:spChg>
        <pc:spChg chg="add mod">
          <ac:chgData name="Toby Donaldson" userId="2e6e5431-bb17-4c41-9985-d39c50d83c73" providerId="ADAL" clId="{C8FEAEA1-0B4D-4DAA-8091-63A22CD8447C}" dt="2023-07-24T05:44:04.294" v="6823" actId="1076"/>
          <ac:spMkLst>
            <pc:docMk/>
            <pc:sldMk cId="1613205771" sldId="350"/>
            <ac:spMk id="15" creationId="{A4EA7029-663D-C3F6-E727-8ACB7A4DF63E}"/>
          </ac:spMkLst>
        </pc:spChg>
        <pc:cxnChg chg="add mod">
          <ac:chgData name="Toby Donaldson" userId="2e6e5431-bb17-4c41-9985-d39c50d83c73" providerId="ADAL" clId="{C8FEAEA1-0B4D-4DAA-8091-63A22CD8447C}" dt="2023-07-24T05:41:49.352" v="6677" actId="14100"/>
          <ac:cxnSpMkLst>
            <pc:docMk/>
            <pc:sldMk cId="1613205771" sldId="350"/>
            <ac:cxnSpMk id="11" creationId="{BA0155C0-B498-71DB-5B95-AA999E1A90BC}"/>
          </ac:cxnSpMkLst>
        </pc:cxnChg>
        <pc:cxnChg chg="add">
          <ac:chgData name="Toby Donaldson" userId="2e6e5431-bb17-4c41-9985-d39c50d83c73" providerId="ADAL" clId="{C8FEAEA1-0B4D-4DAA-8091-63A22CD8447C}" dt="2023-07-24T05:41:45.556" v="6676" actId="11529"/>
          <ac:cxnSpMkLst>
            <pc:docMk/>
            <pc:sldMk cId="1613205771" sldId="350"/>
            <ac:cxnSpMk id="13" creationId="{844A687A-3AF3-6AEC-8D84-54B2BE18DE3F}"/>
          </ac:cxnSpMkLst>
        </pc:cxnChg>
        <pc:cxnChg chg="add mod">
          <ac:chgData name="Toby Donaldson" userId="2e6e5431-bb17-4c41-9985-d39c50d83c73" providerId="ADAL" clId="{C8FEAEA1-0B4D-4DAA-8091-63A22CD8447C}" dt="2023-07-24T05:44:10.754" v="6825" actId="14100"/>
          <ac:cxnSpMkLst>
            <pc:docMk/>
            <pc:sldMk cId="1613205771" sldId="350"/>
            <ac:cxnSpMk id="16" creationId="{68CAC529-12AE-B5E8-E726-037F27D38D81}"/>
          </ac:cxnSpMkLst>
        </pc:cxnChg>
        <pc:cxnChg chg="add mod">
          <ac:chgData name="Toby Donaldson" userId="2e6e5431-bb17-4c41-9985-d39c50d83c73" providerId="ADAL" clId="{C8FEAEA1-0B4D-4DAA-8091-63A22CD8447C}" dt="2023-07-24T05:44:07.695" v="6824" actId="14100"/>
          <ac:cxnSpMkLst>
            <pc:docMk/>
            <pc:sldMk cId="1613205771" sldId="350"/>
            <ac:cxnSpMk id="17" creationId="{E7BAE993-D771-B222-07CB-86FC0F4298A5}"/>
          </ac:cxnSpMkLst>
        </pc:cxnChg>
      </pc:sldChg>
      <pc:sldChg chg="modSp new mod">
        <pc:chgData name="Toby Donaldson" userId="2e6e5431-bb17-4c41-9985-d39c50d83c73" providerId="ADAL" clId="{C8FEAEA1-0B4D-4DAA-8091-63A22CD8447C}" dt="2023-07-24T05:38:23.791" v="6562" actId="20577"/>
        <pc:sldMkLst>
          <pc:docMk/>
          <pc:sldMk cId="4268578346" sldId="351"/>
        </pc:sldMkLst>
        <pc:spChg chg="mod">
          <ac:chgData name="Toby Donaldson" userId="2e6e5431-bb17-4c41-9985-d39c50d83c73" providerId="ADAL" clId="{C8FEAEA1-0B4D-4DAA-8091-63A22CD8447C}" dt="2023-07-24T05:35:49.776" v="6347" actId="20577"/>
          <ac:spMkLst>
            <pc:docMk/>
            <pc:sldMk cId="4268578346" sldId="351"/>
            <ac:spMk id="2" creationId="{3D0334CC-E20C-7AD9-BFED-2A4887E18AE2}"/>
          </ac:spMkLst>
        </pc:spChg>
        <pc:spChg chg="mod">
          <ac:chgData name="Toby Donaldson" userId="2e6e5431-bb17-4c41-9985-d39c50d83c73" providerId="ADAL" clId="{C8FEAEA1-0B4D-4DAA-8091-63A22CD8447C}" dt="2023-07-24T05:38:23.791" v="6562" actId="20577"/>
          <ac:spMkLst>
            <pc:docMk/>
            <pc:sldMk cId="4268578346" sldId="351"/>
            <ac:spMk id="3" creationId="{4A9D4A7F-05A3-914E-E7E7-5134860AB900}"/>
          </ac:spMkLst>
        </pc:spChg>
      </pc:sldChg>
      <pc:sldChg chg="add">
        <pc:chgData name="Toby Donaldson" userId="2e6e5431-bb17-4c41-9985-d39c50d83c73" providerId="ADAL" clId="{C8FEAEA1-0B4D-4DAA-8091-63A22CD8447C}" dt="2023-07-25T02:24:18.417" v="6830" actId="2890"/>
        <pc:sldMkLst>
          <pc:docMk/>
          <pc:sldMk cId="1009787973" sldId="352"/>
        </pc:sldMkLst>
      </pc:sldChg>
      <pc:sldChg chg="add">
        <pc:chgData name="Toby Donaldson" userId="2e6e5431-bb17-4c41-9985-d39c50d83c73" providerId="ADAL" clId="{C8FEAEA1-0B4D-4DAA-8091-63A22CD8447C}" dt="2023-07-25T02:25:27.541" v="6923" actId="2890"/>
        <pc:sldMkLst>
          <pc:docMk/>
          <pc:sldMk cId="773074326" sldId="353"/>
        </pc:sldMkLst>
      </pc:sldChg>
      <pc:sldChg chg="modSp add mod">
        <pc:chgData name="Toby Donaldson" userId="2e6e5431-bb17-4c41-9985-d39c50d83c73" providerId="ADAL" clId="{C8FEAEA1-0B4D-4DAA-8091-63A22CD8447C}" dt="2023-07-25T02:28:28.146" v="7136" actId="20577"/>
        <pc:sldMkLst>
          <pc:docMk/>
          <pc:sldMk cId="4115812051" sldId="354"/>
        </pc:sldMkLst>
        <pc:spChg chg="mod">
          <ac:chgData name="Toby Donaldson" userId="2e6e5431-bb17-4c41-9985-d39c50d83c73" providerId="ADAL" clId="{C8FEAEA1-0B4D-4DAA-8091-63A22CD8447C}" dt="2023-07-25T02:28:28.146" v="7136" actId="20577"/>
          <ac:spMkLst>
            <pc:docMk/>
            <pc:sldMk cId="4115812051" sldId="354"/>
            <ac:spMk id="17" creationId="{E2B99E43-7AD8-022B-B7A9-1459B297EDB8}"/>
          </ac:spMkLst>
        </pc:spChg>
      </pc:sldChg>
      <pc:sldChg chg="delSp add mod">
        <pc:chgData name="Toby Donaldson" userId="2e6e5431-bb17-4c41-9985-d39c50d83c73" providerId="ADAL" clId="{C8FEAEA1-0B4D-4DAA-8091-63A22CD8447C}" dt="2023-07-25T02:32:56.180" v="7373" actId="21"/>
        <pc:sldMkLst>
          <pc:docMk/>
          <pc:sldMk cId="2179366903" sldId="355"/>
        </pc:sldMkLst>
        <pc:spChg chg="del">
          <ac:chgData name="Toby Donaldson" userId="2e6e5431-bb17-4c41-9985-d39c50d83c73" providerId="ADAL" clId="{C8FEAEA1-0B4D-4DAA-8091-63A22CD8447C}" dt="2023-07-25T02:32:56.180" v="7373" actId="21"/>
          <ac:spMkLst>
            <pc:docMk/>
            <pc:sldMk cId="2179366903" sldId="355"/>
            <ac:spMk id="12" creationId="{3D8E20F0-8EBD-97A1-0C69-724D953F603A}"/>
          </ac:spMkLst>
        </pc:spChg>
      </pc:sldChg>
      <pc:sldChg chg="addSp delSp modSp add mod ord">
        <pc:chgData name="Toby Donaldson" userId="2e6e5431-bb17-4c41-9985-d39c50d83c73" providerId="ADAL" clId="{C8FEAEA1-0B4D-4DAA-8091-63A22CD8447C}" dt="2023-07-25T02:33:29.514" v="7376" actId="1076"/>
        <pc:sldMkLst>
          <pc:docMk/>
          <pc:sldMk cId="159165991" sldId="356"/>
        </pc:sldMkLst>
        <pc:spChg chg="del">
          <ac:chgData name="Toby Donaldson" userId="2e6e5431-bb17-4c41-9985-d39c50d83c73" providerId="ADAL" clId="{C8FEAEA1-0B4D-4DAA-8091-63A22CD8447C}" dt="2023-07-25T02:32:45.692" v="7371" actId="21"/>
          <ac:spMkLst>
            <pc:docMk/>
            <pc:sldMk cId="159165991" sldId="356"/>
            <ac:spMk id="8" creationId="{CA039975-734F-95D3-4DEF-D0B3981AB4E0}"/>
          </ac:spMkLst>
        </pc:spChg>
        <pc:spChg chg="del">
          <ac:chgData name="Toby Donaldson" userId="2e6e5431-bb17-4c41-9985-d39c50d83c73" providerId="ADAL" clId="{C8FEAEA1-0B4D-4DAA-8091-63A22CD8447C}" dt="2023-07-25T02:32:45.692" v="7371" actId="21"/>
          <ac:spMkLst>
            <pc:docMk/>
            <pc:sldMk cId="159165991" sldId="356"/>
            <ac:spMk id="11" creationId="{F62A54D4-7C8D-31D4-6DF5-45E4B6DF82E0}"/>
          </ac:spMkLst>
        </pc:spChg>
        <pc:spChg chg="del">
          <ac:chgData name="Toby Donaldson" userId="2e6e5431-bb17-4c41-9985-d39c50d83c73" providerId="ADAL" clId="{C8FEAEA1-0B4D-4DAA-8091-63A22CD8447C}" dt="2023-07-25T02:32:47.812" v="7372" actId="21"/>
          <ac:spMkLst>
            <pc:docMk/>
            <pc:sldMk cId="159165991" sldId="356"/>
            <ac:spMk id="12" creationId="{3D8E20F0-8EBD-97A1-0C69-724D953F603A}"/>
          </ac:spMkLst>
        </pc:spChg>
        <pc:spChg chg="mod">
          <ac:chgData name="Toby Donaldson" userId="2e6e5431-bb17-4c41-9985-d39c50d83c73" providerId="ADAL" clId="{C8FEAEA1-0B4D-4DAA-8091-63A22CD8447C}" dt="2023-07-25T02:32:41.280" v="7370" actId="1076"/>
          <ac:spMkLst>
            <pc:docMk/>
            <pc:sldMk cId="159165991" sldId="356"/>
            <ac:spMk id="18" creationId="{A833F9CC-248F-2DBE-CBC9-1E790D8514F8}"/>
          </ac:spMkLst>
        </pc:spChg>
        <pc:picChg chg="add mod">
          <ac:chgData name="Toby Donaldson" userId="2e6e5431-bb17-4c41-9985-d39c50d83c73" providerId="ADAL" clId="{C8FEAEA1-0B4D-4DAA-8091-63A22CD8447C}" dt="2023-07-25T02:33:29.514" v="7376" actId="1076"/>
          <ac:picMkLst>
            <pc:docMk/>
            <pc:sldMk cId="159165991" sldId="356"/>
            <ac:picMk id="15" creationId="{C2D621C2-3E81-61F9-9664-EC36DFE8D774}"/>
          </ac:picMkLst>
        </pc:picChg>
        <pc:cxnChg chg="del">
          <ac:chgData name="Toby Donaldson" userId="2e6e5431-bb17-4c41-9985-d39c50d83c73" providerId="ADAL" clId="{C8FEAEA1-0B4D-4DAA-8091-63A22CD8447C}" dt="2023-07-25T02:32:45.692" v="7371" actId="21"/>
          <ac:cxnSpMkLst>
            <pc:docMk/>
            <pc:sldMk cId="159165991" sldId="356"/>
            <ac:cxnSpMk id="14" creationId="{7B9B851D-7889-C0E9-E504-9F2B12299B90}"/>
          </ac:cxnSpMkLst>
        </pc:cxnChg>
      </pc:sldChg>
      <pc:sldChg chg="delSp add mod">
        <pc:chgData name="Toby Donaldson" userId="2e6e5431-bb17-4c41-9985-d39c50d83c73" providerId="ADAL" clId="{C8FEAEA1-0B4D-4DAA-8091-63A22CD8447C}" dt="2023-07-25T02:36:08.356" v="7475" actId="21"/>
        <pc:sldMkLst>
          <pc:docMk/>
          <pc:sldMk cId="4210143963" sldId="357"/>
        </pc:sldMkLst>
        <pc:spChg chg="del">
          <ac:chgData name="Toby Donaldson" userId="2e6e5431-bb17-4c41-9985-d39c50d83c73" providerId="ADAL" clId="{C8FEAEA1-0B4D-4DAA-8091-63A22CD8447C}" dt="2023-07-25T02:36:08.356" v="7475" actId="21"/>
          <ac:spMkLst>
            <pc:docMk/>
            <pc:sldMk cId="4210143963" sldId="357"/>
            <ac:spMk id="12" creationId="{3D8E20F0-8EBD-97A1-0C69-724D953F603A}"/>
          </ac:spMkLst>
        </pc:spChg>
      </pc:sldChg>
      <pc:sldChg chg="addSp delSp modSp add mod ord setBg">
        <pc:chgData name="Toby Donaldson" userId="2e6e5431-bb17-4c41-9985-d39c50d83c73" providerId="ADAL" clId="{C8FEAEA1-0B4D-4DAA-8091-63A22CD8447C}" dt="2023-07-25T02:44:27.799" v="7748"/>
        <pc:sldMkLst>
          <pc:docMk/>
          <pc:sldMk cId="3495297759" sldId="358"/>
        </pc:sldMkLst>
        <pc:spChg chg="mod">
          <ac:chgData name="Toby Donaldson" userId="2e6e5431-bb17-4c41-9985-d39c50d83c73" providerId="ADAL" clId="{C8FEAEA1-0B4D-4DAA-8091-63A22CD8447C}" dt="2023-07-25T02:44:01.108" v="7745" actId="2711"/>
          <ac:spMkLst>
            <pc:docMk/>
            <pc:sldMk cId="3495297759" sldId="358"/>
            <ac:spMk id="2" creationId="{237DA8DA-5AA7-6AD3-3960-6CBBDB85810F}"/>
          </ac:spMkLst>
        </pc:spChg>
        <pc:spChg chg="del mod">
          <ac:chgData name="Toby Donaldson" userId="2e6e5431-bb17-4c41-9985-d39c50d83c73" providerId="ADAL" clId="{C8FEAEA1-0B4D-4DAA-8091-63A22CD8447C}" dt="2023-07-25T02:43:44.871" v="7740" actId="21"/>
          <ac:spMkLst>
            <pc:docMk/>
            <pc:sldMk cId="3495297759" sldId="358"/>
            <ac:spMk id="3" creationId="{248FBE43-CB10-3667-BB29-C1B0FA26FDED}"/>
          </ac:spMkLst>
        </pc:spChg>
        <pc:spChg chg="mod ord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4" creationId="{CD872451-0869-872C-E870-379BEBD2705F}"/>
          </ac:spMkLst>
        </pc:spChg>
        <pc:spChg chg="add del mod">
          <ac:chgData name="Toby Donaldson" userId="2e6e5431-bb17-4c41-9985-d39c50d83c73" providerId="ADAL" clId="{C8FEAEA1-0B4D-4DAA-8091-63A22CD8447C}" dt="2023-07-25T02:43:49.404" v="7741" actId="21"/>
          <ac:spMkLst>
            <pc:docMk/>
            <pc:sldMk cId="3495297759" sldId="358"/>
            <ac:spMk id="7" creationId="{EE0855BF-4733-1B3B-7E11-66FA26A2C3C4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10" creationId="{1CD81A2A-6ED4-4EF4-A14C-912D31E14800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12" creationId="{1661932C-CA15-4E17-B115-FAE7CBEE4789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14" creationId="{8590ADD5-9383-4D3D-9047-3DA2593CCB5D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16" creationId="{DABE3E45-88CF-45D8-8D40-C773324D93F6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20" creationId="{B91ECDA9-56DC-4270-8F33-01C5637B8CEB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22" creationId="{75F47824-961D-465D-84F9-EAE11BC6173B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24" creationId="{FEC9DA3E-C1D7-472D-B7C0-F71AE41FBA23}"/>
          </ac:spMkLst>
        </pc:spChg>
        <pc:picChg chg="add mod">
          <ac:chgData name="Toby Donaldson" userId="2e6e5431-bb17-4c41-9985-d39c50d83c73" providerId="ADAL" clId="{C8FEAEA1-0B4D-4DAA-8091-63A22CD8447C}" dt="2023-07-25T02:44:18.975" v="7746" actId="1076"/>
          <ac:picMkLst>
            <pc:docMk/>
            <pc:sldMk cId="3495297759" sldId="358"/>
            <ac:picMk id="5" creationId="{2C4B7170-7A0E-CEAE-1129-E317B9AE31C0}"/>
          </ac:picMkLst>
        </pc:picChg>
        <pc:cxnChg chg="add del">
          <ac:chgData name="Toby Donaldson" userId="2e6e5431-bb17-4c41-9985-d39c50d83c73" providerId="ADAL" clId="{C8FEAEA1-0B4D-4DAA-8091-63A22CD8447C}" dt="2023-07-25T02:43:32.804" v="7737" actId="26606"/>
          <ac:cxnSpMkLst>
            <pc:docMk/>
            <pc:sldMk cId="3495297759" sldId="358"/>
            <ac:cxnSpMk id="18" creationId="{49CD1692-827B-4C8D-B4A1-134FD04CF45C}"/>
          </ac:cxnSpMkLst>
        </pc:cxnChg>
      </pc:sldChg>
      <pc:sldChg chg="modSp add mod">
        <pc:chgData name="Toby Donaldson" userId="2e6e5431-bb17-4c41-9985-d39c50d83c73" providerId="ADAL" clId="{C8FEAEA1-0B4D-4DAA-8091-63A22CD8447C}" dt="2023-07-25T02:45:07.887" v="7756" actId="6549"/>
        <pc:sldMkLst>
          <pc:docMk/>
          <pc:sldMk cId="1758068136" sldId="359"/>
        </pc:sldMkLst>
        <pc:spChg chg="mod">
          <ac:chgData name="Toby Donaldson" userId="2e6e5431-bb17-4c41-9985-d39c50d83c73" providerId="ADAL" clId="{C8FEAEA1-0B4D-4DAA-8091-63A22CD8447C}" dt="2023-07-25T02:45:07.887" v="7756" actId="6549"/>
          <ac:spMkLst>
            <pc:docMk/>
            <pc:sldMk cId="1758068136" sldId="359"/>
            <ac:spMk id="3" creationId="{248FBE43-CB10-3667-BB29-C1B0FA26FDED}"/>
          </ac:spMkLst>
        </pc:spChg>
      </pc:sldChg>
    </pc:docChg>
  </pc:docChgLst>
  <pc:docChgLst>
    <pc:chgData name="Toby Donaldson" userId="2e6e5431-bb17-4c41-9985-d39c50d83c73" providerId="ADAL" clId="{94CDAED0-2B77-4E53-9151-EB43D4FE2D53}"/>
    <pc:docChg chg="undo redo custSel addSld modSld sldOrd modSection">
      <pc:chgData name="Toby Donaldson" userId="2e6e5431-bb17-4c41-9985-d39c50d83c73" providerId="ADAL" clId="{94CDAED0-2B77-4E53-9151-EB43D4FE2D53}" dt="2023-07-28T06:45:00.398" v="4783" actId="20577"/>
      <pc:docMkLst>
        <pc:docMk/>
      </pc:docMkLst>
      <pc:sldChg chg="addSp modSp mod ord">
        <pc:chgData name="Toby Donaldson" userId="2e6e5431-bb17-4c41-9985-d39c50d83c73" providerId="ADAL" clId="{94CDAED0-2B77-4E53-9151-EB43D4FE2D53}" dt="2023-07-28T05:29:25.073" v="1440" actId="1076"/>
        <pc:sldMkLst>
          <pc:docMk/>
          <pc:sldMk cId="1613205771" sldId="350"/>
        </pc:sldMkLst>
        <pc:spChg chg="add mod">
          <ac:chgData name="Toby Donaldson" userId="2e6e5431-bb17-4c41-9985-d39c50d83c73" providerId="ADAL" clId="{94CDAED0-2B77-4E53-9151-EB43D4FE2D53}" dt="2023-07-28T05:29:25.073" v="1440" actId="1076"/>
          <ac:spMkLst>
            <pc:docMk/>
            <pc:sldMk cId="1613205771" sldId="350"/>
            <ac:spMk id="2" creationId="{5802CFE5-1533-746A-076A-B8B5920EC5BB}"/>
          </ac:spMkLst>
        </pc:spChg>
      </pc:sldChg>
      <pc:sldChg chg="modSp mod">
        <pc:chgData name="Toby Donaldson" userId="2e6e5431-bb17-4c41-9985-d39c50d83c73" providerId="ADAL" clId="{94CDAED0-2B77-4E53-9151-EB43D4FE2D53}" dt="2023-07-28T05:28:05.603" v="1390" actId="20577"/>
        <pc:sldMkLst>
          <pc:docMk/>
          <pc:sldMk cId="4268578346" sldId="351"/>
        </pc:sldMkLst>
        <pc:spChg chg="mod">
          <ac:chgData name="Toby Donaldson" userId="2e6e5431-bb17-4c41-9985-d39c50d83c73" providerId="ADAL" clId="{94CDAED0-2B77-4E53-9151-EB43D4FE2D53}" dt="2023-07-28T05:04:41.111" v="0" actId="20577"/>
          <ac:spMkLst>
            <pc:docMk/>
            <pc:sldMk cId="4268578346" sldId="351"/>
            <ac:spMk id="2" creationId="{3D0334CC-E20C-7AD9-BFED-2A4887E18AE2}"/>
          </ac:spMkLst>
        </pc:spChg>
        <pc:spChg chg="mod">
          <ac:chgData name="Toby Donaldson" userId="2e6e5431-bb17-4c41-9985-d39c50d83c73" providerId="ADAL" clId="{94CDAED0-2B77-4E53-9151-EB43D4FE2D53}" dt="2023-07-28T05:28:05.603" v="1390" actId="20577"/>
          <ac:spMkLst>
            <pc:docMk/>
            <pc:sldMk cId="4268578346" sldId="351"/>
            <ac:spMk id="3" creationId="{4A9D4A7F-05A3-914E-E7E7-5134860AB900}"/>
          </ac:spMkLst>
        </pc:spChg>
      </pc:sldChg>
      <pc:sldChg chg="modSp add mod ord">
        <pc:chgData name="Toby Donaldson" userId="2e6e5431-bb17-4c41-9985-d39c50d83c73" providerId="ADAL" clId="{94CDAED0-2B77-4E53-9151-EB43D4FE2D53}" dt="2023-07-28T05:12:43.845" v="566"/>
        <pc:sldMkLst>
          <pc:docMk/>
          <pc:sldMk cId="2688960525" sldId="360"/>
        </pc:sldMkLst>
        <pc:spChg chg="mod">
          <ac:chgData name="Toby Donaldson" userId="2e6e5431-bb17-4c41-9985-d39c50d83c73" providerId="ADAL" clId="{94CDAED0-2B77-4E53-9151-EB43D4FE2D53}" dt="2023-07-28T05:12:28.469" v="564" actId="113"/>
          <ac:spMkLst>
            <pc:docMk/>
            <pc:sldMk cId="2688960525" sldId="360"/>
            <ac:spMk id="3" creationId="{4A9D4A7F-05A3-914E-E7E7-5134860AB900}"/>
          </ac:spMkLst>
        </pc:spChg>
      </pc:sldChg>
      <pc:sldChg chg="modSp add mod">
        <pc:chgData name="Toby Donaldson" userId="2e6e5431-bb17-4c41-9985-d39c50d83c73" providerId="ADAL" clId="{94CDAED0-2B77-4E53-9151-EB43D4FE2D53}" dt="2023-07-28T06:21:56.095" v="3227" actId="113"/>
        <pc:sldMkLst>
          <pc:docMk/>
          <pc:sldMk cId="2438745370" sldId="361"/>
        </pc:sldMkLst>
        <pc:spChg chg="mod">
          <ac:chgData name="Toby Donaldson" userId="2e6e5431-bb17-4c41-9985-d39c50d83c73" providerId="ADAL" clId="{94CDAED0-2B77-4E53-9151-EB43D4FE2D53}" dt="2023-07-28T06:21:56.095" v="3227" actId="113"/>
          <ac:spMkLst>
            <pc:docMk/>
            <pc:sldMk cId="2438745370" sldId="361"/>
            <ac:spMk id="3" creationId="{4A9D4A7F-05A3-914E-E7E7-5134860AB900}"/>
          </ac:spMkLst>
        </pc:spChg>
      </pc:sldChg>
      <pc:sldChg chg="addSp modSp add mod">
        <pc:chgData name="Toby Donaldson" userId="2e6e5431-bb17-4c41-9985-d39c50d83c73" providerId="ADAL" clId="{94CDAED0-2B77-4E53-9151-EB43D4FE2D53}" dt="2023-07-28T05:26:30.222" v="1376" actId="1076"/>
        <pc:sldMkLst>
          <pc:docMk/>
          <pc:sldMk cId="3685098826" sldId="362"/>
        </pc:sldMkLst>
        <pc:spChg chg="mod">
          <ac:chgData name="Toby Donaldson" userId="2e6e5431-bb17-4c41-9985-d39c50d83c73" providerId="ADAL" clId="{94CDAED0-2B77-4E53-9151-EB43D4FE2D53}" dt="2023-07-28T05:25:10.223" v="1361" actId="1076"/>
          <ac:spMkLst>
            <pc:docMk/>
            <pc:sldMk cId="3685098826" sldId="362"/>
            <ac:spMk id="3" creationId="{4A9D4A7F-05A3-914E-E7E7-5134860AB900}"/>
          </ac:spMkLst>
        </pc:spChg>
        <pc:spChg chg="add mod">
          <ac:chgData name="Toby Donaldson" userId="2e6e5431-bb17-4c41-9985-d39c50d83c73" providerId="ADAL" clId="{94CDAED0-2B77-4E53-9151-EB43D4FE2D53}" dt="2023-07-28T05:25:53.394" v="1372" actId="1076"/>
          <ac:spMkLst>
            <pc:docMk/>
            <pc:sldMk cId="3685098826" sldId="362"/>
            <ac:spMk id="5" creationId="{D90C9116-A2AE-D359-6C28-4F3B5EC58371}"/>
          </ac:spMkLst>
        </pc:spChg>
        <pc:spChg chg="add mod">
          <ac:chgData name="Toby Donaldson" userId="2e6e5431-bb17-4c41-9985-d39c50d83c73" providerId="ADAL" clId="{94CDAED0-2B77-4E53-9151-EB43D4FE2D53}" dt="2023-07-28T05:26:30.222" v="1376" actId="1076"/>
          <ac:spMkLst>
            <pc:docMk/>
            <pc:sldMk cId="3685098826" sldId="362"/>
            <ac:spMk id="11" creationId="{C71F6805-9EC3-1399-2AA8-AC9982EF46F4}"/>
          </ac:spMkLst>
        </pc:spChg>
        <pc:spChg chg="add mod ord">
          <ac:chgData name="Toby Donaldson" userId="2e6e5431-bb17-4c41-9985-d39c50d83c73" providerId="ADAL" clId="{94CDAED0-2B77-4E53-9151-EB43D4FE2D53}" dt="2023-07-28T05:26:12.358" v="1374" actId="167"/>
          <ac:spMkLst>
            <pc:docMk/>
            <pc:sldMk cId="3685098826" sldId="362"/>
            <ac:spMk id="12" creationId="{EFA4A2F4-B7EB-5D6B-E9F8-58EB252F247B}"/>
          </ac:spMkLst>
        </pc:spChg>
        <pc:cxnChg chg="add mod">
          <ac:chgData name="Toby Donaldson" userId="2e6e5431-bb17-4c41-9985-d39c50d83c73" providerId="ADAL" clId="{94CDAED0-2B77-4E53-9151-EB43D4FE2D53}" dt="2023-07-28T05:26:17.692" v="1375" actId="14100"/>
          <ac:cxnSpMkLst>
            <pc:docMk/>
            <pc:sldMk cId="3685098826" sldId="362"/>
            <ac:cxnSpMk id="7" creationId="{5489A954-336B-A217-B590-6C148D04DD9B}"/>
          </ac:cxnSpMkLst>
        </pc:cxnChg>
        <pc:cxnChg chg="add mod">
          <ac:chgData name="Toby Donaldson" userId="2e6e5431-bb17-4c41-9985-d39c50d83c73" providerId="ADAL" clId="{94CDAED0-2B77-4E53-9151-EB43D4FE2D53}" dt="2023-07-28T05:26:30.222" v="1376" actId="1076"/>
          <ac:cxnSpMkLst>
            <pc:docMk/>
            <pc:sldMk cId="3685098826" sldId="362"/>
            <ac:cxnSpMk id="16" creationId="{BA84759D-8319-7CE3-359E-FFC2270C4C9F}"/>
          </ac:cxnSpMkLst>
        </pc:cxnChg>
      </pc:sldChg>
      <pc:sldChg chg="modSp add mod">
        <pc:chgData name="Toby Donaldson" userId="2e6e5431-bb17-4c41-9985-d39c50d83c73" providerId="ADAL" clId="{94CDAED0-2B77-4E53-9151-EB43D4FE2D53}" dt="2023-07-28T05:34:02.123" v="2102" actId="20577"/>
        <pc:sldMkLst>
          <pc:docMk/>
          <pc:sldMk cId="2829581608" sldId="363"/>
        </pc:sldMkLst>
        <pc:spChg chg="mod">
          <ac:chgData name="Toby Donaldson" userId="2e6e5431-bb17-4c41-9985-d39c50d83c73" providerId="ADAL" clId="{94CDAED0-2B77-4E53-9151-EB43D4FE2D53}" dt="2023-07-28T05:34:02.123" v="2102" actId="20577"/>
          <ac:spMkLst>
            <pc:docMk/>
            <pc:sldMk cId="2829581608" sldId="363"/>
            <ac:spMk id="3" creationId="{4A9D4A7F-05A3-914E-E7E7-5134860AB900}"/>
          </ac:spMkLst>
        </pc:spChg>
      </pc:sldChg>
      <pc:sldChg chg="addSp delSp modSp add mod">
        <pc:chgData name="Toby Donaldson" userId="2e6e5431-bb17-4c41-9985-d39c50d83c73" providerId="ADAL" clId="{94CDAED0-2B77-4E53-9151-EB43D4FE2D53}" dt="2023-07-28T05:42:52.118" v="2408" actId="2711"/>
        <pc:sldMkLst>
          <pc:docMk/>
          <pc:sldMk cId="2068719397" sldId="364"/>
        </pc:sldMkLst>
        <pc:spChg chg="del mod">
          <ac:chgData name="Toby Donaldson" userId="2e6e5431-bb17-4c41-9985-d39c50d83c73" providerId="ADAL" clId="{94CDAED0-2B77-4E53-9151-EB43D4FE2D53}" dt="2023-07-28T05:34:31.543" v="2118" actId="21"/>
          <ac:spMkLst>
            <pc:docMk/>
            <pc:sldMk cId="2068719397" sldId="364"/>
            <ac:spMk id="3" creationId="{4A9D4A7F-05A3-914E-E7E7-5134860AB900}"/>
          </ac:spMkLst>
        </pc:spChg>
        <pc:spChg chg="add del mod">
          <ac:chgData name="Toby Donaldson" userId="2e6e5431-bb17-4c41-9985-d39c50d83c73" providerId="ADAL" clId="{94CDAED0-2B77-4E53-9151-EB43D4FE2D53}" dt="2023-07-28T05:34:32.595" v="2119" actId="21"/>
          <ac:spMkLst>
            <pc:docMk/>
            <pc:sldMk cId="2068719397" sldId="364"/>
            <ac:spMk id="6" creationId="{202DD7CC-E633-E697-285A-AAF0F1E07078}"/>
          </ac:spMkLst>
        </pc:spChg>
        <pc:spChg chg="add mod">
          <ac:chgData name="Toby Donaldson" userId="2e6e5431-bb17-4c41-9985-d39c50d83c73" providerId="ADAL" clId="{94CDAED0-2B77-4E53-9151-EB43D4FE2D53}" dt="2023-07-28T05:35:22.242" v="2144" actId="552"/>
          <ac:spMkLst>
            <pc:docMk/>
            <pc:sldMk cId="2068719397" sldId="364"/>
            <ac:spMk id="7" creationId="{EC768209-D260-69AE-1CDA-5E82C20D2800}"/>
          </ac:spMkLst>
        </pc:spChg>
        <pc:spChg chg="add del">
          <ac:chgData name="Toby Donaldson" userId="2e6e5431-bb17-4c41-9985-d39c50d83c73" providerId="ADAL" clId="{94CDAED0-2B77-4E53-9151-EB43D4FE2D53}" dt="2023-07-28T05:35:05.083" v="2135" actId="21"/>
          <ac:spMkLst>
            <pc:docMk/>
            <pc:sldMk cId="2068719397" sldId="364"/>
            <ac:spMk id="9" creationId="{2FDD35E0-F2A6-5B94-FF1F-DB0D3803AFD9}"/>
          </ac:spMkLst>
        </pc:spChg>
        <pc:spChg chg="add mod">
          <ac:chgData name="Toby Donaldson" userId="2e6e5431-bb17-4c41-9985-d39c50d83c73" providerId="ADAL" clId="{94CDAED0-2B77-4E53-9151-EB43D4FE2D53}" dt="2023-07-28T05:35:22.242" v="2144" actId="552"/>
          <ac:spMkLst>
            <pc:docMk/>
            <pc:sldMk cId="2068719397" sldId="364"/>
            <ac:spMk id="10" creationId="{E85AEC55-D0A9-2BA7-7E7F-289932CC4CCA}"/>
          </ac:spMkLst>
        </pc:spChg>
        <pc:spChg chg="add del mod">
          <ac:chgData name="Toby Donaldson" userId="2e6e5431-bb17-4c41-9985-d39c50d83c73" providerId="ADAL" clId="{94CDAED0-2B77-4E53-9151-EB43D4FE2D53}" dt="2023-07-28T05:41:26.022" v="2384" actId="21"/>
          <ac:spMkLst>
            <pc:docMk/>
            <pc:sldMk cId="2068719397" sldId="364"/>
            <ac:spMk id="11" creationId="{53589EA6-D962-3791-206C-C37A06156267}"/>
          </ac:spMkLst>
        </pc:spChg>
        <pc:spChg chg="add del">
          <ac:chgData name="Toby Donaldson" userId="2e6e5431-bb17-4c41-9985-d39c50d83c73" providerId="ADAL" clId="{94CDAED0-2B77-4E53-9151-EB43D4FE2D53}" dt="2023-07-28T05:35:50.378" v="2152" actId="22"/>
          <ac:spMkLst>
            <pc:docMk/>
            <pc:sldMk cId="2068719397" sldId="364"/>
            <ac:spMk id="13" creationId="{16C3CCF9-FAAF-D6A4-CDC7-7AF8D303CFB8}"/>
          </ac:spMkLst>
        </pc:spChg>
        <pc:spChg chg="add mod">
          <ac:chgData name="Toby Donaldson" userId="2e6e5431-bb17-4c41-9985-d39c50d83c73" providerId="ADAL" clId="{94CDAED0-2B77-4E53-9151-EB43D4FE2D53}" dt="2023-07-28T05:37:24.251" v="2264" actId="1076"/>
          <ac:spMkLst>
            <pc:docMk/>
            <pc:sldMk cId="2068719397" sldId="364"/>
            <ac:spMk id="14" creationId="{070695A3-8121-35D7-F03E-3D3464A1AE5E}"/>
          </ac:spMkLst>
        </pc:spChg>
        <pc:spChg chg="add mod">
          <ac:chgData name="Toby Donaldson" userId="2e6e5431-bb17-4c41-9985-d39c50d83c73" providerId="ADAL" clId="{94CDAED0-2B77-4E53-9151-EB43D4FE2D53}" dt="2023-07-28T05:42:52.118" v="2408" actId="2711"/>
          <ac:spMkLst>
            <pc:docMk/>
            <pc:sldMk cId="2068719397" sldId="364"/>
            <ac:spMk id="15" creationId="{95EC6E9B-8E21-399F-6D99-0D031D816CE0}"/>
          </ac:spMkLst>
        </pc:spChg>
      </pc:sldChg>
      <pc:sldChg chg="addSp delSp modSp add mod ord">
        <pc:chgData name="Toby Donaldson" userId="2e6e5431-bb17-4c41-9985-d39c50d83c73" providerId="ADAL" clId="{94CDAED0-2B77-4E53-9151-EB43D4FE2D53}" dt="2023-07-28T05:43:06.569" v="2411" actId="20577"/>
        <pc:sldMkLst>
          <pc:docMk/>
          <pc:sldMk cId="195412506" sldId="365"/>
        </pc:sldMkLst>
        <pc:spChg chg="add mod">
          <ac:chgData name="Toby Donaldson" userId="2e6e5431-bb17-4c41-9985-d39c50d83c73" providerId="ADAL" clId="{94CDAED0-2B77-4E53-9151-EB43D4FE2D53}" dt="2023-07-28T05:41:35.243" v="2386" actId="1076"/>
          <ac:spMkLst>
            <pc:docMk/>
            <pc:sldMk cId="195412506" sldId="365"/>
            <ac:spMk id="9" creationId="{29662DA7-A005-E939-FBF2-299E81BBB3DD}"/>
          </ac:spMkLst>
        </pc:spChg>
        <pc:spChg chg="mod">
          <ac:chgData name="Toby Donaldson" userId="2e6e5431-bb17-4c41-9985-d39c50d83c73" providerId="ADAL" clId="{94CDAED0-2B77-4E53-9151-EB43D4FE2D53}" dt="2023-07-28T05:41:15.903" v="2381" actId="1076"/>
          <ac:spMkLst>
            <pc:docMk/>
            <pc:sldMk cId="195412506" sldId="365"/>
            <ac:spMk id="10" creationId="{E85AEC55-D0A9-2BA7-7E7F-289932CC4CCA}"/>
          </ac:spMkLst>
        </pc:spChg>
        <pc:spChg chg="del mod">
          <ac:chgData name="Toby Donaldson" userId="2e6e5431-bb17-4c41-9985-d39c50d83c73" providerId="ADAL" clId="{94CDAED0-2B77-4E53-9151-EB43D4FE2D53}" dt="2023-07-28T05:38:40.264" v="2361" actId="21"/>
          <ac:spMkLst>
            <pc:docMk/>
            <pc:sldMk cId="195412506" sldId="365"/>
            <ac:spMk id="11" creationId="{53589EA6-D962-3791-206C-C37A06156267}"/>
          </ac:spMkLst>
        </pc:spChg>
        <pc:spChg chg="add mod">
          <ac:chgData name="Toby Donaldson" userId="2e6e5431-bb17-4c41-9985-d39c50d83c73" providerId="ADAL" clId="{94CDAED0-2B77-4E53-9151-EB43D4FE2D53}" dt="2023-07-28T05:43:06.569" v="2411" actId="20577"/>
          <ac:spMkLst>
            <pc:docMk/>
            <pc:sldMk cId="195412506" sldId="365"/>
            <ac:spMk id="12" creationId="{790DF715-2923-5CCF-92B7-83872FB8151A}"/>
          </ac:spMkLst>
        </pc:spChg>
        <pc:spChg chg="mod">
          <ac:chgData name="Toby Donaldson" userId="2e6e5431-bb17-4c41-9985-d39c50d83c73" providerId="ADAL" clId="{94CDAED0-2B77-4E53-9151-EB43D4FE2D53}" dt="2023-07-28T05:38:28.983" v="2359" actId="113"/>
          <ac:spMkLst>
            <pc:docMk/>
            <pc:sldMk cId="195412506" sldId="365"/>
            <ac:spMk id="14" creationId="{070695A3-8121-35D7-F03E-3D3464A1AE5E}"/>
          </ac:spMkLst>
        </pc:spChg>
        <pc:picChg chg="add del mod">
          <ac:chgData name="Toby Donaldson" userId="2e6e5431-bb17-4c41-9985-d39c50d83c73" providerId="ADAL" clId="{94CDAED0-2B77-4E53-9151-EB43D4FE2D53}" dt="2023-07-28T05:41:18.735" v="2382" actId="21"/>
          <ac:picMkLst>
            <pc:docMk/>
            <pc:sldMk cId="195412506" sldId="365"/>
            <ac:picMk id="5" creationId="{F55A5A9A-326F-6F62-0CA4-4C660EF94DDA}"/>
          </ac:picMkLst>
        </pc:picChg>
        <pc:picChg chg="add del mod">
          <ac:chgData name="Toby Donaldson" userId="2e6e5431-bb17-4c41-9985-d39c50d83c73" providerId="ADAL" clId="{94CDAED0-2B77-4E53-9151-EB43D4FE2D53}" dt="2023-07-28T05:41:18.735" v="2382" actId="21"/>
          <ac:picMkLst>
            <pc:docMk/>
            <pc:sldMk cId="195412506" sldId="365"/>
            <ac:picMk id="6" creationId="{5F8DCAC0-69E5-829B-5049-D1DBC042EF7D}"/>
          </ac:picMkLst>
        </pc:picChg>
        <pc:picChg chg="add del mod">
          <ac:chgData name="Toby Donaldson" userId="2e6e5431-bb17-4c41-9985-d39c50d83c73" providerId="ADAL" clId="{94CDAED0-2B77-4E53-9151-EB43D4FE2D53}" dt="2023-07-28T05:40:30.561" v="2380" actId="21"/>
          <ac:picMkLst>
            <pc:docMk/>
            <pc:sldMk cId="195412506" sldId="365"/>
            <ac:picMk id="8" creationId="{D3FB4F43-62E1-3F22-CA48-4B0E587E9B37}"/>
          </ac:picMkLst>
        </pc:picChg>
      </pc:sldChg>
      <pc:sldChg chg="addSp delSp modSp add mod">
        <pc:chgData name="Toby Donaldson" userId="2e6e5431-bb17-4c41-9985-d39c50d83c73" providerId="ADAL" clId="{94CDAED0-2B77-4E53-9151-EB43D4FE2D53}" dt="2023-07-28T05:43:39.032" v="2417" actId="21"/>
        <pc:sldMkLst>
          <pc:docMk/>
          <pc:sldMk cId="1377010911" sldId="366"/>
        </pc:sldMkLst>
        <pc:spChg chg="add mod">
          <ac:chgData name="Toby Donaldson" userId="2e6e5431-bb17-4c41-9985-d39c50d83c73" providerId="ADAL" clId="{94CDAED0-2B77-4E53-9151-EB43D4FE2D53}" dt="2023-07-28T05:43:32.776" v="2416" actId="20577"/>
          <ac:spMkLst>
            <pc:docMk/>
            <pc:sldMk cId="1377010911" sldId="366"/>
            <ac:spMk id="3" creationId="{722BC02B-1ACC-C3CD-50E1-E81C5E1E2ACB}"/>
          </ac:spMkLst>
        </pc:spChg>
        <pc:spChg chg="del">
          <ac:chgData name="Toby Donaldson" userId="2e6e5431-bb17-4c41-9985-d39c50d83c73" providerId="ADAL" clId="{94CDAED0-2B77-4E53-9151-EB43D4FE2D53}" dt="2023-07-28T05:43:39.032" v="2417" actId="21"/>
          <ac:spMkLst>
            <pc:docMk/>
            <pc:sldMk cId="1377010911" sldId="366"/>
            <ac:spMk id="14" creationId="{070695A3-8121-35D7-F03E-3D3464A1AE5E}"/>
          </ac:spMkLst>
        </pc:spChg>
        <pc:picChg chg="del">
          <ac:chgData name="Toby Donaldson" userId="2e6e5431-bb17-4c41-9985-d39c50d83c73" providerId="ADAL" clId="{94CDAED0-2B77-4E53-9151-EB43D4FE2D53}" dt="2023-07-28T05:43:23.981" v="2414" actId="21"/>
          <ac:picMkLst>
            <pc:docMk/>
            <pc:sldMk cId="1377010911" sldId="366"/>
            <ac:picMk id="8" creationId="{D3FB4F43-62E1-3F22-CA48-4B0E587E9B37}"/>
          </ac:picMkLst>
        </pc:picChg>
      </pc:sldChg>
      <pc:sldChg chg="addSp delSp modSp add mod ord">
        <pc:chgData name="Toby Donaldson" userId="2e6e5431-bb17-4c41-9985-d39c50d83c73" providerId="ADAL" clId="{94CDAED0-2B77-4E53-9151-EB43D4FE2D53}" dt="2023-07-28T05:43:44.313" v="2418" actId="21"/>
        <pc:sldMkLst>
          <pc:docMk/>
          <pc:sldMk cId="3523100179" sldId="367"/>
        </pc:sldMkLst>
        <pc:spChg chg="add mod">
          <ac:chgData name="Toby Donaldson" userId="2e6e5431-bb17-4c41-9985-d39c50d83c73" providerId="ADAL" clId="{94CDAED0-2B77-4E53-9151-EB43D4FE2D53}" dt="2023-07-28T05:43:15.696" v="2413" actId="20577"/>
          <ac:spMkLst>
            <pc:docMk/>
            <pc:sldMk cId="3523100179" sldId="367"/>
            <ac:spMk id="3" creationId="{6493B08D-43E7-4AB7-448A-B9DFC5B007CD}"/>
          </ac:spMkLst>
        </pc:spChg>
        <pc:spChg chg="del">
          <ac:chgData name="Toby Donaldson" userId="2e6e5431-bb17-4c41-9985-d39c50d83c73" providerId="ADAL" clId="{94CDAED0-2B77-4E53-9151-EB43D4FE2D53}" dt="2023-07-28T05:43:44.313" v="2418" actId="21"/>
          <ac:spMkLst>
            <pc:docMk/>
            <pc:sldMk cId="3523100179" sldId="367"/>
            <ac:spMk id="14" creationId="{070695A3-8121-35D7-F03E-3D3464A1AE5E}"/>
          </ac:spMkLst>
        </pc:spChg>
        <pc:picChg chg="del">
          <ac:chgData name="Toby Donaldson" userId="2e6e5431-bb17-4c41-9985-d39c50d83c73" providerId="ADAL" clId="{94CDAED0-2B77-4E53-9151-EB43D4FE2D53}" dt="2023-07-28T05:40:17.260" v="2377" actId="21"/>
          <ac:picMkLst>
            <pc:docMk/>
            <pc:sldMk cId="3523100179" sldId="367"/>
            <ac:picMk id="6" creationId="{5F8DCAC0-69E5-829B-5049-D1DBC042EF7D}"/>
          </ac:picMkLst>
        </pc:picChg>
        <pc:picChg chg="del">
          <ac:chgData name="Toby Donaldson" userId="2e6e5431-bb17-4c41-9985-d39c50d83c73" providerId="ADAL" clId="{94CDAED0-2B77-4E53-9151-EB43D4FE2D53}" dt="2023-07-28T05:40:17.260" v="2377" actId="21"/>
          <ac:picMkLst>
            <pc:docMk/>
            <pc:sldMk cId="3523100179" sldId="367"/>
            <ac:picMk id="8" creationId="{D3FB4F43-62E1-3F22-CA48-4B0E587E9B37}"/>
          </ac:picMkLst>
        </pc:picChg>
      </pc:sldChg>
      <pc:sldChg chg="addSp modSp add mod">
        <pc:chgData name="Toby Donaldson" userId="2e6e5431-bb17-4c41-9985-d39c50d83c73" providerId="ADAL" clId="{94CDAED0-2B77-4E53-9151-EB43D4FE2D53}" dt="2023-07-28T05:45:14.018" v="2456" actId="113"/>
        <pc:sldMkLst>
          <pc:docMk/>
          <pc:sldMk cId="3337815387" sldId="368"/>
        </pc:sldMkLst>
        <pc:spChg chg="mod">
          <ac:chgData name="Toby Donaldson" userId="2e6e5431-bb17-4c41-9985-d39c50d83c73" providerId="ADAL" clId="{94CDAED0-2B77-4E53-9151-EB43D4FE2D53}" dt="2023-07-28T05:45:14.018" v="2456" actId="113"/>
          <ac:spMkLst>
            <pc:docMk/>
            <pc:sldMk cId="3337815387" sldId="368"/>
            <ac:spMk id="3" creationId="{722BC02B-1ACC-C3CD-50E1-E81C5E1E2ACB}"/>
          </ac:spMkLst>
        </pc:spChg>
        <pc:spChg chg="add mod">
          <ac:chgData name="Toby Donaldson" userId="2e6e5431-bb17-4c41-9985-d39c50d83c73" providerId="ADAL" clId="{94CDAED0-2B77-4E53-9151-EB43D4FE2D53}" dt="2023-07-28T05:45:08.980" v="2455" actId="1076"/>
          <ac:spMkLst>
            <pc:docMk/>
            <pc:sldMk cId="3337815387" sldId="368"/>
            <ac:spMk id="9" creationId="{CE2C014F-2066-5619-31AF-3DDA58820FB5}"/>
          </ac:spMkLst>
        </pc:spChg>
        <pc:picChg chg="mod">
          <ac:chgData name="Toby Donaldson" userId="2e6e5431-bb17-4c41-9985-d39c50d83c73" providerId="ADAL" clId="{94CDAED0-2B77-4E53-9151-EB43D4FE2D53}" dt="2023-07-28T05:44:00.896" v="2422" actId="12789"/>
          <ac:picMkLst>
            <pc:docMk/>
            <pc:sldMk cId="3337815387" sldId="368"/>
            <ac:picMk id="5" creationId="{F55A5A9A-326F-6F62-0CA4-4C660EF94DDA}"/>
          </ac:picMkLst>
        </pc:picChg>
        <pc:picChg chg="mod">
          <ac:chgData name="Toby Donaldson" userId="2e6e5431-bb17-4c41-9985-d39c50d83c73" providerId="ADAL" clId="{94CDAED0-2B77-4E53-9151-EB43D4FE2D53}" dt="2023-07-28T05:44:05.066" v="2423" actId="408"/>
          <ac:picMkLst>
            <pc:docMk/>
            <pc:sldMk cId="3337815387" sldId="368"/>
            <ac:picMk id="6" creationId="{5F8DCAC0-69E5-829B-5049-D1DBC042EF7D}"/>
          </ac:picMkLst>
        </pc:picChg>
        <pc:picChg chg="add mod">
          <ac:chgData name="Toby Donaldson" userId="2e6e5431-bb17-4c41-9985-d39c50d83c73" providerId="ADAL" clId="{94CDAED0-2B77-4E53-9151-EB43D4FE2D53}" dt="2023-07-28T05:44:00.896" v="2422" actId="12789"/>
          <ac:picMkLst>
            <pc:docMk/>
            <pc:sldMk cId="3337815387" sldId="368"/>
            <ac:picMk id="8" creationId="{E2DC8E93-78F9-ADA8-78AF-33EC22A79959}"/>
          </ac:picMkLst>
        </pc:picChg>
      </pc:sldChg>
      <pc:sldChg chg="modSp add mod ord">
        <pc:chgData name="Toby Donaldson" userId="2e6e5431-bb17-4c41-9985-d39c50d83c73" providerId="ADAL" clId="{94CDAED0-2B77-4E53-9151-EB43D4FE2D53}" dt="2023-07-28T05:47:08.590" v="2561" actId="20577"/>
        <pc:sldMkLst>
          <pc:docMk/>
          <pc:sldMk cId="1987755998" sldId="369"/>
        </pc:sldMkLst>
        <pc:spChg chg="mod">
          <ac:chgData name="Toby Donaldson" userId="2e6e5431-bb17-4c41-9985-d39c50d83c73" providerId="ADAL" clId="{94CDAED0-2B77-4E53-9151-EB43D4FE2D53}" dt="2023-07-28T05:47:08.590" v="2561" actId="20577"/>
          <ac:spMkLst>
            <pc:docMk/>
            <pc:sldMk cId="1987755998" sldId="369"/>
            <ac:spMk id="3" creationId="{4A9D4A7F-05A3-914E-E7E7-5134860AB900}"/>
          </ac:spMkLst>
        </pc:spChg>
      </pc:sldChg>
      <pc:sldChg chg="addSp delSp modSp add mod">
        <pc:chgData name="Toby Donaldson" userId="2e6e5431-bb17-4c41-9985-d39c50d83c73" providerId="ADAL" clId="{94CDAED0-2B77-4E53-9151-EB43D4FE2D53}" dt="2023-07-28T05:58:37.145" v="2934" actId="14100"/>
        <pc:sldMkLst>
          <pc:docMk/>
          <pc:sldMk cId="1965544776" sldId="370"/>
        </pc:sldMkLst>
        <pc:spChg chg="del">
          <ac:chgData name="Toby Donaldson" userId="2e6e5431-bb17-4c41-9985-d39c50d83c73" providerId="ADAL" clId="{94CDAED0-2B77-4E53-9151-EB43D4FE2D53}" dt="2023-07-28T05:48:13.760" v="2571" actId="21"/>
          <ac:spMkLst>
            <pc:docMk/>
            <pc:sldMk cId="1965544776" sldId="370"/>
            <ac:spMk id="2" creationId="{3D0334CC-E20C-7AD9-BFED-2A4887E18AE2}"/>
          </ac:spMkLst>
        </pc:spChg>
        <pc:spChg chg="del">
          <ac:chgData name="Toby Donaldson" userId="2e6e5431-bb17-4c41-9985-d39c50d83c73" providerId="ADAL" clId="{94CDAED0-2B77-4E53-9151-EB43D4FE2D53}" dt="2023-07-28T05:48:08.189" v="2569" actId="21"/>
          <ac:spMkLst>
            <pc:docMk/>
            <pc:sldMk cId="1965544776" sldId="370"/>
            <ac:spMk id="3" creationId="{4A9D4A7F-05A3-914E-E7E7-5134860AB900}"/>
          </ac:spMkLst>
        </pc:spChg>
        <pc:spChg chg="add mod">
          <ac:chgData name="Toby Donaldson" userId="2e6e5431-bb17-4c41-9985-d39c50d83c73" providerId="ADAL" clId="{94CDAED0-2B77-4E53-9151-EB43D4FE2D53}" dt="2023-07-28T05:58:17.746" v="2930" actId="1076"/>
          <ac:spMkLst>
            <pc:docMk/>
            <pc:sldMk cId="1965544776" sldId="370"/>
            <ac:spMk id="5" creationId="{79EB97C3-CF7B-7707-6A77-04EF6B150F8E}"/>
          </ac:spMkLst>
        </pc:spChg>
        <pc:spChg chg="add del mod">
          <ac:chgData name="Toby Donaldson" userId="2e6e5431-bb17-4c41-9985-d39c50d83c73" providerId="ADAL" clId="{94CDAED0-2B77-4E53-9151-EB43D4FE2D53}" dt="2023-07-28T05:48:11.563" v="2570" actId="21"/>
          <ac:spMkLst>
            <pc:docMk/>
            <pc:sldMk cId="1965544776" sldId="370"/>
            <ac:spMk id="7" creationId="{B69E6184-4A78-9682-39FA-DAA4AB8DC0B3}"/>
          </ac:spMkLst>
        </pc:spChg>
        <pc:spChg chg="add del mod">
          <ac:chgData name="Toby Donaldson" userId="2e6e5431-bb17-4c41-9985-d39c50d83c73" providerId="ADAL" clId="{94CDAED0-2B77-4E53-9151-EB43D4FE2D53}" dt="2023-07-28T05:48:15.345" v="2572" actId="21"/>
          <ac:spMkLst>
            <pc:docMk/>
            <pc:sldMk cId="1965544776" sldId="370"/>
            <ac:spMk id="9" creationId="{41EE7BBD-BF13-01BF-29E8-CD007ED53F54}"/>
          </ac:spMkLst>
        </pc:spChg>
        <pc:spChg chg="add mod">
          <ac:chgData name="Toby Donaldson" userId="2e6e5431-bb17-4c41-9985-d39c50d83c73" providerId="ADAL" clId="{94CDAED0-2B77-4E53-9151-EB43D4FE2D53}" dt="2023-07-28T05:58:20.838" v="2931" actId="1076"/>
          <ac:spMkLst>
            <pc:docMk/>
            <pc:sldMk cId="1965544776" sldId="370"/>
            <ac:spMk id="10" creationId="{192E388B-BE75-FB9E-D519-20F9142BEC85}"/>
          </ac:spMkLst>
        </pc:spChg>
        <pc:spChg chg="add mod">
          <ac:chgData name="Toby Donaldson" userId="2e6e5431-bb17-4c41-9985-d39c50d83c73" providerId="ADAL" clId="{94CDAED0-2B77-4E53-9151-EB43D4FE2D53}" dt="2023-07-28T05:58:34.520" v="2933" actId="1076"/>
          <ac:spMkLst>
            <pc:docMk/>
            <pc:sldMk cId="1965544776" sldId="370"/>
            <ac:spMk id="11" creationId="{48797137-059C-D625-FEB4-4C0DEE874141}"/>
          </ac:spMkLst>
        </pc:spChg>
        <pc:cxnChg chg="add mod">
          <ac:chgData name="Toby Donaldson" userId="2e6e5431-bb17-4c41-9985-d39c50d83c73" providerId="ADAL" clId="{94CDAED0-2B77-4E53-9151-EB43D4FE2D53}" dt="2023-07-28T05:58:37.145" v="2934" actId="14100"/>
          <ac:cxnSpMkLst>
            <pc:docMk/>
            <pc:sldMk cId="1965544776" sldId="370"/>
            <ac:cxnSpMk id="13" creationId="{588CDDFB-732B-954A-6ACD-F2043A9C0E6E}"/>
          </ac:cxnSpMkLst>
        </pc:cxnChg>
      </pc:sldChg>
      <pc:sldChg chg="delSp modSp add mod">
        <pc:chgData name="Toby Donaldson" userId="2e6e5431-bb17-4c41-9985-d39c50d83c73" providerId="ADAL" clId="{94CDAED0-2B77-4E53-9151-EB43D4FE2D53}" dt="2023-07-28T06:16:42.323" v="3204" actId="113"/>
        <pc:sldMkLst>
          <pc:docMk/>
          <pc:sldMk cId="1294849716" sldId="371"/>
        </pc:sldMkLst>
        <pc:spChg chg="mod">
          <ac:chgData name="Toby Donaldson" userId="2e6e5431-bb17-4c41-9985-d39c50d83c73" providerId="ADAL" clId="{94CDAED0-2B77-4E53-9151-EB43D4FE2D53}" dt="2023-07-28T06:16:42.323" v="3204" actId="113"/>
          <ac:spMkLst>
            <pc:docMk/>
            <pc:sldMk cId="1294849716" sldId="371"/>
            <ac:spMk id="5" creationId="{79EB97C3-CF7B-7707-6A77-04EF6B150F8E}"/>
          </ac:spMkLst>
        </pc:spChg>
        <pc:spChg chg="del">
          <ac:chgData name="Toby Donaldson" userId="2e6e5431-bb17-4c41-9985-d39c50d83c73" providerId="ADAL" clId="{94CDAED0-2B77-4E53-9151-EB43D4FE2D53}" dt="2023-07-28T05:59:36.211" v="2939" actId="21"/>
          <ac:spMkLst>
            <pc:docMk/>
            <pc:sldMk cId="1294849716" sldId="371"/>
            <ac:spMk id="10" creationId="{192E388B-BE75-FB9E-D519-20F9142BEC85}"/>
          </ac:spMkLst>
        </pc:spChg>
        <pc:spChg chg="del">
          <ac:chgData name="Toby Donaldson" userId="2e6e5431-bb17-4c41-9985-d39c50d83c73" providerId="ADAL" clId="{94CDAED0-2B77-4E53-9151-EB43D4FE2D53}" dt="2023-07-28T05:59:39.513" v="2940" actId="21"/>
          <ac:spMkLst>
            <pc:docMk/>
            <pc:sldMk cId="1294849716" sldId="371"/>
            <ac:spMk id="11" creationId="{48797137-059C-D625-FEB4-4C0DEE874141}"/>
          </ac:spMkLst>
        </pc:spChg>
        <pc:cxnChg chg="del mod">
          <ac:chgData name="Toby Donaldson" userId="2e6e5431-bb17-4c41-9985-d39c50d83c73" providerId="ADAL" clId="{94CDAED0-2B77-4E53-9151-EB43D4FE2D53}" dt="2023-07-28T05:59:39.513" v="2940" actId="21"/>
          <ac:cxnSpMkLst>
            <pc:docMk/>
            <pc:sldMk cId="1294849716" sldId="371"/>
            <ac:cxnSpMk id="13" creationId="{588CDDFB-732B-954A-6ACD-F2043A9C0E6E}"/>
          </ac:cxnSpMkLst>
        </pc:cxnChg>
      </pc:sldChg>
      <pc:sldChg chg="addSp delSp modSp new mod">
        <pc:chgData name="Toby Donaldson" userId="2e6e5431-bb17-4c41-9985-d39c50d83c73" providerId="ADAL" clId="{94CDAED0-2B77-4E53-9151-EB43D4FE2D53}" dt="2023-07-28T06:09:44.612" v="3091" actId="1076"/>
        <pc:sldMkLst>
          <pc:docMk/>
          <pc:sldMk cId="3834325669" sldId="372"/>
        </pc:sldMkLst>
        <pc:spChg chg="del">
          <ac:chgData name="Toby Donaldson" userId="2e6e5431-bb17-4c41-9985-d39c50d83c73" providerId="ADAL" clId="{94CDAED0-2B77-4E53-9151-EB43D4FE2D53}" dt="2023-07-28T06:06:31.810" v="2959" actId="21"/>
          <ac:spMkLst>
            <pc:docMk/>
            <pc:sldMk cId="3834325669" sldId="372"/>
            <ac:spMk id="2" creationId="{EDB496FE-591D-A992-B800-24E0CB79350A}"/>
          </ac:spMkLst>
        </pc:spChg>
        <pc:spChg chg="del">
          <ac:chgData name="Toby Donaldson" userId="2e6e5431-bb17-4c41-9985-d39c50d83c73" providerId="ADAL" clId="{94CDAED0-2B77-4E53-9151-EB43D4FE2D53}" dt="2023-07-28T06:06:33.491" v="2960" actId="21"/>
          <ac:spMkLst>
            <pc:docMk/>
            <pc:sldMk cId="3834325669" sldId="372"/>
            <ac:spMk id="3" creationId="{E4283C26-B57A-4C7B-F34C-6A4CED42DA97}"/>
          </ac:spMkLst>
        </pc:spChg>
        <pc:spChg chg="add mod">
          <ac:chgData name="Toby Donaldson" userId="2e6e5431-bb17-4c41-9985-d39c50d83c73" providerId="ADAL" clId="{94CDAED0-2B77-4E53-9151-EB43D4FE2D53}" dt="2023-07-28T06:08:34.593" v="3045" actId="14100"/>
          <ac:spMkLst>
            <pc:docMk/>
            <pc:sldMk cId="3834325669" sldId="372"/>
            <ac:spMk id="7" creationId="{F4A7DAA8-C515-A59A-D3AF-D381FD692AC8}"/>
          </ac:spMkLst>
        </pc:spChg>
        <pc:spChg chg="add mod">
          <ac:chgData name="Toby Donaldson" userId="2e6e5431-bb17-4c41-9985-d39c50d83c73" providerId="ADAL" clId="{94CDAED0-2B77-4E53-9151-EB43D4FE2D53}" dt="2023-07-28T06:09:44.612" v="3091" actId="1076"/>
          <ac:spMkLst>
            <pc:docMk/>
            <pc:sldMk cId="3834325669" sldId="372"/>
            <ac:spMk id="8" creationId="{C4274BF4-E9F5-C6BB-C722-1BDFFBB2E4DA}"/>
          </ac:spMkLst>
        </pc:spChg>
        <pc:picChg chg="add mod">
          <ac:chgData name="Toby Donaldson" userId="2e6e5431-bb17-4c41-9985-d39c50d83c73" providerId="ADAL" clId="{94CDAED0-2B77-4E53-9151-EB43D4FE2D53}" dt="2023-07-28T06:08:07.406" v="3037" actId="1076"/>
          <ac:picMkLst>
            <pc:docMk/>
            <pc:sldMk cId="3834325669" sldId="372"/>
            <ac:picMk id="6" creationId="{55A006F9-4CC2-E7DE-CB6A-D1E00908C25A}"/>
          </ac:picMkLst>
        </pc:picChg>
      </pc:sldChg>
      <pc:sldChg chg="addSp delSp modSp add mod">
        <pc:chgData name="Toby Donaldson" userId="2e6e5431-bb17-4c41-9985-d39c50d83c73" providerId="ADAL" clId="{94CDAED0-2B77-4E53-9151-EB43D4FE2D53}" dt="2023-07-28T06:31:37.500" v="3688" actId="1076"/>
        <pc:sldMkLst>
          <pc:docMk/>
          <pc:sldMk cId="3346708425" sldId="373"/>
        </pc:sldMkLst>
        <pc:spChg chg="add del mod">
          <ac:chgData name="Toby Donaldson" userId="2e6e5431-bb17-4c41-9985-d39c50d83c73" providerId="ADAL" clId="{94CDAED0-2B77-4E53-9151-EB43D4FE2D53}" dt="2023-07-28T06:10:30.768" v="3097" actId="21"/>
          <ac:spMkLst>
            <pc:docMk/>
            <pc:sldMk cId="3346708425" sldId="373"/>
            <ac:spMk id="2" creationId="{DC302E12-6317-7878-78D1-8471BD53941B}"/>
          </ac:spMkLst>
        </pc:spChg>
        <pc:spChg chg="add mod">
          <ac:chgData name="Toby Donaldson" userId="2e6e5431-bb17-4c41-9985-d39c50d83c73" providerId="ADAL" clId="{94CDAED0-2B77-4E53-9151-EB43D4FE2D53}" dt="2023-07-28T06:17:51.009" v="3207" actId="1076"/>
          <ac:spMkLst>
            <pc:docMk/>
            <pc:sldMk cId="3346708425" sldId="373"/>
            <ac:spMk id="5" creationId="{3CAE594F-5154-744C-8CC0-1055ED3671E9}"/>
          </ac:spMkLst>
        </pc:spChg>
        <pc:spChg chg="del">
          <ac:chgData name="Toby Donaldson" userId="2e6e5431-bb17-4c41-9985-d39c50d83c73" providerId="ADAL" clId="{94CDAED0-2B77-4E53-9151-EB43D4FE2D53}" dt="2023-07-28T06:10:09.075" v="3094" actId="21"/>
          <ac:spMkLst>
            <pc:docMk/>
            <pc:sldMk cId="3346708425" sldId="373"/>
            <ac:spMk id="7" creationId="{F4A7DAA8-C515-A59A-D3AF-D381FD692AC8}"/>
          </ac:spMkLst>
        </pc:spChg>
        <pc:spChg chg="mod">
          <ac:chgData name="Toby Donaldson" userId="2e6e5431-bb17-4c41-9985-d39c50d83c73" providerId="ADAL" clId="{94CDAED0-2B77-4E53-9151-EB43D4FE2D53}" dt="2023-07-28T06:19:57.885" v="3224" actId="20577"/>
          <ac:spMkLst>
            <pc:docMk/>
            <pc:sldMk cId="3346708425" sldId="373"/>
            <ac:spMk id="8" creationId="{C4274BF4-E9F5-C6BB-C722-1BDFFBB2E4DA}"/>
          </ac:spMkLst>
        </pc:spChg>
        <pc:spChg chg="add del mod">
          <ac:chgData name="Toby Donaldson" userId="2e6e5431-bb17-4c41-9985-d39c50d83c73" providerId="ADAL" clId="{94CDAED0-2B77-4E53-9151-EB43D4FE2D53}" dt="2023-07-28T06:21:02.843" v="3226" actId="21"/>
          <ac:spMkLst>
            <pc:docMk/>
            <pc:sldMk cId="3346708425" sldId="373"/>
            <ac:spMk id="9" creationId="{404FBC74-3E3C-0CD1-5A18-38EDA60CFCE0}"/>
          </ac:spMkLst>
        </pc:spChg>
        <pc:spChg chg="add mod">
          <ac:chgData name="Toby Donaldson" userId="2e6e5431-bb17-4c41-9985-d39c50d83c73" providerId="ADAL" clId="{94CDAED0-2B77-4E53-9151-EB43D4FE2D53}" dt="2023-07-28T06:26:44.929" v="3566" actId="1076"/>
          <ac:spMkLst>
            <pc:docMk/>
            <pc:sldMk cId="3346708425" sldId="373"/>
            <ac:spMk id="10" creationId="{9F2C877A-BF46-5D70-74C0-7BE5EF430342}"/>
          </ac:spMkLst>
        </pc:spChg>
        <pc:spChg chg="add mod">
          <ac:chgData name="Toby Donaldson" userId="2e6e5431-bb17-4c41-9985-d39c50d83c73" providerId="ADAL" clId="{94CDAED0-2B77-4E53-9151-EB43D4FE2D53}" dt="2023-07-28T06:27:20.735" v="3575" actId="408"/>
          <ac:spMkLst>
            <pc:docMk/>
            <pc:sldMk cId="3346708425" sldId="373"/>
            <ac:spMk id="11" creationId="{0F14ECF8-6243-3F51-8B1E-95794E589B47}"/>
          </ac:spMkLst>
        </pc:spChg>
        <pc:spChg chg="add mod">
          <ac:chgData name="Toby Donaldson" userId="2e6e5431-bb17-4c41-9985-d39c50d83c73" providerId="ADAL" clId="{94CDAED0-2B77-4E53-9151-EB43D4FE2D53}" dt="2023-07-28T06:27:14.350" v="3574" actId="1076"/>
          <ac:spMkLst>
            <pc:docMk/>
            <pc:sldMk cId="3346708425" sldId="373"/>
            <ac:spMk id="12" creationId="{C4A5F59F-B7A9-8430-F561-4A462951A1F4}"/>
          </ac:spMkLst>
        </pc:spChg>
        <pc:spChg chg="add del mod">
          <ac:chgData name="Toby Donaldson" userId="2e6e5431-bb17-4c41-9985-d39c50d83c73" providerId="ADAL" clId="{94CDAED0-2B77-4E53-9151-EB43D4FE2D53}" dt="2023-07-28T06:31:33.250" v="3687" actId="21"/>
          <ac:spMkLst>
            <pc:docMk/>
            <pc:sldMk cId="3346708425" sldId="373"/>
            <ac:spMk id="13" creationId="{80E2A29E-F680-347A-7DDD-EFBA09560753}"/>
          </ac:spMkLst>
        </pc:spChg>
        <pc:spChg chg="add mod">
          <ac:chgData name="Toby Donaldson" userId="2e6e5431-bb17-4c41-9985-d39c50d83c73" providerId="ADAL" clId="{94CDAED0-2B77-4E53-9151-EB43D4FE2D53}" dt="2023-07-28T06:31:37.500" v="3688" actId="1076"/>
          <ac:spMkLst>
            <pc:docMk/>
            <pc:sldMk cId="3346708425" sldId="373"/>
            <ac:spMk id="14" creationId="{D3F45603-E282-A1A4-E013-639B4052471B}"/>
          </ac:spMkLst>
        </pc:spChg>
        <pc:graphicFrameChg chg="add mod modGraphic">
          <ac:chgData name="Toby Donaldson" userId="2e6e5431-bb17-4c41-9985-d39c50d83c73" providerId="ADAL" clId="{94CDAED0-2B77-4E53-9151-EB43D4FE2D53}" dt="2023-07-28T06:18:39.051" v="3214" actId="2062"/>
          <ac:graphicFrameMkLst>
            <pc:docMk/>
            <pc:sldMk cId="3346708425" sldId="373"/>
            <ac:graphicFrameMk id="3" creationId="{7350F498-ED88-BC7D-749B-28D6A55F7EAB}"/>
          </ac:graphicFrameMkLst>
        </pc:graphicFrameChg>
        <pc:picChg chg="del">
          <ac:chgData name="Toby Donaldson" userId="2e6e5431-bb17-4c41-9985-d39c50d83c73" providerId="ADAL" clId="{94CDAED0-2B77-4E53-9151-EB43D4FE2D53}" dt="2023-07-28T06:10:05.705" v="3093" actId="21"/>
          <ac:picMkLst>
            <pc:docMk/>
            <pc:sldMk cId="3346708425" sldId="373"/>
            <ac:picMk id="6" creationId="{55A006F9-4CC2-E7DE-CB6A-D1E00908C25A}"/>
          </ac:picMkLst>
        </pc:picChg>
      </pc:sldChg>
      <pc:sldChg chg="modSp add mod ord">
        <pc:chgData name="Toby Donaldson" userId="2e6e5431-bb17-4c41-9985-d39c50d83c73" providerId="ADAL" clId="{94CDAED0-2B77-4E53-9151-EB43D4FE2D53}" dt="2023-07-28T06:24:45.685" v="3561" actId="20577"/>
        <pc:sldMkLst>
          <pc:docMk/>
          <pc:sldMk cId="1184247880" sldId="374"/>
        </pc:sldMkLst>
        <pc:spChg chg="mod">
          <ac:chgData name="Toby Donaldson" userId="2e6e5431-bb17-4c41-9985-d39c50d83c73" providerId="ADAL" clId="{94CDAED0-2B77-4E53-9151-EB43D4FE2D53}" dt="2023-07-28T06:22:38.934" v="3288" actId="20577"/>
          <ac:spMkLst>
            <pc:docMk/>
            <pc:sldMk cId="1184247880" sldId="374"/>
            <ac:spMk id="2" creationId="{3D0334CC-E20C-7AD9-BFED-2A4887E18AE2}"/>
          </ac:spMkLst>
        </pc:spChg>
        <pc:spChg chg="mod">
          <ac:chgData name="Toby Donaldson" userId="2e6e5431-bb17-4c41-9985-d39c50d83c73" providerId="ADAL" clId="{94CDAED0-2B77-4E53-9151-EB43D4FE2D53}" dt="2023-07-28T06:24:45.685" v="3561" actId="20577"/>
          <ac:spMkLst>
            <pc:docMk/>
            <pc:sldMk cId="1184247880" sldId="374"/>
            <ac:spMk id="3" creationId="{4A9D4A7F-05A3-914E-E7E7-5134860AB900}"/>
          </ac:spMkLst>
        </pc:spChg>
      </pc:sldChg>
      <pc:sldChg chg="modSp new mod">
        <pc:chgData name="Toby Donaldson" userId="2e6e5431-bb17-4c41-9985-d39c50d83c73" providerId="ADAL" clId="{94CDAED0-2B77-4E53-9151-EB43D4FE2D53}" dt="2023-07-28T06:36:08.118" v="4192" actId="20577"/>
        <pc:sldMkLst>
          <pc:docMk/>
          <pc:sldMk cId="451211871" sldId="375"/>
        </pc:sldMkLst>
        <pc:spChg chg="mod">
          <ac:chgData name="Toby Donaldson" userId="2e6e5431-bb17-4c41-9985-d39c50d83c73" providerId="ADAL" clId="{94CDAED0-2B77-4E53-9151-EB43D4FE2D53}" dt="2023-07-28T06:34:01.958" v="4026" actId="20577"/>
          <ac:spMkLst>
            <pc:docMk/>
            <pc:sldMk cId="451211871" sldId="375"/>
            <ac:spMk id="2" creationId="{6D5322D1-36BD-18E4-15E6-96D1BA3704F1}"/>
          </ac:spMkLst>
        </pc:spChg>
        <pc:spChg chg="mod">
          <ac:chgData name="Toby Donaldson" userId="2e6e5431-bb17-4c41-9985-d39c50d83c73" providerId="ADAL" clId="{94CDAED0-2B77-4E53-9151-EB43D4FE2D53}" dt="2023-07-28T06:36:08.118" v="4192" actId="20577"/>
          <ac:spMkLst>
            <pc:docMk/>
            <pc:sldMk cId="451211871" sldId="375"/>
            <ac:spMk id="3" creationId="{C85FD446-CB5E-75C2-C0EE-0AC43AD36E8D}"/>
          </ac:spMkLst>
        </pc:spChg>
      </pc:sldChg>
      <pc:sldChg chg="addSp modSp new mod">
        <pc:chgData name="Toby Donaldson" userId="2e6e5431-bb17-4c41-9985-d39c50d83c73" providerId="ADAL" clId="{94CDAED0-2B77-4E53-9151-EB43D4FE2D53}" dt="2023-07-28T06:41:31.078" v="4527" actId="20577"/>
        <pc:sldMkLst>
          <pc:docMk/>
          <pc:sldMk cId="3438752600" sldId="376"/>
        </pc:sldMkLst>
        <pc:spChg chg="mod">
          <ac:chgData name="Toby Donaldson" userId="2e6e5431-bb17-4c41-9985-d39c50d83c73" providerId="ADAL" clId="{94CDAED0-2B77-4E53-9151-EB43D4FE2D53}" dt="2023-07-28T06:36:20.709" v="4217" actId="20577"/>
          <ac:spMkLst>
            <pc:docMk/>
            <pc:sldMk cId="3438752600" sldId="376"/>
            <ac:spMk id="2" creationId="{9DAC4C54-5999-A04D-FE16-6457D7FFD483}"/>
          </ac:spMkLst>
        </pc:spChg>
        <pc:spChg chg="mod">
          <ac:chgData name="Toby Donaldson" userId="2e6e5431-bb17-4c41-9985-d39c50d83c73" providerId="ADAL" clId="{94CDAED0-2B77-4E53-9151-EB43D4FE2D53}" dt="2023-07-28T06:40:56.348" v="4520" actId="12"/>
          <ac:spMkLst>
            <pc:docMk/>
            <pc:sldMk cId="3438752600" sldId="376"/>
            <ac:spMk id="3" creationId="{62F6B26A-0A41-E71D-188B-434416D30F42}"/>
          </ac:spMkLst>
        </pc:spChg>
        <pc:graphicFrameChg chg="add mod modGraphic">
          <ac:chgData name="Toby Donaldson" userId="2e6e5431-bb17-4c41-9985-d39c50d83c73" providerId="ADAL" clId="{94CDAED0-2B77-4E53-9151-EB43D4FE2D53}" dt="2023-07-28T06:41:31.078" v="4527" actId="20577"/>
          <ac:graphicFrameMkLst>
            <pc:docMk/>
            <pc:sldMk cId="3438752600" sldId="376"/>
            <ac:graphicFrameMk id="5" creationId="{DF97E798-F172-A740-0814-90CF92AB725B}"/>
          </ac:graphicFrameMkLst>
        </pc:graphicFrameChg>
      </pc:sldChg>
      <pc:sldChg chg="modSp add mod">
        <pc:chgData name="Toby Donaldson" userId="2e6e5431-bb17-4c41-9985-d39c50d83c73" providerId="ADAL" clId="{94CDAED0-2B77-4E53-9151-EB43D4FE2D53}" dt="2023-07-28T06:41:36.825" v="4529" actId="20577"/>
        <pc:sldMkLst>
          <pc:docMk/>
          <pc:sldMk cId="4253000744" sldId="377"/>
        </pc:sldMkLst>
        <pc:graphicFrameChg chg="modGraphic">
          <ac:chgData name="Toby Donaldson" userId="2e6e5431-bb17-4c41-9985-d39c50d83c73" providerId="ADAL" clId="{94CDAED0-2B77-4E53-9151-EB43D4FE2D53}" dt="2023-07-28T06:41:36.825" v="4529" actId="20577"/>
          <ac:graphicFrameMkLst>
            <pc:docMk/>
            <pc:sldMk cId="4253000744" sldId="377"/>
            <ac:graphicFrameMk id="5" creationId="{DF97E798-F172-A740-0814-90CF92AB725B}"/>
          </ac:graphicFrameMkLst>
        </pc:graphicFrameChg>
      </pc:sldChg>
      <pc:sldChg chg="modSp add mod">
        <pc:chgData name="Toby Donaldson" userId="2e6e5431-bb17-4c41-9985-d39c50d83c73" providerId="ADAL" clId="{94CDAED0-2B77-4E53-9151-EB43D4FE2D53}" dt="2023-07-28T06:41:41.150" v="4530" actId="20577"/>
        <pc:sldMkLst>
          <pc:docMk/>
          <pc:sldMk cId="3685578888" sldId="378"/>
        </pc:sldMkLst>
        <pc:graphicFrameChg chg="modGraphic">
          <ac:chgData name="Toby Donaldson" userId="2e6e5431-bb17-4c41-9985-d39c50d83c73" providerId="ADAL" clId="{94CDAED0-2B77-4E53-9151-EB43D4FE2D53}" dt="2023-07-28T06:41:41.150" v="4530" actId="20577"/>
          <ac:graphicFrameMkLst>
            <pc:docMk/>
            <pc:sldMk cId="3685578888" sldId="378"/>
            <ac:graphicFrameMk id="5" creationId="{DF97E798-F172-A740-0814-90CF92AB725B}"/>
          </ac:graphicFrameMkLst>
        </pc:graphicFrameChg>
      </pc:sldChg>
      <pc:sldChg chg="addSp modSp add mod">
        <pc:chgData name="Toby Donaldson" userId="2e6e5431-bb17-4c41-9985-d39c50d83c73" providerId="ADAL" clId="{94CDAED0-2B77-4E53-9151-EB43D4FE2D53}" dt="2023-07-28T06:45:00.398" v="4783" actId="20577"/>
        <pc:sldMkLst>
          <pc:docMk/>
          <pc:sldMk cId="1688051310" sldId="379"/>
        </pc:sldMkLst>
        <pc:spChg chg="add mod">
          <ac:chgData name="Toby Donaldson" userId="2e6e5431-bb17-4c41-9985-d39c50d83c73" providerId="ADAL" clId="{94CDAED0-2B77-4E53-9151-EB43D4FE2D53}" dt="2023-07-28T06:43:02.622" v="4701" actId="1076"/>
          <ac:spMkLst>
            <pc:docMk/>
            <pc:sldMk cId="1688051310" sldId="379"/>
            <ac:spMk id="6" creationId="{6DBAFD74-36AA-E7E3-FCE1-00AFDDCF6318}"/>
          </ac:spMkLst>
        </pc:spChg>
        <pc:spChg chg="add mod">
          <ac:chgData name="Toby Donaldson" userId="2e6e5431-bb17-4c41-9985-d39c50d83c73" providerId="ADAL" clId="{94CDAED0-2B77-4E53-9151-EB43D4FE2D53}" dt="2023-07-28T06:45:00.398" v="4783" actId="20577"/>
          <ac:spMkLst>
            <pc:docMk/>
            <pc:sldMk cId="1688051310" sldId="379"/>
            <ac:spMk id="7" creationId="{3FC52971-1096-2945-2213-202F530A3C85}"/>
          </ac:spMkLst>
        </pc:spChg>
      </pc:sldChg>
    </pc:docChg>
  </pc:docChgLst>
  <pc:docChgLst>
    <pc:chgData name="Toby Donaldson" userId="2e6e5431-bb17-4c41-9985-d39c50d83c73" providerId="ADAL" clId="{7F23DD3C-EE88-4E09-B912-3847A853AACE}"/>
    <pc:docChg chg="undo redo custSel addSld delSld modSld sldOrd addSection delSection modSection">
      <pc:chgData name="Toby Donaldson" userId="2e6e5431-bb17-4c41-9985-d39c50d83c73" providerId="ADAL" clId="{7F23DD3C-EE88-4E09-B912-3847A853AACE}" dt="2023-07-17T07:21:35.222" v="13760" actId="14100"/>
      <pc:docMkLst>
        <pc:docMk/>
      </pc:docMkLst>
      <pc:sldChg chg="modSp mod ord">
        <pc:chgData name="Toby Donaldson" userId="2e6e5431-bb17-4c41-9985-d39c50d83c73" providerId="ADAL" clId="{7F23DD3C-EE88-4E09-B912-3847A853AACE}" dt="2023-07-16T02:30:44.129" v="10360"/>
        <pc:sldMkLst>
          <pc:docMk/>
          <pc:sldMk cId="1170275916" sldId="256"/>
        </pc:sldMkLst>
        <pc:spChg chg="mod">
          <ac:chgData name="Toby Donaldson" userId="2e6e5431-bb17-4c41-9985-d39c50d83c73" providerId="ADAL" clId="{7F23DD3C-EE88-4E09-B912-3847A853AACE}" dt="2023-07-11T23:08:48.955" v="27" actId="20577"/>
          <ac:spMkLst>
            <pc:docMk/>
            <pc:sldMk cId="1170275916" sldId="256"/>
            <ac:spMk id="2" creationId="{854770BE-8335-8CC5-A18B-872BA86F3CA0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165126330" sldId="257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122149151" sldId="259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743231242" sldId="260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284062246" sldId="261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037811821" sldId="262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88445450" sldId="263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26615821" sldId="264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893772560" sldId="265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914029144" sldId="267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64315593" sldId="268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555625503" sldId="269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823571246" sldId="270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334616673" sldId="271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180430539" sldId="272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170315991" sldId="273"/>
        </pc:sldMkLst>
      </pc:sldChg>
      <pc:sldChg chg="addSp delSp modSp mod ord">
        <pc:chgData name="Toby Donaldson" userId="2e6e5431-bb17-4c41-9985-d39c50d83c73" providerId="ADAL" clId="{7F23DD3C-EE88-4E09-B912-3847A853AACE}" dt="2023-07-16T03:09:17.423" v="11642"/>
        <pc:sldMkLst>
          <pc:docMk/>
          <pc:sldMk cId="2404450913" sldId="274"/>
        </pc:sldMkLst>
        <pc:spChg chg="mod">
          <ac:chgData name="Toby Donaldson" userId="2e6e5431-bb17-4c41-9985-d39c50d83c73" providerId="ADAL" clId="{7F23DD3C-EE88-4E09-B912-3847A853AACE}" dt="2023-07-11T23:10:44.699" v="218" actId="20577"/>
          <ac:spMkLst>
            <pc:docMk/>
            <pc:sldMk cId="2404450913" sldId="274"/>
            <ac:spMk id="2" creationId="{DAC52906-7C32-BCCD-C0C4-D83543BE2C1E}"/>
          </ac:spMkLst>
        </pc:spChg>
        <pc:spChg chg="del mod">
          <ac:chgData name="Toby Donaldson" userId="2e6e5431-bb17-4c41-9985-d39c50d83c73" providerId="ADAL" clId="{7F23DD3C-EE88-4E09-B912-3847A853AACE}" dt="2023-07-14T03:45:37.535" v="6918" actId="21"/>
          <ac:spMkLst>
            <pc:docMk/>
            <pc:sldMk cId="2404450913" sldId="274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40.622" v="6919" actId="21"/>
          <ac:spMkLst>
            <pc:docMk/>
            <pc:sldMk cId="2404450913" sldId="274"/>
            <ac:spMk id="6" creationId="{F9A14C33-C321-704D-0373-FD5A1718EFFD}"/>
          </ac:spMkLst>
        </pc:spChg>
        <pc:spChg chg="add mod">
          <ac:chgData name="Toby Donaldson" userId="2e6e5431-bb17-4c41-9985-d39c50d83c73" providerId="ADAL" clId="{7F23DD3C-EE88-4E09-B912-3847A853AACE}" dt="2023-07-14T03:45:47.734" v="6920"/>
          <ac:spMkLst>
            <pc:docMk/>
            <pc:sldMk cId="2404450913" sldId="274"/>
            <ac:spMk id="7" creationId="{BF612A04-CE7A-C52C-0AE9-CCABBC9F31CF}"/>
          </ac:spMkLst>
        </pc:spChg>
        <pc:spChg chg="del">
          <ac:chgData name="Toby Donaldson" userId="2e6e5431-bb17-4c41-9985-d39c50d83c73" providerId="ADAL" clId="{7F23DD3C-EE88-4E09-B912-3847A853AACE}" dt="2023-07-11T23:09:40.032" v="185" actId="21"/>
          <ac:spMkLst>
            <pc:docMk/>
            <pc:sldMk cId="2404450913" sldId="274"/>
            <ac:spMk id="19" creationId="{4D0C0BD2-6F03-E573-660B-9A77B4B66EB2}"/>
          </ac:spMkLst>
        </pc:spChg>
        <pc:spChg chg="del">
          <ac:chgData name="Toby Donaldson" userId="2e6e5431-bb17-4c41-9985-d39c50d83c73" providerId="ADAL" clId="{7F23DD3C-EE88-4E09-B912-3847A853AACE}" dt="2023-07-11T23:10:56.997" v="220" actId="21"/>
          <ac:spMkLst>
            <pc:docMk/>
            <pc:sldMk cId="2404450913" sldId="274"/>
            <ac:spMk id="24" creationId="{4B70D9BE-94B8-FC3E-4852-795D7B193B1C}"/>
          </ac:spMkLst>
        </pc:spChg>
        <pc:picChg chg="add del mod">
          <ac:chgData name="Toby Donaldson" userId="2e6e5431-bb17-4c41-9985-d39c50d83c73" providerId="ADAL" clId="{7F23DD3C-EE88-4E09-B912-3847A853AACE}" dt="2023-07-11T23:11:36.046" v="224" actId="21"/>
          <ac:picMkLst>
            <pc:docMk/>
            <pc:sldMk cId="2404450913" sldId="274"/>
            <ac:picMk id="6" creationId="{606F1863-5FA9-9BC5-191A-2922C6034D23}"/>
          </ac:picMkLst>
        </pc:picChg>
        <pc:picChg chg="add del mod">
          <ac:chgData name="Toby Donaldson" userId="2e6e5431-bb17-4c41-9985-d39c50d83c73" providerId="ADAL" clId="{7F23DD3C-EE88-4E09-B912-3847A853AACE}" dt="2023-07-14T03:43:50.713" v="6897" actId="21"/>
          <ac:picMkLst>
            <pc:docMk/>
            <pc:sldMk cId="2404450913" sldId="274"/>
            <ac:picMk id="8" creationId="{31DE1692-870B-DF88-AA92-2832BC896E66}"/>
          </ac:picMkLst>
        </pc:pic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06964257" sldId="275"/>
        </pc:sldMkLst>
      </pc:sldChg>
      <pc:sldChg chg="add del">
        <pc:chgData name="Toby Donaldson" userId="2e6e5431-bb17-4c41-9985-d39c50d83c73" providerId="ADAL" clId="{7F23DD3C-EE88-4E09-B912-3847A853AACE}" dt="2023-07-11T23:17:04.081" v="380" actId="2696"/>
        <pc:sldMkLst>
          <pc:docMk/>
          <pc:sldMk cId="4014285534" sldId="275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374003772" sldId="276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4045521080" sldId="276"/>
        </pc:sldMkLst>
        <pc:spChg chg="del">
          <ac:chgData name="Toby Donaldson" userId="2e6e5431-bb17-4c41-9985-d39c50d83c73" providerId="ADAL" clId="{7F23DD3C-EE88-4E09-B912-3847A853AACE}" dt="2023-07-14T03:44:54.969" v="6904" actId="21"/>
          <ac:spMkLst>
            <pc:docMk/>
            <pc:sldMk cId="4045521080" sldId="276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14:51.351" v="301" actId="20577"/>
          <ac:spMkLst>
            <pc:docMk/>
            <pc:sldMk cId="4045521080" sldId="276"/>
            <ac:spMk id="5" creationId="{62055AFE-D812-867D-5B09-71B7F4DAC1D9}"/>
          </ac:spMkLst>
        </pc:spChg>
        <pc:spChg chg="add mod">
          <ac:chgData name="Toby Donaldson" userId="2e6e5431-bb17-4c41-9985-d39c50d83c73" providerId="ADAL" clId="{7F23DD3C-EE88-4E09-B912-3847A853AACE}" dt="2023-07-11T23:13:16.188" v="240" actId="164"/>
          <ac:spMkLst>
            <pc:docMk/>
            <pc:sldMk cId="4045521080" sldId="276"/>
            <ac:spMk id="6" creationId="{44979010-5ABD-9B6A-76F5-1243DCD2E832}"/>
          </ac:spMkLst>
        </pc:spChg>
        <pc:spChg chg="add del mod">
          <ac:chgData name="Toby Donaldson" userId="2e6e5431-bb17-4c41-9985-d39c50d83c73" providerId="ADAL" clId="{7F23DD3C-EE88-4E09-B912-3847A853AACE}" dt="2023-07-14T03:44:57.391" v="6905" actId="21"/>
          <ac:spMkLst>
            <pc:docMk/>
            <pc:sldMk cId="4045521080" sldId="276"/>
            <ac:spMk id="9" creationId="{B98C1599-402C-FDB4-A1C3-4DDDF91630A5}"/>
          </ac:spMkLst>
        </pc:spChg>
        <pc:spChg chg="add del mod">
          <ac:chgData name="Toby Donaldson" userId="2e6e5431-bb17-4c41-9985-d39c50d83c73" providerId="ADAL" clId="{7F23DD3C-EE88-4E09-B912-3847A853AACE}" dt="2023-07-11T23:13:32.013" v="258"/>
          <ac:spMkLst>
            <pc:docMk/>
            <pc:sldMk cId="4045521080" sldId="276"/>
            <ac:spMk id="9" creationId="{EF279CF4-988E-CDB1-5F05-35F3A3F2570D}"/>
          </ac:spMkLst>
        </pc:spChg>
        <pc:spChg chg="add mod">
          <ac:chgData name="Toby Donaldson" userId="2e6e5431-bb17-4c41-9985-d39c50d83c73" providerId="ADAL" clId="{7F23DD3C-EE88-4E09-B912-3847A853AACE}" dt="2023-07-14T03:45:49.478" v="6921"/>
          <ac:spMkLst>
            <pc:docMk/>
            <pc:sldMk cId="4045521080" sldId="276"/>
            <ac:spMk id="10" creationId="{4B04E702-038D-4740-0364-E0028638D147}"/>
          </ac:spMkLst>
        </pc:spChg>
        <pc:spChg chg="add del mod">
          <ac:chgData name="Toby Donaldson" userId="2e6e5431-bb17-4c41-9985-d39c50d83c73" providerId="ADAL" clId="{7F23DD3C-EE88-4E09-B912-3847A853AACE}" dt="2023-07-11T23:13:31.629" v="257"/>
          <ac:spMkLst>
            <pc:docMk/>
            <pc:sldMk cId="4045521080" sldId="276"/>
            <ac:spMk id="10" creationId="{E3C6E38B-C862-D706-16C1-3B548C7C5F5A}"/>
          </ac:spMkLst>
        </pc:spChg>
        <pc:spChg chg="add del mod">
          <ac:chgData name="Toby Donaldson" userId="2e6e5431-bb17-4c41-9985-d39c50d83c73" providerId="ADAL" clId="{7F23DD3C-EE88-4E09-B912-3847A853AACE}" dt="2023-07-11T23:13:31.469" v="256"/>
          <ac:spMkLst>
            <pc:docMk/>
            <pc:sldMk cId="4045521080" sldId="276"/>
            <ac:spMk id="11" creationId="{46617BC5-A5F0-A6B1-D2C1-546509B2F6CA}"/>
          </ac:spMkLst>
        </pc:spChg>
        <pc:spChg chg="add del mod">
          <ac:chgData name="Toby Donaldson" userId="2e6e5431-bb17-4c41-9985-d39c50d83c73" providerId="ADAL" clId="{7F23DD3C-EE88-4E09-B912-3847A853AACE}" dt="2023-07-11T23:13:31.313" v="255"/>
          <ac:spMkLst>
            <pc:docMk/>
            <pc:sldMk cId="4045521080" sldId="276"/>
            <ac:spMk id="12" creationId="{13856597-1854-1440-F97E-B6F540C4964B}"/>
          </ac:spMkLst>
        </pc:spChg>
        <pc:spChg chg="add del mod">
          <ac:chgData name="Toby Donaldson" userId="2e6e5431-bb17-4c41-9985-d39c50d83c73" providerId="ADAL" clId="{7F23DD3C-EE88-4E09-B912-3847A853AACE}" dt="2023-07-11T23:13:31.125" v="254"/>
          <ac:spMkLst>
            <pc:docMk/>
            <pc:sldMk cId="4045521080" sldId="276"/>
            <ac:spMk id="13" creationId="{8A35ACBC-8B0D-DBF9-FBE6-23C8B0946D1F}"/>
          </ac:spMkLst>
        </pc:spChg>
        <pc:spChg chg="add del mod">
          <ac:chgData name="Toby Donaldson" userId="2e6e5431-bb17-4c41-9985-d39c50d83c73" providerId="ADAL" clId="{7F23DD3C-EE88-4E09-B912-3847A853AACE}" dt="2023-07-11T23:13:30.804" v="253"/>
          <ac:spMkLst>
            <pc:docMk/>
            <pc:sldMk cId="4045521080" sldId="276"/>
            <ac:spMk id="14" creationId="{97268DDF-C90A-5933-49CC-E1B62035ED7A}"/>
          </ac:spMkLst>
        </pc:spChg>
        <pc:spChg chg="add del mod">
          <ac:chgData name="Toby Donaldson" userId="2e6e5431-bb17-4c41-9985-d39c50d83c73" providerId="ADAL" clId="{7F23DD3C-EE88-4E09-B912-3847A853AACE}" dt="2023-07-11T23:13:30.646" v="252"/>
          <ac:spMkLst>
            <pc:docMk/>
            <pc:sldMk cId="4045521080" sldId="276"/>
            <ac:spMk id="15" creationId="{8D639B19-EBB6-611D-D98B-3C7349CB7A13}"/>
          </ac:spMkLst>
        </pc:spChg>
        <pc:spChg chg="mod">
          <ac:chgData name="Toby Donaldson" userId="2e6e5431-bb17-4c41-9985-d39c50d83c73" providerId="ADAL" clId="{7F23DD3C-EE88-4E09-B912-3847A853AACE}" dt="2023-07-11T23:13:28.030" v="249"/>
          <ac:spMkLst>
            <pc:docMk/>
            <pc:sldMk cId="4045521080" sldId="276"/>
            <ac:spMk id="17" creationId="{B0AC716A-D74A-C34B-C5C6-6188FB89D65D}"/>
          </ac:spMkLst>
        </pc:spChg>
        <pc:spChg chg="mod">
          <ac:chgData name="Toby Donaldson" userId="2e6e5431-bb17-4c41-9985-d39c50d83c73" providerId="ADAL" clId="{7F23DD3C-EE88-4E09-B912-3847A853AACE}" dt="2023-07-11T23:13:28.030" v="249"/>
          <ac:spMkLst>
            <pc:docMk/>
            <pc:sldMk cId="4045521080" sldId="276"/>
            <ac:spMk id="18" creationId="{15350AD0-7E5F-312B-0F7F-BF6DAF0D8C0B}"/>
          </ac:spMkLst>
        </pc:spChg>
        <pc:spChg chg="mod">
          <ac:chgData name="Toby Donaldson" userId="2e6e5431-bb17-4c41-9985-d39c50d83c73" providerId="ADAL" clId="{7F23DD3C-EE88-4E09-B912-3847A853AACE}" dt="2023-07-11T23:14:35.854" v="295" actId="20577"/>
          <ac:spMkLst>
            <pc:docMk/>
            <pc:sldMk cId="4045521080" sldId="276"/>
            <ac:spMk id="20" creationId="{60BCAA5B-933A-5A91-046B-9299F90B8A0E}"/>
          </ac:spMkLst>
        </pc:spChg>
        <pc:spChg chg="mod">
          <ac:chgData name="Toby Donaldson" userId="2e6e5431-bb17-4c41-9985-d39c50d83c73" providerId="ADAL" clId="{7F23DD3C-EE88-4E09-B912-3847A853AACE}" dt="2023-07-11T23:13:45.959" v="262"/>
          <ac:spMkLst>
            <pc:docMk/>
            <pc:sldMk cId="4045521080" sldId="276"/>
            <ac:spMk id="21" creationId="{3FA30EC7-027E-9343-7742-3E0FEF2B8398}"/>
          </ac:spMkLst>
        </pc:spChg>
        <pc:spChg chg="mod">
          <ac:chgData name="Toby Donaldson" userId="2e6e5431-bb17-4c41-9985-d39c50d83c73" providerId="ADAL" clId="{7F23DD3C-EE88-4E09-B912-3847A853AACE}" dt="2023-07-11T23:14:48.279" v="300" actId="20577"/>
          <ac:spMkLst>
            <pc:docMk/>
            <pc:sldMk cId="4045521080" sldId="276"/>
            <ac:spMk id="23" creationId="{8DDE541C-CF17-31F4-69C4-B652C9B5C35B}"/>
          </ac:spMkLst>
        </pc:spChg>
        <pc:spChg chg="mod">
          <ac:chgData name="Toby Donaldson" userId="2e6e5431-bb17-4c41-9985-d39c50d83c73" providerId="ADAL" clId="{7F23DD3C-EE88-4E09-B912-3847A853AACE}" dt="2023-07-11T23:13:46.240" v="263"/>
          <ac:spMkLst>
            <pc:docMk/>
            <pc:sldMk cId="4045521080" sldId="276"/>
            <ac:spMk id="24" creationId="{B7E8F241-0094-38DC-8074-919097BCC29E}"/>
          </ac:spMkLst>
        </pc:spChg>
        <pc:spChg chg="mod">
          <ac:chgData name="Toby Donaldson" userId="2e6e5431-bb17-4c41-9985-d39c50d83c73" providerId="ADAL" clId="{7F23DD3C-EE88-4E09-B912-3847A853AACE}" dt="2023-07-11T23:14:46.352" v="299" actId="20577"/>
          <ac:spMkLst>
            <pc:docMk/>
            <pc:sldMk cId="4045521080" sldId="276"/>
            <ac:spMk id="26" creationId="{A8F12B8F-EF64-6D68-8BC4-20B08304A4DC}"/>
          </ac:spMkLst>
        </pc:spChg>
        <pc:spChg chg="mod">
          <ac:chgData name="Toby Donaldson" userId="2e6e5431-bb17-4c41-9985-d39c50d83c73" providerId="ADAL" clId="{7F23DD3C-EE88-4E09-B912-3847A853AACE}" dt="2023-07-11T23:13:46.465" v="264"/>
          <ac:spMkLst>
            <pc:docMk/>
            <pc:sldMk cId="4045521080" sldId="276"/>
            <ac:spMk id="27" creationId="{8DC759FD-0923-2622-FDD3-C9409C991667}"/>
          </ac:spMkLst>
        </pc:spChg>
        <pc:spChg chg="mod">
          <ac:chgData name="Toby Donaldson" userId="2e6e5431-bb17-4c41-9985-d39c50d83c73" providerId="ADAL" clId="{7F23DD3C-EE88-4E09-B912-3847A853AACE}" dt="2023-07-11T23:14:33.743" v="294" actId="20577"/>
          <ac:spMkLst>
            <pc:docMk/>
            <pc:sldMk cId="4045521080" sldId="276"/>
            <ac:spMk id="29" creationId="{E7643E76-905F-E6ED-7A1C-3FF6AD15D01C}"/>
          </ac:spMkLst>
        </pc:spChg>
        <pc:spChg chg="mod">
          <ac:chgData name="Toby Donaldson" userId="2e6e5431-bb17-4c41-9985-d39c50d83c73" providerId="ADAL" clId="{7F23DD3C-EE88-4E09-B912-3847A853AACE}" dt="2023-07-11T23:13:46.680" v="265"/>
          <ac:spMkLst>
            <pc:docMk/>
            <pc:sldMk cId="4045521080" sldId="276"/>
            <ac:spMk id="30" creationId="{DC01D67A-30C4-533C-BF46-2DA2861BBD99}"/>
          </ac:spMkLst>
        </pc:spChg>
        <pc:spChg chg="mod">
          <ac:chgData name="Toby Donaldson" userId="2e6e5431-bb17-4c41-9985-d39c50d83c73" providerId="ADAL" clId="{7F23DD3C-EE88-4E09-B912-3847A853AACE}" dt="2023-07-11T23:14:37.879" v="296" actId="20577"/>
          <ac:spMkLst>
            <pc:docMk/>
            <pc:sldMk cId="4045521080" sldId="276"/>
            <ac:spMk id="32" creationId="{BDF6E2BE-ECDD-DADB-0F7F-3EFE75E46312}"/>
          </ac:spMkLst>
        </pc:spChg>
        <pc:spChg chg="mod">
          <ac:chgData name="Toby Donaldson" userId="2e6e5431-bb17-4c41-9985-d39c50d83c73" providerId="ADAL" clId="{7F23DD3C-EE88-4E09-B912-3847A853AACE}" dt="2023-07-11T23:13:46.927" v="266"/>
          <ac:spMkLst>
            <pc:docMk/>
            <pc:sldMk cId="4045521080" sldId="276"/>
            <ac:spMk id="33" creationId="{798BF8FA-5012-3212-1B62-DB10F78B479C}"/>
          </ac:spMkLst>
        </pc:spChg>
        <pc:spChg chg="mod">
          <ac:chgData name="Toby Donaldson" userId="2e6e5431-bb17-4c41-9985-d39c50d83c73" providerId="ADAL" clId="{7F23DD3C-EE88-4E09-B912-3847A853AACE}" dt="2023-07-11T23:14:41.294" v="297" actId="20577"/>
          <ac:spMkLst>
            <pc:docMk/>
            <pc:sldMk cId="4045521080" sldId="276"/>
            <ac:spMk id="35" creationId="{E7EEE013-5926-A720-2BCB-17CE223A8335}"/>
          </ac:spMkLst>
        </pc:spChg>
        <pc:spChg chg="mod">
          <ac:chgData name="Toby Donaldson" userId="2e6e5431-bb17-4c41-9985-d39c50d83c73" providerId="ADAL" clId="{7F23DD3C-EE88-4E09-B912-3847A853AACE}" dt="2023-07-11T23:13:47.168" v="267"/>
          <ac:spMkLst>
            <pc:docMk/>
            <pc:sldMk cId="4045521080" sldId="276"/>
            <ac:spMk id="36" creationId="{E2B39ECD-0C33-FBB3-F46B-0F580296163A}"/>
          </ac:spMkLst>
        </pc:spChg>
        <pc:spChg chg="mod">
          <ac:chgData name="Toby Donaldson" userId="2e6e5431-bb17-4c41-9985-d39c50d83c73" providerId="ADAL" clId="{7F23DD3C-EE88-4E09-B912-3847A853AACE}" dt="2023-07-11T23:14:44.152" v="298" actId="20577"/>
          <ac:spMkLst>
            <pc:docMk/>
            <pc:sldMk cId="4045521080" sldId="276"/>
            <ac:spMk id="38" creationId="{7B2FEDAA-F4C2-F8C1-4CC8-C98BD41C4D56}"/>
          </ac:spMkLst>
        </pc:spChg>
        <pc:spChg chg="mod">
          <ac:chgData name="Toby Donaldson" userId="2e6e5431-bb17-4c41-9985-d39c50d83c73" providerId="ADAL" clId="{7F23DD3C-EE88-4E09-B912-3847A853AACE}" dt="2023-07-11T23:13:47.424" v="268"/>
          <ac:spMkLst>
            <pc:docMk/>
            <pc:sldMk cId="4045521080" sldId="276"/>
            <ac:spMk id="39" creationId="{E608A60E-E56C-B14B-AC65-5E6FEEC8CE7F}"/>
          </ac:spMkLst>
        </pc:spChg>
        <pc:spChg chg="add mod">
          <ac:chgData name="Toby Donaldson" userId="2e6e5431-bb17-4c41-9985-d39c50d83c73" providerId="ADAL" clId="{7F23DD3C-EE88-4E09-B912-3847A853AACE}" dt="2023-07-11T23:53:46.328" v="1019" actId="113"/>
          <ac:spMkLst>
            <pc:docMk/>
            <pc:sldMk cId="4045521080" sldId="276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0:08.143" v="511" actId="207"/>
          <ac:spMkLst>
            <pc:docMk/>
            <pc:sldMk cId="4045521080" sldId="276"/>
            <ac:spMk id="61" creationId="{28F37167-D7CE-4563-1CE2-6F83E9A7EE22}"/>
          </ac:spMkLst>
        </pc:spChg>
        <pc:spChg chg="add mod">
          <ac:chgData name="Toby Donaldson" userId="2e6e5431-bb17-4c41-9985-d39c50d83c73" providerId="ADAL" clId="{7F23DD3C-EE88-4E09-B912-3847A853AACE}" dt="2023-07-11T23:54:08.878" v="1065" actId="1076"/>
          <ac:spMkLst>
            <pc:docMk/>
            <pc:sldMk cId="4045521080" sldId="276"/>
            <ac:spMk id="62" creationId="{FF405ED6-D4DD-A9DB-34B9-CD1D9EFF4FB1}"/>
          </ac:spMkLst>
        </pc:spChg>
        <pc:grpChg chg="add mod">
          <ac:chgData name="Toby Donaldson" userId="2e6e5431-bb17-4c41-9985-d39c50d83c73" providerId="ADAL" clId="{7F23DD3C-EE88-4E09-B912-3847A853AACE}" dt="2023-07-11T23:14:04.763" v="280" actId="1076"/>
          <ac:grpSpMkLst>
            <pc:docMk/>
            <pc:sldMk cId="4045521080" sldId="276"/>
            <ac:grpSpMk id="7" creationId="{22B9E8B6-F4BF-9B72-69E4-646C8E03FD09}"/>
          </ac:grpSpMkLst>
        </pc:grpChg>
        <pc:grpChg chg="add del mod">
          <ac:chgData name="Toby Donaldson" userId="2e6e5431-bb17-4c41-9985-d39c50d83c73" providerId="ADAL" clId="{7F23DD3C-EE88-4E09-B912-3847A853AACE}" dt="2023-07-11T23:13:30.324" v="250"/>
          <ac:grpSpMkLst>
            <pc:docMk/>
            <pc:sldMk cId="4045521080" sldId="276"/>
            <ac:grpSpMk id="16" creationId="{C76D0B54-028E-4163-37FF-6F68359CB812}"/>
          </ac:grpSpMkLst>
        </pc:grpChg>
        <pc:grpChg chg="add mod">
          <ac:chgData name="Toby Donaldson" userId="2e6e5431-bb17-4c41-9985-d39c50d83c73" providerId="ADAL" clId="{7F23DD3C-EE88-4E09-B912-3847A853AACE}" dt="2023-07-11T23:14:26.075" v="292" actId="1076"/>
          <ac:grpSpMkLst>
            <pc:docMk/>
            <pc:sldMk cId="4045521080" sldId="276"/>
            <ac:grpSpMk id="19" creationId="{3E69FA43-91D8-2CD5-875A-D1BEE150D62E}"/>
          </ac:grpSpMkLst>
        </pc:grpChg>
        <pc:grpChg chg="add mod">
          <ac:chgData name="Toby Donaldson" userId="2e6e5431-bb17-4c41-9985-d39c50d83c73" providerId="ADAL" clId="{7F23DD3C-EE88-4E09-B912-3847A853AACE}" dt="2023-07-11T23:14:28.255" v="293" actId="1076"/>
          <ac:grpSpMkLst>
            <pc:docMk/>
            <pc:sldMk cId="4045521080" sldId="276"/>
            <ac:grpSpMk id="22" creationId="{472A8E87-F5E0-6A85-0AE1-A46417443A4B}"/>
          </ac:grpSpMkLst>
        </pc:grpChg>
        <pc:grpChg chg="add mod">
          <ac:chgData name="Toby Donaldson" userId="2e6e5431-bb17-4c41-9985-d39c50d83c73" providerId="ADAL" clId="{7F23DD3C-EE88-4E09-B912-3847A853AACE}" dt="2023-07-11T23:14:20.504" v="289" actId="1076"/>
          <ac:grpSpMkLst>
            <pc:docMk/>
            <pc:sldMk cId="4045521080" sldId="276"/>
            <ac:grpSpMk id="25" creationId="{48590F3E-7DD5-1DBB-E8C8-C5D32ED7C3D4}"/>
          </ac:grpSpMkLst>
        </pc:grpChg>
        <pc:grpChg chg="add mod">
          <ac:chgData name="Toby Donaldson" userId="2e6e5431-bb17-4c41-9985-d39c50d83c73" providerId="ADAL" clId="{7F23DD3C-EE88-4E09-B912-3847A853AACE}" dt="2023-07-11T23:14:15.909" v="288" actId="1076"/>
          <ac:grpSpMkLst>
            <pc:docMk/>
            <pc:sldMk cId="4045521080" sldId="276"/>
            <ac:grpSpMk id="28" creationId="{D2F000AC-8B5E-7006-84B3-A8C41E49D924}"/>
          </ac:grpSpMkLst>
        </pc:grpChg>
        <pc:grpChg chg="add mod">
          <ac:chgData name="Toby Donaldson" userId="2e6e5431-bb17-4c41-9985-d39c50d83c73" providerId="ADAL" clId="{7F23DD3C-EE88-4E09-B912-3847A853AACE}" dt="2023-07-11T23:14:24.724" v="291" actId="1076"/>
          <ac:grpSpMkLst>
            <pc:docMk/>
            <pc:sldMk cId="4045521080" sldId="276"/>
            <ac:grpSpMk id="31" creationId="{E197A01E-E391-721C-7F6C-70870FD63AD2}"/>
          </ac:grpSpMkLst>
        </pc:grpChg>
        <pc:grpChg chg="add mod">
          <ac:chgData name="Toby Donaldson" userId="2e6e5431-bb17-4c41-9985-d39c50d83c73" providerId="ADAL" clId="{7F23DD3C-EE88-4E09-B912-3847A853AACE}" dt="2023-07-11T23:14:22.436" v="290" actId="1076"/>
          <ac:grpSpMkLst>
            <pc:docMk/>
            <pc:sldMk cId="4045521080" sldId="276"/>
            <ac:grpSpMk id="34" creationId="{41A935DB-A014-F306-826B-125943151787}"/>
          </ac:grpSpMkLst>
        </pc:grpChg>
        <pc:grpChg chg="add mod">
          <ac:chgData name="Toby Donaldson" userId="2e6e5431-bb17-4c41-9985-d39c50d83c73" providerId="ADAL" clId="{7F23DD3C-EE88-4E09-B912-3847A853AACE}" dt="2023-07-11T23:14:10.321" v="284" actId="1076"/>
          <ac:grpSpMkLst>
            <pc:docMk/>
            <pc:sldMk cId="4045521080" sldId="276"/>
            <ac:grpSpMk id="37" creationId="{6DFBA798-1DF1-1932-8F17-9AD421A84C78}"/>
          </ac:grpSpMkLst>
        </pc:grpChg>
        <pc:picChg chg="del">
          <ac:chgData name="Toby Donaldson" userId="2e6e5431-bb17-4c41-9985-d39c50d83c73" providerId="ADAL" clId="{7F23DD3C-EE88-4E09-B912-3847A853AACE}" dt="2023-07-11T23:12:15.318" v="229" actId="21"/>
          <ac:picMkLst>
            <pc:docMk/>
            <pc:sldMk cId="4045521080" sldId="276"/>
            <ac:picMk id="8" creationId="{31DE1692-870B-DF88-AA92-2832BC896E66}"/>
          </ac:picMkLst>
        </pc:picChg>
        <pc:cxnChg chg="add">
          <ac:chgData name="Toby Donaldson" userId="2e6e5431-bb17-4c41-9985-d39c50d83c73" providerId="ADAL" clId="{7F23DD3C-EE88-4E09-B912-3847A853AACE}" dt="2023-07-11T23:15:05.432" v="302" actId="11529"/>
          <ac:cxnSpMkLst>
            <pc:docMk/>
            <pc:sldMk cId="4045521080" sldId="276"/>
            <ac:cxnSpMk id="41" creationId="{60EF9DEB-25C8-1E0A-5149-B8B47FEFB14F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43" creationId="{F2876B47-A6C8-091E-31DD-D73D50901017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45" creationId="{149716A0-2045-D895-5FC3-7751FE20A1E3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47" creationId="{B7EC897A-2E63-E512-4F07-C7026B4C9283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49" creationId="{25C6A350-6053-A3C8-BBCE-331C92F1208E}"/>
          </ac:cxnSpMkLst>
        </pc:cxnChg>
        <pc:cxnChg chg="add del mod">
          <ac:chgData name="Toby Donaldson" userId="2e6e5431-bb17-4c41-9985-d39c50d83c73" providerId="ADAL" clId="{7F23DD3C-EE88-4E09-B912-3847A853AACE}" dt="2023-07-11T23:15:52.516" v="308" actId="11529"/>
          <ac:cxnSpMkLst>
            <pc:docMk/>
            <pc:sldMk cId="4045521080" sldId="276"/>
            <ac:cxnSpMk id="51" creationId="{E7465E63-5CCB-6E12-16E9-3F33DEA8F2FC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53" creationId="{41E91516-B1E4-476B-67ED-EF1F738C1B54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55" creationId="{5C5CA9CE-ADDA-6F83-2D31-486D98176F40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57" creationId="{0CA62775-EFE0-7EED-2A53-7DA7FDBE8B85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099331548" sldId="277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4229924787" sldId="277"/>
        </pc:sldMkLst>
        <pc:spChg chg="del">
          <ac:chgData name="Toby Donaldson" userId="2e6e5431-bb17-4c41-9985-d39c50d83c73" providerId="ADAL" clId="{7F23DD3C-EE88-4E09-B912-3847A853AACE}" dt="2023-07-14T03:45:00.256" v="6906" actId="21"/>
          <ac:spMkLst>
            <pc:docMk/>
            <pc:sldMk cId="4229924787" sldId="277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01.750" v="6907" actId="21"/>
          <ac:spMkLst>
            <pc:docMk/>
            <pc:sldMk cId="4229924787" sldId="277"/>
            <ac:spMk id="10" creationId="{EB7B305F-B980-4458-5EF4-A0F82A016FD7}"/>
          </ac:spMkLst>
        </pc:spChg>
        <pc:spChg chg="add mod">
          <ac:chgData name="Toby Donaldson" userId="2e6e5431-bb17-4c41-9985-d39c50d83c73" providerId="ADAL" clId="{7F23DD3C-EE88-4E09-B912-3847A853AACE}" dt="2023-07-14T03:45:50.663" v="6922"/>
          <ac:spMkLst>
            <pc:docMk/>
            <pc:sldMk cId="4229924787" sldId="277"/>
            <ac:spMk id="11" creationId="{9E924FA8-BFF6-EE65-7856-FB223C470437}"/>
          </ac:spMkLst>
        </pc:spChg>
        <pc:spChg chg="add mod">
          <ac:chgData name="Toby Donaldson" userId="2e6e5431-bb17-4c41-9985-d39c50d83c73" providerId="ADAL" clId="{7F23DD3C-EE88-4E09-B912-3847A853AACE}" dt="2023-07-11T23:30:45.134" v="543" actId="1076"/>
          <ac:spMkLst>
            <pc:docMk/>
            <pc:sldMk cId="4229924787" sldId="277"/>
            <ac:spMk id="48" creationId="{757C2CA1-E49A-2A89-BFF2-8D174E6A1416}"/>
          </ac:spMkLst>
        </pc:spChg>
        <pc:spChg chg="add mod">
          <ac:chgData name="Toby Donaldson" userId="2e6e5431-bb17-4c41-9985-d39c50d83c73" providerId="ADAL" clId="{7F23DD3C-EE88-4E09-B912-3847A853AACE}" dt="2023-07-11T23:30:21.196" v="514" actId="1076"/>
          <ac:spMkLst>
            <pc:docMk/>
            <pc:sldMk cId="4229924787" sldId="277"/>
            <ac:spMk id="50" creationId="{27F67C4C-DFE9-5FE6-5B1B-7D0BC8538121}"/>
          </ac:spMkLst>
        </pc:spChg>
        <pc:spChg chg="add mod">
          <ac:chgData name="Toby Donaldson" userId="2e6e5431-bb17-4c41-9985-d39c50d83c73" providerId="ADAL" clId="{7F23DD3C-EE88-4E09-B912-3847A853AACE}" dt="2023-07-11T23:30:54.670" v="546" actId="20577"/>
          <ac:spMkLst>
            <pc:docMk/>
            <pc:sldMk cId="4229924787" sldId="277"/>
            <ac:spMk id="51" creationId="{06FD7A00-C3DC-B5CA-4587-FC5C6E5EEFC7}"/>
          </ac:spMkLst>
        </pc:spChg>
        <pc:spChg chg="del mod">
          <ac:chgData name="Toby Donaldson" userId="2e6e5431-bb17-4c41-9985-d39c50d83c73" providerId="ADAL" clId="{7F23DD3C-EE88-4E09-B912-3847A853AACE}" dt="2023-07-11T23:29:49.329" v="506" actId="21"/>
          <ac:spMkLst>
            <pc:docMk/>
            <pc:sldMk cId="4229924787" sldId="277"/>
            <ac:spMk id="58" creationId="{B805436A-65FB-F4BF-3B8C-A7330E326B76}"/>
          </ac:spMkLst>
        </pc:sp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9" creationId="{7660E55A-1D76-B7C2-19D3-0392250F1A38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12" creationId="{19FFA99A-A59F-33F2-E28D-B017F291C13C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14" creationId="{A3461DCA-1D5C-9811-2160-429B66C3D757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16" creationId="{CAD24EA1-DFC3-A7C5-3A3D-C19B32F8CD06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18" creationId="{0840B127-FAF1-E786-FB20-A772C636DA53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42" creationId="{1F15B602-CEB9-3876-1A91-E9050A345504}"/>
          </ac:cxnSpMkLst>
        </pc:cxnChg>
        <pc:cxnChg chg="mod">
          <ac:chgData name="Toby Donaldson" userId="2e6e5431-bb17-4c41-9985-d39c50d83c73" providerId="ADAL" clId="{7F23DD3C-EE88-4E09-B912-3847A853AACE}" dt="2023-07-11T23:26:44.812" v="493" actId="208"/>
          <ac:cxnSpMkLst>
            <pc:docMk/>
            <pc:sldMk cId="4229924787" sldId="277"/>
            <ac:cxnSpMk id="45" creationId="{149716A0-2045-D895-5FC3-7751FE20A1E3}"/>
          </ac:cxnSpMkLst>
        </pc:cxnChg>
        <pc:cxnChg chg="mod">
          <ac:chgData name="Toby Donaldson" userId="2e6e5431-bb17-4c41-9985-d39c50d83c73" providerId="ADAL" clId="{7F23DD3C-EE88-4E09-B912-3847A853AACE}" dt="2023-07-11T23:22:07.858" v="480" actId="14100"/>
          <ac:cxnSpMkLst>
            <pc:docMk/>
            <pc:sldMk cId="4229924787" sldId="277"/>
            <ac:cxnSpMk id="49" creationId="{25C6A350-6053-A3C8-BBCE-331C92F1208E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2332012542" sldId="278"/>
        </pc:sldMkLst>
        <pc:spChg chg="del">
          <ac:chgData name="Toby Donaldson" userId="2e6e5431-bb17-4c41-9985-d39c50d83c73" providerId="ADAL" clId="{7F23DD3C-EE88-4E09-B912-3847A853AACE}" dt="2023-07-14T03:45:05.016" v="6908" actId="21"/>
          <ac:spMkLst>
            <pc:docMk/>
            <pc:sldMk cId="2332012542" sldId="278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06.838" v="6909" actId="21"/>
          <ac:spMkLst>
            <pc:docMk/>
            <pc:sldMk cId="2332012542" sldId="278"/>
            <ac:spMk id="11" creationId="{49F2D684-63B8-4B8A-4F39-1A7655E385E3}"/>
          </ac:spMkLst>
        </pc:spChg>
        <pc:spChg chg="add mod">
          <ac:chgData name="Toby Donaldson" userId="2e6e5431-bb17-4c41-9985-d39c50d83c73" providerId="ADAL" clId="{7F23DD3C-EE88-4E09-B912-3847A853AACE}" dt="2023-07-14T03:45:51.423" v="6923"/>
          <ac:spMkLst>
            <pc:docMk/>
            <pc:sldMk cId="2332012542" sldId="278"/>
            <ac:spMk id="15" creationId="{E9150451-8EFA-45D5-5E39-B309B0EF941B}"/>
          </ac:spMkLst>
        </pc:spChg>
        <pc:spChg chg="add mod">
          <ac:chgData name="Toby Donaldson" userId="2e6e5431-bb17-4c41-9985-d39c50d83c73" providerId="ADAL" clId="{7F23DD3C-EE88-4E09-B912-3847A853AACE}" dt="2023-07-11T23:31:09.418" v="547"/>
          <ac:spMkLst>
            <pc:docMk/>
            <pc:sldMk cId="2332012542" sldId="278"/>
            <ac:spMk id="51" creationId="{79CD8D05-7539-C1F3-1C26-4053F7A34BF2}"/>
          </ac:spMkLst>
        </pc:spChg>
        <pc:spChg chg="add mod">
          <ac:chgData name="Toby Donaldson" userId="2e6e5431-bb17-4c41-9985-d39c50d83c73" providerId="ADAL" clId="{7F23DD3C-EE88-4E09-B912-3847A853AACE}" dt="2023-07-11T23:31:09.418" v="547"/>
          <ac:spMkLst>
            <pc:docMk/>
            <pc:sldMk cId="2332012542" sldId="278"/>
            <ac:spMk id="52" creationId="{947B4DD0-A21B-AF26-8E40-4D795236029A}"/>
          </ac:spMkLst>
        </pc:spChg>
        <pc:spChg chg="add mod">
          <ac:chgData name="Toby Donaldson" userId="2e6e5431-bb17-4c41-9985-d39c50d83c73" providerId="ADAL" clId="{7F23DD3C-EE88-4E09-B912-3847A853AACE}" dt="2023-07-11T23:31:19.621" v="550" actId="20577"/>
          <ac:spMkLst>
            <pc:docMk/>
            <pc:sldMk cId="2332012542" sldId="278"/>
            <ac:spMk id="54" creationId="{CF8591B0-572B-CD2C-7AE0-C63E6C27BD4B}"/>
          </ac:spMkLst>
        </pc:spChg>
        <pc:spChg chg="del">
          <ac:chgData name="Toby Donaldson" userId="2e6e5431-bb17-4c41-9985-d39c50d83c73" providerId="ADAL" clId="{7F23DD3C-EE88-4E09-B912-3847A853AACE}" dt="2023-07-11T23:29:46.086" v="505" actId="21"/>
          <ac:spMkLst>
            <pc:docMk/>
            <pc:sldMk cId="2332012542" sldId="278"/>
            <ac:spMk id="58" creationId="{B805436A-65FB-F4BF-3B8C-A7330E326B76}"/>
          </ac:spMkLst>
        </pc:spChg>
        <pc:cxnChg chg="mod">
          <ac:chgData name="Toby Donaldson" userId="2e6e5431-bb17-4c41-9985-d39c50d83c73" providerId="ADAL" clId="{7F23DD3C-EE88-4E09-B912-3847A853AACE}" dt="2023-07-11T23:27:09.213" v="494" actId="208"/>
          <ac:cxnSpMkLst>
            <pc:docMk/>
            <pc:sldMk cId="2332012542" sldId="278"/>
            <ac:cxnSpMk id="9" creationId="{7660E55A-1D76-B7C2-19D3-0392250F1A38}"/>
          </ac:cxnSpMkLst>
        </pc:cxnChg>
        <pc:cxnChg chg="add mod">
          <ac:chgData name="Toby Donaldson" userId="2e6e5431-bb17-4c41-9985-d39c50d83c73" providerId="ADAL" clId="{7F23DD3C-EE88-4E09-B912-3847A853AACE}" dt="2023-07-11T23:27:23.870" v="495" actId="208"/>
          <ac:cxnSpMkLst>
            <pc:docMk/>
            <pc:sldMk cId="2332012542" sldId="278"/>
            <ac:cxnSpMk id="10" creationId="{D2CFAEC0-E75F-A0A2-36B8-A1D1ED8D0A2B}"/>
          </ac:cxnSpMkLst>
        </pc:cxnChg>
        <pc:cxnChg chg="add mod">
          <ac:chgData name="Toby Donaldson" userId="2e6e5431-bb17-4c41-9985-d39c50d83c73" providerId="ADAL" clId="{7F23DD3C-EE88-4E09-B912-3847A853AACE}" dt="2023-07-11T23:25:21.131" v="491" actId="208"/>
          <ac:cxnSpMkLst>
            <pc:docMk/>
            <pc:sldMk cId="2332012542" sldId="278"/>
            <ac:cxnSpMk id="13" creationId="{9FAAE538-B3CC-B764-CA64-1F043149961C}"/>
          </ac:cxnSpMkLst>
        </pc:cxnChg>
        <pc:cxnChg chg="mod">
          <ac:chgData name="Toby Donaldson" userId="2e6e5431-bb17-4c41-9985-d39c50d83c73" providerId="ADAL" clId="{7F23DD3C-EE88-4E09-B912-3847A853AACE}" dt="2023-07-11T23:21:53.475" v="477" actId="14100"/>
          <ac:cxnSpMkLst>
            <pc:docMk/>
            <pc:sldMk cId="2332012542" sldId="278"/>
            <ac:cxnSpMk id="16" creationId="{CAD24EA1-DFC3-A7C5-3A3D-C19B32F8CD06}"/>
          </ac:cxnSpMkLst>
        </pc:cxnChg>
        <pc:cxnChg chg="add mod">
          <ac:chgData name="Toby Donaldson" userId="2e6e5431-bb17-4c41-9985-d39c50d83c73" providerId="ADAL" clId="{7F23DD3C-EE88-4E09-B912-3847A853AACE}" dt="2023-07-11T23:25:21.131" v="491" actId="208"/>
          <ac:cxnSpMkLst>
            <pc:docMk/>
            <pc:sldMk cId="2332012542" sldId="278"/>
            <ac:cxnSpMk id="17" creationId="{758CC5D7-9D31-612D-5BE5-4D66E967D4A9}"/>
          </ac:cxnSpMkLst>
        </pc:cxnChg>
        <pc:cxnChg chg="add mod">
          <ac:chgData name="Toby Donaldson" userId="2e6e5431-bb17-4c41-9985-d39c50d83c73" providerId="ADAL" clId="{7F23DD3C-EE88-4E09-B912-3847A853AACE}" dt="2023-07-11T23:25:21.131" v="491" actId="208"/>
          <ac:cxnSpMkLst>
            <pc:docMk/>
            <pc:sldMk cId="2332012542" sldId="278"/>
            <ac:cxnSpMk id="44" creationId="{F9EE43F5-1B83-8D68-E816-474E35A328D3}"/>
          </ac:cxnSpMkLst>
        </pc:cxnChg>
        <pc:cxnChg chg="mod">
          <ac:chgData name="Toby Donaldson" userId="2e6e5431-bb17-4c41-9985-d39c50d83c73" providerId="ADAL" clId="{7F23DD3C-EE88-4E09-B912-3847A853AACE}" dt="2023-07-11T23:21:56.840" v="478" actId="14100"/>
          <ac:cxnSpMkLst>
            <pc:docMk/>
            <pc:sldMk cId="2332012542" sldId="278"/>
            <ac:cxnSpMk id="49" creationId="{25C6A350-6053-A3C8-BBCE-331C92F1208E}"/>
          </ac:cxnSpMkLst>
        </pc:cxnChg>
        <pc:cxnChg chg="mod">
          <ac:chgData name="Toby Donaldson" userId="2e6e5431-bb17-4c41-9985-d39c50d83c73" providerId="ADAL" clId="{7F23DD3C-EE88-4E09-B912-3847A853AACE}" dt="2023-07-11T23:27:09.213" v="494" actId="208"/>
          <ac:cxnSpMkLst>
            <pc:docMk/>
            <pc:sldMk cId="2332012542" sldId="278"/>
            <ac:cxnSpMk id="57" creationId="{0CA62775-EFE0-7EED-2A53-7DA7FDBE8B85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769145941" sldId="278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319534508" sldId="279"/>
        </pc:sldMkLst>
        <pc:spChg chg="del">
          <ac:chgData name="Toby Donaldson" userId="2e6e5431-bb17-4c41-9985-d39c50d83c73" providerId="ADAL" clId="{7F23DD3C-EE88-4E09-B912-3847A853AACE}" dt="2023-07-14T03:45:10.744" v="6910" actId="21"/>
          <ac:spMkLst>
            <pc:docMk/>
            <pc:sldMk cId="319534508" sldId="279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12.094" v="6911" actId="21"/>
          <ac:spMkLst>
            <pc:docMk/>
            <pc:sldMk cId="319534508" sldId="279"/>
            <ac:spMk id="15" creationId="{E166E2D8-7903-8156-D15A-BA0A74B5CB06}"/>
          </ac:spMkLst>
        </pc:spChg>
        <pc:spChg chg="add mod">
          <ac:chgData name="Toby Donaldson" userId="2e6e5431-bb17-4c41-9985-d39c50d83c73" providerId="ADAL" clId="{7F23DD3C-EE88-4E09-B912-3847A853AACE}" dt="2023-07-14T03:45:52.335" v="6924"/>
          <ac:spMkLst>
            <pc:docMk/>
            <pc:sldMk cId="319534508" sldId="279"/>
            <ac:spMk id="46" creationId="{4C960C86-D1C4-2779-C0ED-59A9EAA2AE20}"/>
          </ac:spMkLst>
        </pc:spChg>
        <pc:spChg chg="del">
          <ac:chgData name="Toby Donaldson" userId="2e6e5431-bb17-4c41-9985-d39c50d83c73" providerId="ADAL" clId="{7F23DD3C-EE88-4E09-B912-3847A853AACE}" dt="2023-07-11T23:29:43.127" v="504" actId="21"/>
          <ac:spMkLst>
            <pc:docMk/>
            <pc:sldMk cId="319534508" sldId="279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1:27.255" v="551"/>
          <ac:spMkLst>
            <pc:docMk/>
            <pc:sldMk cId="319534508" sldId="279"/>
            <ac:spMk id="63" creationId="{4E63FE60-C037-644F-DD57-D5C8AF8515A5}"/>
          </ac:spMkLst>
        </pc:spChg>
        <pc:spChg chg="add mod">
          <ac:chgData name="Toby Donaldson" userId="2e6e5431-bb17-4c41-9985-d39c50d83c73" providerId="ADAL" clId="{7F23DD3C-EE88-4E09-B912-3847A853AACE}" dt="2023-07-11T23:31:27.255" v="551"/>
          <ac:spMkLst>
            <pc:docMk/>
            <pc:sldMk cId="319534508" sldId="279"/>
            <ac:spMk id="64" creationId="{A6F05159-511B-7832-625A-C7F149D0A5B3}"/>
          </ac:spMkLst>
        </pc:spChg>
        <pc:spChg chg="add mod">
          <ac:chgData name="Toby Donaldson" userId="2e6e5431-bb17-4c41-9985-d39c50d83c73" providerId="ADAL" clId="{7F23DD3C-EE88-4E09-B912-3847A853AACE}" dt="2023-07-11T23:31:51.125" v="558" actId="1076"/>
          <ac:spMkLst>
            <pc:docMk/>
            <pc:sldMk cId="319534508" sldId="279"/>
            <ac:spMk id="65" creationId="{F9D16A96-A303-1BEE-7241-CD32A92DA802}"/>
          </ac:spMkLst>
        </pc:spChg>
        <pc:spChg chg="add mod">
          <ac:chgData name="Toby Donaldson" userId="2e6e5431-bb17-4c41-9985-d39c50d83c73" providerId="ADAL" clId="{7F23DD3C-EE88-4E09-B912-3847A853AACE}" dt="2023-07-11T23:31:45.283" v="556" actId="20577"/>
          <ac:spMkLst>
            <pc:docMk/>
            <pc:sldMk cId="319534508" sldId="279"/>
            <ac:spMk id="66" creationId="{4C85F8A7-76E7-7D36-9AA5-6718956F7071}"/>
          </ac:spMkLst>
        </pc:spChg>
        <pc:cxnChg chg="mod">
          <ac:chgData name="Toby Donaldson" userId="2e6e5431-bb17-4c41-9985-d39c50d83c73" providerId="ADAL" clId="{7F23DD3C-EE88-4E09-B912-3847A853AACE}" dt="2023-07-11T23:28:02.906" v="496" actId="208"/>
          <ac:cxnSpMkLst>
            <pc:docMk/>
            <pc:sldMk cId="319534508" sldId="279"/>
            <ac:cxnSpMk id="10" creationId="{D2CFAEC0-E75F-A0A2-36B8-A1D1ED8D0A2B}"/>
          </ac:cxnSpMkLst>
        </pc:cxnChg>
        <pc:cxnChg chg="add mod">
          <ac:chgData name="Toby Donaldson" userId="2e6e5431-bb17-4c41-9985-d39c50d83c73" providerId="ADAL" clId="{7F23DD3C-EE88-4E09-B912-3847A853AACE}" dt="2023-07-11T23:25:35.153" v="492" actId="208"/>
          <ac:cxnSpMkLst>
            <pc:docMk/>
            <pc:sldMk cId="319534508" sldId="279"/>
            <ac:cxnSpMk id="11" creationId="{45F6CF07-D053-BB40-471D-94D59C5A7AFE}"/>
          </ac:cxnSpMkLst>
        </pc:cxnChg>
        <pc:cxnChg chg="mod">
          <ac:chgData name="Toby Donaldson" userId="2e6e5431-bb17-4c41-9985-d39c50d83c73" providerId="ADAL" clId="{7F23DD3C-EE88-4E09-B912-3847A853AACE}" dt="2023-07-11T23:28:02.906" v="496" actId="208"/>
          <ac:cxnSpMkLst>
            <pc:docMk/>
            <pc:sldMk cId="319534508" sldId="279"/>
            <ac:cxnSpMk id="12" creationId="{19FFA99A-A59F-33F2-E28D-B017F291C13C}"/>
          </ac:cxnSpMkLst>
        </pc:cxnChg>
        <pc:cxnChg chg="mod">
          <ac:chgData name="Toby Donaldson" userId="2e6e5431-bb17-4c41-9985-d39c50d83c73" providerId="ADAL" clId="{7F23DD3C-EE88-4E09-B912-3847A853AACE}" dt="2023-07-11T23:21:41.707" v="474" actId="14100"/>
          <ac:cxnSpMkLst>
            <pc:docMk/>
            <pc:sldMk cId="319534508" sldId="279"/>
            <ac:cxnSpMk id="16" creationId="{CAD24EA1-DFC3-A7C5-3A3D-C19B32F8CD06}"/>
          </ac:cxnSpMkLst>
        </pc:cxnChg>
        <pc:cxnChg chg="mod">
          <ac:chgData name="Toby Donaldson" userId="2e6e5431-bb17-4c41-9985-d39c50d83c73" providerId="ADAL" clId="{7F23DD3C-EE88-4E09-B912-3847A853AACE}" dt="2023-07-11T23:21:39.223" v="473" actId="14100"/>
          <ac:cxnSpMkLst>
            <pc:docMk/>
            <pc:sldMk cId="319534508" sldId="279"/>
            <ac:cxnSpMk id="17" creationId="{758CC5D7-9D31-612D-5BE5-4D66E967D4A9}"/>
          </ac:cxnSpMkLst>
        </pc:cxnChg>
        <pc:cxnChg chg="add mod">
          <ac:chgData name="Toby Donaldson" userId="2e6e5431-bb17-4c41-9985-d39c50d83c73" providerId="ADAL" clId="{7F23DD3C-EE88-4E09-B912-3847A853AACE}" dt="2023-07-11T23:28:18.320" v="497" actId="208"/>
          <ac:cxnSpMkLst>
            <pc:docMk/>
            <pc:sldMk cId="319534508" sldId="279"/>
            <ac:cxnSpMk id="40" creationId="{6DC5096B-37F8-F2A6-5FC6-BAC7E27BD2A8}"/>
          </ac:cxnSpMkLst>
        </pc:cxnChg>
        <pc:cxnChg chg="mod">
          <ac:chgData name="Toby Donaldson" userId="2e6e5431-bb17-4c41-9985-d39c50d83c73" providerId="ADAL" clId="{7F23DD3C-EE88-4E09-B912-3847A853AACE}" dt="2023-07-11T23:21:45.390" v="475" actId="14100"/>
          <ac:cxnSpMkLst>
            <pc:docMk/>
            <pc:sldMk cId="319534508" sldId="279"/>
            <ac:cxnSpMk id="49" creationId="{25C6A350-6053-A3C8-BBCE-331C92F1208E}"/>
          </ac:cxnSpMkLst>
        </pc:cxnChg>
        <pc:cxnChg chg="add mod">
          <ac:chgData name="Toby Donaldson" userId="2e6e5431-bb17-4c41-9985-d39c50d83c73" providerId="ADAL" clId="{7F23DD3C-EE88-4E09-B912-3847A853AACE}" dt="2023-07-11T23:25:35.153" v="492" actId="208"/>
          <ac:cxnSpMkLst>
            <pc:docMk/>
            <pc:sldMk cId="319534508" sldId="279"/>
            <ac:cxnSpMk id="50" creationId="{24962752-A76C-7526-232E-92C2A12F5D94}"/>
          </ac:cxnSpMkLst>
        </pc:cxnChg>
        <pc:cxnChg chg="add del">
          <ac:chgData name="Toby Donaldson" userId="2e6e5431-bb17-4c41-9985-d39c50d83c73" providerId="ADAL" clId="{7F23DD3C-EE88-4E09-B912-3847A853AACE}" dt="2023-07-11T23:20:22.059" v="463" actId="11529"/>
          <ac:cxnSpMkLst>
            <pc:docMk/>
            <pc:sldMk cId="319534508" sldId="279"/>
            <ac:cxnSpMk id="52" creationId="{278FC2B1-45F0-81A3-0CA3-2FA1A06B4446}"/>
          </ac:cxnSpMkLst>
        </pc:cxnChg>
        <pc:cxnChg chg="mod">
          <ac:chgData name="Toby Donaldson" userId="2e6e5431-bb17-4c41-9985-d39c50d83c73" providerId="ADAL" clId="{7F23DD3C-EE88-4E09-B912-3847A853AACE}" dt="2023-07-11T23:28:02.906" v="496" actId="208"/>
          <ac:cxnSpMkLst>
            <pc:docMk/>
            <pc:sldMk cId="319534508" sldId="279"/>
            <ac:cxnSpMk id="55" creationId="{5C5CA9CE-ADDA-6F83-2D31-486D98176F40}"/>
          </ac:cxnSpMkLst>
        </pc:cxnChg>
        <pc:cxnChg chg="add mod">
          <ac:chgData name="Toby Donaldson" userId="2e6e5431-bb17-4c41-9985-d39c50d83c73" providerId="ADAL" clId="{7F23DD3C-EE88-4E09-B912-3847A853AACE}" dt="2023-07-11T23:25:35.153" v="492" actId="208"/>
          <ac:cxnSpMkLst>
            <pc:docMk/>
            <pc:sldMk cId="319534508" sldId="279"/>
            <ac:cxnSpMk id="56" creationId="{1DAABE80-22AB-8822-6BBF-53BCAC3FCEBF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2495493386" sldId="280"/>
        </pc:sldMkLst>
        <pc:spChg chg="del">
          <ac:chgData name="Toby Donaldson" userId="2e6e5431-bb17-4c41-9985-d39c50d83c73" providerId="ADAL" clId="{7F23DD3C-EE88-4E09-B912-3847A853AACE}" dt="2023-07-14T03:45:14.497" v="6912" actId="21"/>
          <ac:spMkLst>
            <pc:docMk/>
            <pc:sldMk cId="2495493386" sldId="280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16.239" v="6913" actId="21"/>
          <ac:spMkLst>
            <pc:docMk/>
            <pc:sldMk cId="2495493386" sldId="280"/>
            <ac:spMk id="46" creationId="{33C14910-1DE9-C273-98F3-D98623B7E4E6}"/>
          </ac:spMkLst>
        </pc:spChg>
        <pc:spChg chg="add mod">
          <ac:chgData name="Toby Donaldson" userId="2e6e5431-bb17-4c41-9985-d39c50d83c73" providerId="ADAL" clId="{7F23DD3C-EE88-4E09-B912-3847A853AACE}" dt="2023-07-14T03:45:53.999" v="6925"/>
          <ac:spMkLst>
            <pc:docMk/>
            <pc:sldMk cId="2495493386" sldId="280"/>
            <ac:spMk id="48" creationId="{3669B5DA-EC6F-47BA-73BE-9FBDD1982146}"/>
          </ac:spMkLst>
        </pc:spChg>
        <pc:spChg chg="del">
          <ac:chgData name="Toby Donaldson" userId="2e6e5431-bb17-4c41-9985-d39c50d83c73" providerId="ADAL" clId="{7F23DD3C-EE88-4E09-B912-3847A853AACE}" dt="2023-07-11T23:29:40.166" v="503" actId="21"/>
          <ac:spMkLst>
            <pc:docMk/>
            <pc:sldMk cId="2495493386" sldId="280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1:58.662" v="559"/>
          <ac:spMkLst>
            <pc:docMk/>
            <pc:sldMk cId="2495493386" sldId="280"/>
            <ac:spMk id="63" creationId="{E864B83A-65EB-BDC1-8117-96D4E2837EF3}"/>
          </ac:spMkLst>
        </pc:spChg>
        <pc:spChg chg="add mod">
          <ac:chgData name="Toby Donaldson" userId="2e6e5431-bb17-4c41-9985-d39c50d83c73" providerId="ADAL" clId="{7F23DD3C-EE88-4E09-B912-3847A853AACE}" dt="2023-07-11T23:31:58.662" v="559"/>
          <ac:spMkLst>
            <pc:docMk/>
            <pc:sldMk cId="2495493386" sldId="280"/>
            <ac:spMk id="64" creationId="{2D036636-3588-5DA2-FEE2-AC45D2F1FC66}"/>
          </ac:spMkLst>
        </pc:spChg>
        <pc:spChg chg="add mod">
          <ac:chgData name="Toby Donaldson" userId="2e6e5431-bb17-4c41-9985-d39c50d83c73" providerId="ADAL" clId="{7F23DD3C-EE88-4E09-B912-3847A853AACE}" dt="2023-07-11T23:31:58.662" v="559"/>
          <ac:spMkLst>
            <pc:docMk/>
            <pc:sldMk cId="2495493386" sldId="280"/>
            <ac:spMk id="65" creationId="{FB588E8B-1203-AA8B-5C76-A6435024E696}"/>
          </ac:spMkLst>
        </pc:spChg>
        <pc:spChg chg="add mod">
          <ac:chgData name="Toby Donaldson" userId="2e6e5431-bb17-4c41-9985-d39c50d83c73" providerId="ADAL" clId="{7F23DD3C-EE88-4E09-B912-3847A853AACE}" dt="2023-07-11T23:31:58.662" v="559"/>
          <ac:spMkLst>
            <pc:docMk/>
            <pc:sldMk cId="2495493386" sldId="280"/>
            <ac:spMk id="66" creationId="{CC1DBE50-B7F5-8FFB-611C-B99AF85F75A3}"/>
          </ac:spMkLst>
        </pc:spChg>
        <pc:spChg chg="add mod">
          <ac:chgData name="Toby Donaldson" userId="2e6e5431-bb17-4c41-9985-d39c50d83c73" providerId="ADAL" clId="{7F23DD3C-EE88-4E09-B912-3847A853AACE}" dt="2023-07-11T23:32:12.004" v="562" actId="20577"/>
          <ac:spMkLst>
            <pc:docMk/>
            <pc:sldMk cId="2495493386" sldId="280"/>
            <ac:spMk id="67" creationId="{2B9B949B-A694-68D8-8767-8B3AD7B8CDEB}"/>
          </ac:spMkLst>
        </pc:spChg>
        <pc:cxnChg chg="add mod">
          <ac:chgData name="Toby Donaldson" userId="2e6e5431-bb17-4c41-9985-d39c50d83c73" providerId="ADAL" clId="{7F23DD3C-EE88-4E09-B912-3847A853AACE}" dt="2023-07-11T23:28:48.507" v="498" actId="208"/>
          <ac:cxnSpMkLst>
            <pc:docMk/>
            <pc:sldMk cId="2495493386" sldId="280"/>
            <ac:cxnSpMk id="15" creationId="{DAB7BB97-8717-D078-466B-6F247124A8D5}"/>
          </ac:cxnSpMkLst>
        </pc:cxnChg>
        <pc:cxnChg chg="mod">
          <ac:chgData name="Toby Donaldson" userId="2e6e5431-bb17-4c41-9985-d39c50d83c73" providerId="ADAL" clId="{7F23DD3C-EE88-4E09-B912-3847A853AACE}" dt="2023-07-11T23:21:20.157" v="470" actId="14100"/>
          <ac:cxnSpMkLst>
            <pc:docMk/>
            <pc:sldMk cId="2495493386" sldId="280"/>
            <ac:cxnSpMk id="16" creationId="{CAD24EA1-DFC3-A7C5-3A3D-C19B32F8CD06}"/>
          </ac:cxnSpMkLst>
        </pc:cxnChg>
        <pc:cxnChg chg="mod">
          <ac:chgData name="Toby Donaldson" userId="2e6e5431-bb17-4c41-9985-d39c50d83c73" providerId="ADAL" clId="{7F23DD3C-EE88-4E09-B912-3847A853AACE}" dt="2023-07-11T23:21:17.234" v="469" actId="14100"/>
          <ac:cxnSpMkLst>
            <pc:docMk/>
            <pc:sldMk cId="2495493386" sldId="280"/>
            <ac:cxnSpMk id="17" creationId="{758CC5D7-9D31-612D-5BE5-4D66E967D4A9}"/>
          </ac:cxnSpMkLst>
        </pc:cxnChg>
        <pc:cxnChg chg="mod">
          <ac:chgData name="Toby Donaldson" userId="2e6e5431-bb17-4c41-9985-d39c50d83c73" providerId="ADAL" clId="{7F23DD3C-EE88-4E09-B912-3847A853AACE}" dt="2023-07-11T23:21:10.894" v="468" actId="14100"/>
          <ac:cxnSpMkLst>
            <pc:docMk/>
            <pc:sldMk cId="2495493386" sldId="280"/>
            <ac:cxnSpMk id="40" creationId="{6DC5096B-37F8-F2A6-5FC6-BAC7E27BD2A8}"/>
          </ac:cxnSpMkLst>
        </pc:cxnChg>
        <pc:cxnChg chg="mod">
          <ac:chgData name="Toby Donaldson" userId="2e6e5431-bb17-4c41-9985-d39c50d83c73" providerId="ADAL" clId="{7F23DD3C-EE88-4E09-B912-3847A853AACE}" dt="2023-07-11T23:21:22.564" v="471" actId="14100"/>
          <ac:cxnSpMkLst>
            <pc:docMk/>
            <pc:sldMk cId="2495493386" sldId="280"/>
            <ac:cxnSpMk id="49" creationId="{25C6A350-6053-A3C8-BBCE-331C92F1208E}"/>
          </ac:cxnSpMkLst>
        </pc:cxnChg>
        <pc:cxnChg chg="add mod">
          <ac:chgData name="Toby Donaldson" userId="2e6e5431-bb17-4c41-9985-d39c50d83c73" providerId="ADAL" clId="{7F23DD3C-EE88-4E09-B912-3847A853AACE}" dt="2023-07-11T23:28:48.507" v="498" actId="208"/>
          <ac:cxnSpMkLst>
            <pc:docMk/>
            <pc:sldMk cId="2495493386" sldId="280"/>
            <ac:cxnSpMk id="60" creationId="{4C545107-9487-EC92-BECF-730761908B59}"/>
          </ac:cxnSpMkLst>
        </pc:cxnChg>
        <pc:cxnChg chg="add mod">
          <ac:chgData name="Toby Donaldson" userId="2e6e5431-bb17-4c41-9985-d39c50d83c73" providerId="ADAL" clId="{7F23DD3C-EE88-4E09-B912-3847A853AACE}" dt="2023-07-11T23:28:48.507" v="498" actId="208"/>
          <ac:cxnSpMkLst>
            <pc:docMk/>
            <pc:sldMk cId="2495493386" sldId="280"/>
            <ac:cxnSpMk id="62" creationId="{100A08A0-C41A-7A21-2560-FE6F661A05E3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984422212" sldId="280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668475254" sldId="281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933276539" sldId="281"/>
        </pc:sldMkLst>
        <pc:spChg chg="del">
          <ac:chgData name="Toby Donaldson" userId="2e6e5431-bb17-4c41-9985-d39c50d83c73" providerId="ADAL" clId="{7F23DD3C-EE88-4E09-B912-3847A853AACE}" dt="2023-07-14T03:45:19.425" v="6914" actId="21"/>
          <ac:spMkLst>
            <pc:docMk/>
            <pc:sldMk cId="1933276539" sldId="281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21.133" v="6915" actId="21"/>
          <ac:spMkLst>
            <pc:docMk/>
            <pc:sldMk cId="1933276539" sldId="281"/>
            <ac:spMk id="48" creationId="{97213786-7125-9BF9-827E-ECCAE21A908B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52" creationId="{C91BE10B-AA7A-5E07-5162-69C4417EA015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54" creationId="{1585C659-DBAE-8AA5-C34E-EADC9E167B30}"/>
          </ac:spMkLst>
        </pc:spChg>
        <pc:spChg chg="add mod">
          <ac:chgData name="Toby Donaldson" userId="2e6e5431-bb17-4c41-9985-d39c50d83c73" providerId="ADAL" clId="{7F23DD3C-EE88-4E09-B912-3847A853AACE}" dt="2023-07-14T03:45:56.511" v="6926"/>
          <ac:spMkLst>
            <pc:docMk/>
            <pc:sldMk cId="1933276539" sldId="281"/>
            <ac:spMk id="58" creationId="{8E54F642-BCD1-A093-7DE4-44AA528DDA48}"/>
          </ac:spMkLst>
        </pc:spChg>
        <pc:spChg chg="del">
          <ac:chgData name="Toby Donaldson" userId="2e6e5431-bb17-4c41-9985-d39c50d83c73" providerId="ADAL" clId="{7F23DD3C-EE88-4E09-B912-3847A853AACE}" dt="2023-07-11T23:29:29.817" v="501" actId="21"/>
          <ac:spMkLst>
            <pc:docMk/>
            <pc:sldMk cId="1933276539" sldId="281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59" creationId="{54A52C95-13F7-2973-2333-0A033AD03CAB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61" creationId="{956E99C1-8AAA-6AB3-EBB4-07C62C8D3785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63" creationId="{0C2AED66-53B2-BF5D-14E7-A69177551A72}"/>
          </ac:spMkLst>
        </pc:spChg>
        <pc:spChg chg="add mod">
          <ac:chgData name="Toby Donaldson" userId="2e6e5431-bb17-4c41-9985-d39c50d83c73" providerId="ADAL" clId="{7F23DD3C-EE88-4E09-B912-3847A853AACE}" dt="2023-07-11T23:32:37.535" v="566" actId="20577"/>
          <ac:spMkLst>
            <pc:docMk/>
            <pc:sldMk cId="1933276539" sldId="281"/>
            <ac:spMk id="64" creationId="{9AB05993-A9E1-E8E7-C5F6-F3038DA3231F}"/>
          </ac:spMkLst>
        </pc:spChg>
        <pc:cxnChg chg="add mod">
          <ac:chgData name="Toby Donaldson" userId="2e6e5431-bb17-4c41-9985-d39c50d83c73" providerId="ADAL" clId="{7F23DD3C-EE88-4E09-B912-3847A853AACE}" dt="2023-07-11T23:29:07.221" v="499" actId="208"/>
          <ac:cxnSpMkLst>
            <pc:docMk/>
            <pc:sldMk cId="1933276539" sldId="281"/>
            <ac:cxnSpMk id="46" creationId="{9C156A8A-E720-8D7F-4874-C634DD2B5613}"/>
          </ac:cxnSpMkLst>
        </pc:cxnChg>
        <pc:cxnChg chg="add mod">
          <ac:chgData name="Toby Donaldson" userId="2e6e5431-bb17-4c41-9985-d39c50d83c73" providerId="ADAL" clId="{7F23DD3C-EE88-4E09-B912-3847A853AACE}" dt="2023-07-11T23:29:07.221" v="499" actId="208"/>
          <ac:cxnSpMkLst>
            <pc:docMk/>
            <pc:sldMk cId="1933276539" sldId="281"/>
            <ac:cxnSpMk id="51" creationId="{61FC7DA3-3885-9DD0-FF42-5A2C5006DFB6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083633787" sldId="282"/>
        </pc:sldMkLst>
        <pc:spChg chg="del">
          <ac:chgData name="Toby Donaldson" userId="2e6e5431-bb17-4c41-9985-d39c50d83c73" providerId="ADAL" clId="{7F23DD3C-EE88-4E09-B912-3847A853AACE}" dt="2023-07-14T03:45:26.768" v="6916" actId="21"/>
          <ac:spMkLst>
            <pc:docMk/>
            <pc:sldMk cId="1083633787" sldId="282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52" creationId="{B699DB79-F600-A3A3-3DBF-24BDBCBB469C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54" creationId="{BE33B946-706E-17D8-26CC-363A101A398D}"/>
          </ac:spMkLst>
        </pc:spChg>
        <pc:spChg chg="add del mod">
          <ac:chgData name="Toby Donaldson" userId="2e6e5431-bb17-4c41-9985-d39c50d83c73" providerId="ADAL" clId="{7F23DD3C-EE88-4E09-B912-3847A853AACE}" dt="2023-07-14T03:45:28.030" v="6917" actId="21"/>
          <ac:spMkLst>
            <pc:docMk/>
            <pc:sldMk cId="1083633787" sldId="282"/>
            <ac:spMk id="58" creationId="{1DB1D92D-457A-0FC3-65A0-A86B5267493C}"/>
          </ac:spMkLst>
        </pc:spChg>
        <pc:spChg chg="del">
          <ac:chgData name="Toby Donaldson" userId="2e6e5431-bb17-4c41-9985-d39c50d83c73" providerId="ADAL" clId="{7F23DD3C-EE88-4E09-B912-3847A853AACE}" dt="2023-07-11T23:29:36.729" v="502" actId="21"/>
          <ac:spMkLst>
            <pc:docMk/>
            <pc:sldMk cId="1083633787" sldId="282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59" creationId="{90C926E3-5999-E2C5-5416-C0D5233260E1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61" creationId="{56C966A0-17FA-6DFD-57D7-F5A2D6749268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63" creationId="{473C5F17-112B-564A-745D-32EE044472B2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64" creationId="{155B26F6-1388-2241-11B3-3F776091D1B1}"/>
          </ac:spMkLst>
        </pc:spChg>
        <pc:spChg chg="add mod">
          <ac:chgData name="Toby Donaldson" userId="2e6e5431-bb17-4c41-9985-d39c50d83c73" providerId="ADAL" clId="{7F23DD3C-EE88-4E09-B912-3847A853AACE}" dt="2023-07-11T23:33:08.990" v="570" actId="20577"/>
          <ac:spMkLst>
            <pc:docMk/>
            <pc:sldMk cId="1083633787" sldId="282"/>
            <ac:spMk id="65" creationId="{D7BD32D1-85C4-20E6-BCD1-E11FF00C13C0}"/>
          </ac:spMkLst>
        </pc:spChg>
        <pc:spChg chg="add mod">
          <ac:chgData name="Toby Donaldson" userId="2e6e5431-bb17-4c41-9985-d39c50d83c73" providerId="ADAL" clId="{7F23DD3C-EE88-4E09-B912-3847A853AACE}" dt="2023-07-14T03:45:57.270" v="6927"/>
          <ac:spMkLst>
            <pc:docMk/>
            <pc:sldMk cId="1083633787" sldId="282"/>
            <ac:spMk id="66" creationId="{37EDFA0F-FE88-FA80-E5BA-927ADD87F5BC}"/>
          </ac:spMkLst>
        </pc:spChg>
        <pc:cxnChg chg="add mod">
          <ac:chgData name="Toby Donaldson" userId="2e6e5431-bb17-4c41-9985-d39c50d83c73" providerId="ADAL" clId="{7F23DD3C-EE88-4E09-B912-3847A853AACE}" dt="2023-07-11T23:29:16.499" v="500" actId="208"/>
          <ac:cxnSpMkLst>
            <pc:docMk/>
            <pc:sldMk cId="1083633787" sldId="282"/>
            <ac:cxnSpMk id="48" creationId="{B8F6DB1C-870F-92FA-83AB-9BD2E1D78790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92315240" sldId="282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206487255" sldId="283"/>
        </pc:sldMkLst>
        <pc:spChg chg="del">
          <ac:chgData name="Toby Donaldson" userId="2e6e5431-bb17-4c41-9985-d39c50d83c73" providerId="ADAL" clId="{7F23DD3C-EE88-4E09-B912-3847A853AACE}" dt="2023-07-14T03:46:02.640" v="6928" actId="21"/>
          <ac:spMkLst>
            <pc:docMk/>
            <pc:sldMk cId="1206487255" sldId="283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33:26.372" v="575" actId="20577"/>
          <ac:spMkLst>
            <pc:docMk/>
            <pc:sldMk cId="1206487255" sldId="283"/>
            <ac:spMk id="8" creationId="{5AF6AAB3-7F66-8F96-71DA-DA2C3C1C1A62}"/>
          </ac:spMkLst>
        </pc:spChg>
        <pc:spChg chg="add mod">
          <ac:chgData name="Toby Donaldson" userId="2e6e5431-bb17-4c41-9985-d39c50d83c73" providerId="ADAL" clId="{7F23DD3C-EE88-4E09-B912-3847A853AACE}" dt="2023-07-11T23:34:44.336" v="649" actId="1076"/>
          <ac:spMkLst>
            <pc:docMk/>
            <pc:sldMk cId="1206487255" sldId="283"/>
            <ac:spMk id="58" creationId="{171EDAB0-C972-CC39-68A6-A37D7403107F}"/>
          </ac:spMkLst>
        </pc:spChg>
        <pc:spChg chg="add mod">
          <ac:chgData name="Toby Donaldson" userId="2e6e5431-bb17-4c41-9985-d39c50d83c73" providerId="ADAL" clId="{7F23DD3C-EE88-4E09-B912-3847A853AACE}" dt="2023-07-11T23:37:20.961" v="766" actId="1076"/>
          <ac:spMkLst>
            <pc:docMk/>
            <pc:sldMk cId="1206487255" sldId="283"/>
            <ac:spMk id="66" creationId="{D636C875-54A6-6CBA-4662-DA905900E838}"/>
          </ac:spMkLst>
        </pc:spChg>
        <pc:spChg chg="add mod">
          <ac:chgData name="Toby Donaldson" userId="2e6e5431-bb17-4c41-9985-d39c50d83c73" providerId="ADAL" clId="{7F23DD3C-EE88-4E09-B912-3847A853AACE}" dt="2023-07-11T23:38:13.317" v="805" actId="1076"/>
          <ac:spMkLst>
            <pc:docMk/>
            <pc:sldMk cId="1206487255" sldId="283"/>
            <ac:spMk id="67" creationId="{389EAB52-CC00-E096-BC7E-F4A8CD0E2BEE}"/>
          </ac:spMkLst>
        </pc:spChg>
        <pc:spChg chg="add del mod">
          <ac:chgData name="Toby Donaldson" userId="2e6e5431-bb17-4c41-9985-d39c50d83c73" providerId="ADAL" clId="{7F23DD3C-EE88-4E09-B912-3847A853AACE}" dt="2023-07-14T03:46:04.558" v="6929" actId="21"/>
          <ac:spMkLst>
            <pc:docMk/>
            <pc:sldMk cId="1206487255" sldId="283"/>
            <ac:spMk id="70" creationId="{BE4E449E-110F-A7D7-874E-C99D0E35CDBB}"/>
          </ac:spMkLst>
        </pc:spChg>
        <pc:spChg chg="add mod">
          <ac:chgData name="Toby Donaldson" userId="2e6e5431-bb17-4c41-9985-d39c50d83c73" providerId="ADAL" clId="{7F23DD3C-EE88-4E09-B912-3847A853AACE}" dt="2023-07-14T03:46:51.470" v="6940"/>
          <ac:spMkLst>
            <pc:docMk/>
            <pc:sldMk cId="1206487255" sldId="283"/>
            <ac:spMk id="72" creationId="{469C1FBF-832B-8BCA-F04B-D0B82582657C}"/>
          </ac:spMkLst>
        </pc:spChg>
        <pc:cxnChg chg="mod">
          <ac:chgData name="Toby Donaldson" userId="2e6e5431-bb17-4c41-9985-d39c50d83c73" providerId="ADAL" clId="{7F23DD3C-EE88-4E09-B912-3847A853AACE}" dt="2023-07-11T23:33:17.267" v="572" actId="208"/>
          <ac:cxnSpMkLst>
            <pc:docMk/>
            <pc:sldMk cId="1206487255" sldId="283"/>
            <ac:cxnSpMk id="48" creationId="{B8F6DB1C-870F-92FA-83AB-9BD2E1D78790}"/>
          </ac:cxnSpMkLst>
        </pc:cxnChg>
        <pc:cxnChg chg="add">
          <ac:chgData name="Toby Donaldson" userId="2e6e5431-bb17-4c41-9985-d39c50d83c73" providerId="ADAL" clId="{7F23DD3C-EE88-4E09-B912-3847A853AACE}" dt="2023-07-11T23:38:22.737" v="806" actId="11529"/>
          <ac:cxnSpMkLst>
            <pc:docMk/>
            <pc:sldMk cId="1206487255" sldId="283"/>
            <ac:cxnSpMk id="69" creationId="{EA1B33A0-D115-01DE-CEA4-A96BC5A74F8C}"/>
          </ac:cxnSpMkLst>
        </pc:cxnChg>
        <pc:cxnChg chg="add mod">
          <ac:chgData name="Toby Donaldson" userId="2e6e5431-bb17-4c41-9985-d39c50d83c73" providerId="ADAL" clId="{7F23DD3C-EE88-4E09-B912-3847A853AACE}" dt="2023-07-11T23:38:30.643" v="808" actId="14100"/>
          <ac:cxnSpMkLst>
            <pc:docMk/>
            <pc:sldMk cId="1206487255" sldId="283"/>
            <ac:cxnSpMk id="71" creationId="{0A5F3854-0862-B031-A630-0CA1321EE2B3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745029375" sldId="283"/>
        </pc:sldMkLst>
      </pc:sldChg>
      <pc:sldChg chg="addSp delSp modSp add del mod ord">
        <pc:chgData name="Toby Donaldson" userId="2e6e5431-bb17-4c41-9985-d39c50d83c73" providerId="ADAL" clId="{7F23DD3C-EE88-4E09-B912-3847A853AACE}" dt="2023-07-16T02:37:17.223" v="10524" actId="2696"/>
        <pc:sldMkLst>
          <pc:docMk/>
          <pc:sldMk cId="2531635298" sldId="284"/>
        </pc:sldMkLst>
        <pc:spChg chg="mod">
          <ac:chgData name="Toby Donaldson" userId="2e6e5431-bb17-4c41-9985-d39c50d83c73" providerId="ADAL" clId="{7F23DD3C-EE88-4E09-B912-3847A853AACE}" dt="2023-07-11T23:54:43.483" v="1081" actId="20577"/>
          <ac:spMkLst>
            <pc:docMk/>
            <pc:sldMk cId="2531635298" sldId="284"/>
            <ac:spMk id="2" creationId="{DAC52906-7C32-BCCD-C0C4-D83543BE2C1E}"/>
          </ac:spMkLst>
        </pc:spChg>
        <pc:spChg chg="mod">
          <ac:chgData name="Toby Donaldson" userId="2e6e5431-bb17-4c41-9985-d39c50d83c73" providerId="ADAL" clId="{7F23DD3C-EE88-4E09-B912-3847A853AACE}" dt="2023-07-11T23:57:16.236" v="1499" actId="14100"/>
          <ac:spMkLst>
            <pc:docMk/>
            <pc:sldMk cId="2531635298" sldId="284"/>
            <ac:spMk id="3" creationId="{E0F1131A-19D9-5B1E-3639-BAA5A02D68BF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8" creationId="{5AF6AAB3-7F66-8F96-71DA-DA2C3C1C1A62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52" creationId="{B699DB79-F600-A3A3-3DBF-24BDBCBB469C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54" creationId="{BE33B946-706E-17D8-26CC-363A101A398D}"/>
          </ac:spMkLst>
        </pc:spChg>
        <pc:spChg chg="del">
          <ac:chgData name="Toby Donaldson" userId="2e6e5431-bb17-4c41-9985-d39c50d83c73" providerId="ADAL" clId="{7F23DD3C-EE88-4E09-B912-3847A853AACE}" dt="2023-07-11T23:34:58.414" v="652" actId="21"/>
          <ac:spMkLst>
            <pc:docMk/>
            <pc:sldMk cId="2531635298" sldId="284"/>
            <ac:spMk id="58" creationId="{171EDAB0-C972-CC39-68A6-A37D7403107F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59" creationId="{90C926E3-5999-E2C5-5416-C0D5233260E1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61" creationId="{56C966A0-17FA-6DFD-57D7-F5A2D6749268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63" creationId="{473C5F17-112B-564A-745D-32EE044472B2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64" creationId="{155B26F6-1388-2241-11B3-3F776091D1B1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65" creationId="{D7BD32D1-85C4-20E6-BCD1-E11FF00C13C0}"/>
          </ac:spMkLst>
        </pc:spChg>
        <pc:spChg chg="add del mod">
          <ac:chgData name="Toby Donaldson" userId="2e6e5431-bb17-4c41-9985-d39c50d83c73" providerId="ADAL" clId="{7F23DD3C-EE88-4E09-B912-3847A853AACE}" dt="2023-07-11T23:55:51.742" v="1341" actId="21"/>
          <ac:spMkLst>
            <pc:docMk/>
            <pc:sldMk cId="2531635298" sldId="284"/>
            <ac:spMk id="66" creationId="{7FA20F7D-20EC-B2D6-E3D2-1B790F6E2A35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69" creationId="{DE981274-1E05-46FC-4723-F2B305175A67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0" creationId="{83FBA199-5283-8870-95B8-767C6562721B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2" creationId="{0E44C28E-03C9-1775-D371-A1607A8FD86F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3" creationId="{52E26B3A-E831-142F-0F0F-3E84EB731A68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5" creationId="{A213A488-642D-19E5-7DD8-015B7BFEE30A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6" creationId="{F146DB50-138D-9AFC-DF03-4E234C584C32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8" creationId="{6C1DD1BF-3493-024B-3E0F-AA877F825086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9" creationId="{90E7F089-EC42-FC8E-313A-DB7BBF4AEE91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1" creationId="{5CA7D725-1892-89D0-821B-15E364D76758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2" creationId="{17B34786-C957-0BC0-53D0-12DFFEE83620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4" creationId="{56C9421F-D579-FAE0-7453-F726EC7D3DAF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5" creationId="{19090A4F-D26D-42C8-B324-6620D1809F99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7" creationId="{6E35F0F6-1E6E-D50B-0857-CF8CECC08490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8" creationId="{81675E2F-A074-E1ED-650F-8A8E740C9EF3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90" creationId="{D7A1B15B-98F9-5339-15C1-BBF25AC9EB48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91" creationId="{207C7C2A-78BA-5434-EF67-D132FE4F765C}"/>
          </ac:spMkLst>
        </pc:s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7" creationId="{22B9E8B6-F4BF-9B72-69E4-646C8E03FD09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19" creationId="{3E69FA43-91D8-2CD5-875A-D1BEE150D62E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22" creationId="{472A8E87-F5E0-6A85-0AE1-A46417443A4B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25" creationId="{48590F3E-7DD5-1DBB-E8C8-C5D32ED7C3D4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28" creationId="{D2F000AC-8B5E-7006-84B3-A8C41E49D924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31" creationId="{E197A01E-E391-721C-7F6C-70870FD63AD2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34" creationId="{41A935DB-A014-F306-826B-125943151787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37" creationId="{6DFBA798-1DF1-1932-8F17-9AD421A84C78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68" creationId="{60A194F2-E868-5B88-A0C1-B0F5FF402AD2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71" creationId="{A4AA8CEC-1E5A-74BA-F02A-E424FC6342D0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74" creationId="{CC9BD2F6-CE74-2561-8BD5-24D2B77E8E1D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77" creationId="{D964BE1E-C057-8BD1-B423-F13AAB4854D9}"/>
          </ac:grpSpMkLst>
        </pc:grpChg>
        <pc:grpChg chg="add mod">
          <ac:chgData name="Toby Donaldson" userId="2e6e5431-bb17-4c41-9985-d39c50d83c73" providerId="ADAL" clId="{7F23DD3C-EE88-4E09-B912-3847A853AACE}" dt="2023-07-11T23:57:55.728" v="1504" actId="1076"/>
          <ac:grpSpMkLst>
            <pc:docMk/>
            <pc:sldMk cId="2531635298" sldId="284"/>
            <ac:grpSpMk id="80" creationId="{6C36962E-40C9-3016-BBDF-A2887ACC502B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83" creationId="{D3FC12E1-F2D9-D9C6-7B05-D1C68506F55A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86" creationId="{1D0B2731-E9A7-56A3-788F-3597B53F8E3D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89" creationId="{56775B86-CE20-AC20-A999-F045358E92F8}"/>
          </ac:grpSpMkLst>
        </pc:grpChg>
        <pc:picChg chg="add mod">
          <ac:chgData name="Toby Donaldson" userId="2e6e5431-bb17-4c41-9985-d39c50d83c73" providerId="ADAL" clId="{7F23DD3C-EE88-4E09-B912-3847A853AACE}" dt="2023-07-11T23:57:10.821" v="1498" actId="1076"/>
          <ac:picMkLst>
            <pc:docMk/>
            <pc:sldMk cId="2531635298" sldId="284"/>
            <ac:picMk id="67" creationId="{76B78F30-9A2F-FE2E-18B8-2650C8192D06}"/>
          </ac:picMkLst>
        </pc:pic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9" creationId="{7660E55A-1D76-B7C2-19D3-0392250F1A38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0" creationId="{D2CFAEC0-E75F-A0A2-36B8-A1D1ED8D0A2B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1" creationId="{45F6CF07-D053-BB40-471D-94D59C5A7AFE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2" creationId="{19FFA99A-A59F-33F2-E28D-B017F291C13C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3" creationId="{9FAAE538-B3CC-B764-CA64-1F043149961C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4" creationId="{A3461DCA-1D5C-9811-2160-429B66C3D757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5" creationId="{DAB7BB97-8717-D078-466B-6F247124A8D5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6" creationId="{CAD24EA1-DFC3-A7C5-3A3D-C19B32F8CD06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7" creationId="{758CC5D7-9D31-612D-5BE5-4D66E967D4A9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8" creationId="{0840B127-FAF1-E786-FB20-A772C636DA5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0" creationId="{6DC5096B-37F8-F2A6-5FC6-BAC7E27BD2A8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1" creationId="{60EF9DEB-25C8-1E0A-5149-B8B47FEFB14F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2" creationId="{1F15B602-CEB9-3876-1A91-E9050A345504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3" creationId="{F2876B47-A6C8-091E-31DD-D73D50901017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4" creationId="{F9EE43F5-1B83-8D68-E816-474E35A328D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5" creationId="{149716A0-2045-D895-5FC3-7751FE20A1E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6" creationId="{9C156A8A-E720-8D7F-4874-C634DD2B561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7" creationId="{B7EC897A-2E63-E512-4F07-C7026B4C928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8" creationId="{B8F6DB1C-870F-92FA-83AB-9BD2E1D78790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9" creationId="{25C6A350-6053-A3C8-BBCE-331C92F1208E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0" creationId="{24962752-A76C-7526-232E-92C2A12F5D94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1" creationId="{61FC7DA3-3885-9DD0-FF42-5A2C5006DFB6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3" creationId="{41E91516-B1E4-476B-67ED-EF1F738C1B54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5" creationId="{5C5CA9CE-ADDA-6F83-2D31-486D98176F40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6" creationId="{1DAABE80-22AB-8822-6BBF-53BCAC3FCEBF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7" creationId="{0CA62775-EFE0-7EED-2A53-7DA7FDBE8B85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60" creationId="{4C545107-9487-EC92-BECF-730761908B59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62" creationId="{100A08A0-C41A-7A21-2560-FE6F661A05E3}"/>
          </ac:cxnSpMkLst>
        </pc:cxnChg>
        <pc:cxnChg chg="add mod">
          <ac:chgData name="Toby Donaldson" userId="2e6e5431-bb17-4c41-9985-d39c50d83c73" providerId="ADAL" clId="{7F23DD3C-EE88-4E09-B912-3847A853AACE}" dt="2023-07-11T23:57:47.640" v="1502"/>
          <ac:cxnSpMkLst>
            <pc:docMk/>
            <pc:sldMk cId="2531635298" sldId="284"/>
            <ac:cxnSpMk id="92" creationId="{1B39E95B-0067-223E-2150-1F69D6EA7466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623077837" sldId="284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121058896" sldId="285"/>
        </pc:sldMkLst>
        <pc:spChg chg="del">
          <ac:chgData name="Toby Donaldson" userId="2e6e5431-bb17-4c41-9985-d39c50d83c73" providerId="ADAL" clId="{7F23DD3C-EE88-4E09-B912-3847A853AACE}" dt="2023-07-14T03:46:07.952" v="6930" actId="21"/>
          <ac:spMkLst>
            <pc:docMk/>
            <pc:sldMk cId="1121058896" sldId="285"/>
            <ac:spMk id="3" creationId="{E0F1131A-19D9-5B1E-3639-BAA5A02D68BF}"/>
          </ac:spMkLst>
        </pc:spChg>
        <pc:spChg chg="del">
          <ac:chgData name="Toby Donaldson" userId="2e6e5431-bb17-4c41-9985-d39c50d83c73" providerId="ADAL" clId="{7F23DD3C-EE88-4E09-B912-3847A853AACE}" dt="2023-07-11T23:39:03.350" v="810" actId="21"/>
          <ac:spMkLst>
            <pc:docMk/>
            <pc:sldMk cId="1121058896" sldId="285"/>
            <ac:spMk id="58" creationId="{171EDAB0-C972-CC39-68A6-A37D7403107F}"/>
          </ac:spMkLst>
        </pc:spChg>
        <pc:spChg chg="add del mod">
          <ac:chgData name="Toby Donaldson" userId="2e6e5431-bb17-4c41-9985-d39c50d83c73" providerId="ADAL" clId="{7F23DD3C-EE88-4E09-B912-3847A853AACE}" dt="2023-07-14T03:46:11.363" v="6931" actId="21"/>
          <ac:spMkLst>
            <pc:docMk/>
            <pc:sldMk cId="1121058896" sldId="285"/>
            <ac:spMk id="66" creationId="{17C9DA92-1F45-88D0-A805-9AC67AD07682}"/>
          </ac:spMkLst>
        </pc:spChg>
        <pc:spChg chg="del">
          <ac:chgData name="Toby Donaldson" userId="2e6e5431-bb17-4c41-9985-d39c50d83c73" providerId="ADAL" clId="{7F23DD3C-EE88-4E09-B912-3847A853AACE}" dt="2023-07-11T23:39:03.350" v="810" actId="21"/>
          <ac:spMkLst>
            <pc:docMk/>
            <pc:sldMk cId="1121058896" sldId="285"/>
            <ac:spMk id="66" creationId="{D636C875-54A6-6CBA-4662-DA905900E838}"/>
          </ac:spMkLst>
        </pc:spChg>
        <pc:spChg chg="del">
          <ac:chgData name="Toby Donaldson" userId="2e6e5431-bb17-4c41-9985-d39c50d83c73" providerId="ADAL" clId="{7F23DD3C-EE88-4E09-B912-3847A853AACE}" dt="2023-07-11T23:39:03.350" v="810" actId="21"/>
          <ac:spMkLst>
            <pc:docMk/>
            <pc:sldMk cId="1121058896" sldId="285"/>
            <ac:spMk id="67" creationId="{389EAB52-CC00-E096-BC7E-F4A8CD0E2BEE}"/>
          </ac:spMkLst>
        </pc:spChg>
        <pc:spChg chg="add mod">
          <ac:chgData name="Toby Donaldson" userId="2e6e5431-bb17-4c41-9985-d39c50d83c73" providerId="ADAL" clId="{7F23DD3C-EE88-4E09-B912-3847A853AACE}" dt="2023-07-14T03:46:52.351" v="6941"/>
          <ac:spMkLst>
            <pc:docMk/>
            <pc:sldMk cId="1121058896" sldId="285"/>
            <ac:spMk id="67" creationId="{C5A13179-CEC8-E5FE-DCDA-784096FCD670}"/>
          </ac:spMkLst>
        </pc:spChg>
        <pc:spChg chg="add del mod">
          <ac:chgData name="Toby Donaldson" userId="2e6e5431-bb17-4c41-9985-d39c50d83c73" providerId="ADAL" clId="{7F23DD3C-EE88-4E09-B912-3847A853AACE}" dt="2023-07-11T23:40:03.250" v="874" actId="21"/>
          <ac:spMkLst>
            <pc:docMk/>
            <pc:sldMk cId="1121058896" sldId="285"/>
            <ac:spMk id="68" creationId="{AEF99FFE-B312-EEFB-CBDF-3EDCAF7BDC90}"/>
          </ac:spMkLst>
        </pc:spChg>
        <pc:spChg chg="add mod">
          <ac:chgData name="Toby Donaldson" userId="2e6e5431-bb17-4c41-9985-d39c50d83c73" providerId="ADAL" clId="{7F23DD3C-EE88-4E09-B912-3847A853AACE}" dt="2023-07-11T23:41:14.098" v="885" actId="113"/>
          <ac:spMkLst>
            <pc:docMk/>
            <pc:sldMk cId="1121058896" sldId="285"/>
            <ac:spMk id="70" creationId="{F9FEB776-7956-07C4-3F08-1D9ADB112AD3}"/>
          </ac:spMkLst>
        </pc:spChg>
        <pc:picChg chg="add del mod">
          <ac:chgData name="Toby Donaldson" userId="2e6e5431-bb17-4c41-9985-d39c50d83c73" providerId="ADAL" clId="{7F23DD3C-EE88-4E09-B912-3847A853AACE}" dt="2023-07-11T23:40:57.895" v="882" actId="21"/>
          <ac:picMkLst>
            <pc:docMk/>
            <pc:sldMk cId="1121058896" sldId="285"/>
            <ac:picMk id="72" creationId="{1A997C08-2824-133C-FFD4-939596542F3E}"/>
          </ac:picMkLst>
        </pc:picChg>
        <pc:picChg chg="add mod">
          <ac:chgData name="Toby Donaldson" userId="2e6e5431-bb17-4c41-9985-d39c50d83c73" providerId="ADAL" clId="{7F23DD3C-EE88-4E09-B912-3847A853AACE}" dt="2023-07-11T23:40:41.620" v="879" actId="1076"/>
          <ac:picMkLst>
            <pc:docMk/>
            <pc:sldMk cId="1121058896" sldId="285"/>
            <ac:picMk id="73" creationId="{EF532F4C-7EDB-19D3-563B-FE6885F11DAE}"/>
          </ac:picMkLst>
        </pc:picChg>
        <pc:picChg chg="add del mod">
          <ac:chgData name="Toby Donaldson" userId="2e6e5431-bb17-4c41-9985-d39c50d83c73" providerId="ADAL" clId="{7F23DD3C-EE88-4E09-B912-3847A853AACE}" dt="2023-07-11T23:40:57.895" v="882" actId="21"/>
          <ac:picMkLst>
            <pc:docMk/>
            <pc:sldMk cId="1121058896" sldId="285"/>
            <ac:picMk id="74" creationId="{3217CA46-16C5-820E-AF1F-282EC012510A}"/>
          </ac:picMkLst>
        </pc:picChg>
        <pc:cxnChg chg="del mod">
          <ac:chgData name="Toby Donaldson" userId="2e6e5431-bb17-4c41-9985-d39c50d83c73" providerId="ADAL" clId="{7F23DD3C-EE88-4E09-B912-3847A853AACE}" dt="2023-07-11T23:39:05.214" v="811" actId="21"/>
          <ac:cxnSpMkLst>
            <pc:docMk/>
            <pc:sldMk cId="1121058896" sldId="285"/>
            <ac:cxnSpMk id="69" creationId="{EA1B33A0-D115-01DE-CEA4-A96BC5A74F8C}"/>
          </ac:cxnSpMkLst>
        </pc:cxnChg>
        <pc:cxnChg chg="del mod">
          <ac:chgData name="Toby Donaldson" userId="2e6e5431-bb17-4c41-9985-d39c50d83c73" providerId="ADAL" clId="{7F23DD3C-EE88-4E09-B912-3847A853AACE}" dt="2023-07-11T23:39:03.350" v="810" actId="21"/>
          <ac:cxnSpMkLst>
            <pc:docMk/>
            <pc:sldMk cId="1121058896" sldId="285"/>
            <ac:cxnSpMk id="71" creationId="{0A5F3854-0862-B031-A630-0CA1321EE2B3}"/>
          </ac:cxnSpMkLst>
        </pc:cxnChg>
      </pc:sldChg>
      <pc:sldChg chg="addSp delSp modSp new mod">
        <pc:chgData name="Toby Donaldson" userId="2e6e5431-bb17-4c41-9985-d39c50d83c73" providerId="ADAL" clId="{7F23DD3C-EE88-4E09-B912-3847A853AACE}" dt="2023-07-12T05:24:24.245" v="5988"/>
        <pc:sldMkLst>
          <pc:docMk/>
          <pc:sldMk cId="3608182561" sldId="286"/>
        </pc:sldMkLst>
        <pc:spChg chg="del">
          <ac:chgData name="Toby Donaldson" userId="2e6e5431-bb17-4c41-9985-d39c50d83c73" providerId="ADAL" clId="{7F23DD3C-EE88-4E09-B912-3847A853AACE}" dt="2023-07-11T23:40:53.458" v="881" actId="21"/>
          <ac:spMkLst>
            <pc:docMk/>
            <pc:sldMk cId="3608182561" sldId="286"/>
            <ac:spMk id="2" creationId="{96632F48-D15E-3FC0-A003-AFEF39EBEB31}"/>
          </ac:spMkLst>
        </pc:spChg>
        <pc:spChg chg="del">
          <ac:chgData name="Toby Donaldson" userId="2e6e5431-bb17-4c41-9985-d39c50d83c73" providerId="ADAL" clId="{7F23DD3C-EE88-4E09-B912-3847A853AACE}" dt="2023-07-11T23:40:53.458" v="881" actId="21"/>
          <ac:spMkLst>
            <pc:docMk/>
            <pc:sldMk cId="3608182561" sldId="286"/>
            <ac:spMk id="3" creationId="{3B47425F-C4D1-FA2F-D116-C408D14B2B6D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9" creationId="{9B079A0F-9737-9F7E-E22D-C351E6D94362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0" creationId="{70EB3ABE-9CC6-879A-4B9C-300235762DDC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2" creationId="{B8AA9445-E912-3E5A-F356-FE5163C2CB4F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3" creationId="{EE45CC2C-262C-06E3-454A-1CFE9A0510E7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5" creationId="{7415B0EF-0C23-6E55-BD43-0E482B5B166C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6" creationId="{EB3F9C36-9C2C-873E-206C-EB4BBA8BF592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8" creationId="{4308B200-1095-16EB-D715-BAEAFAECF51A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9" creationId="{9B00641C-8FCA-2D49-4DB3-EF711007FB04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24" creationId="{65496887-F325-30BD-B78A-7198A4827E37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25" creationId="{C0C8148A-13F6-57E4-0C9C-6DE1276A495E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0" creationId="{2703690E-2E23-781B-B03F-AF25DE598AF9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1" creationId="{75B24596-65C2-FD9F-F5C8-A647088F26B5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3" creationId="{2C9A29C6-F3F8-6913-0353-9B29A568ED71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4" creationId="{F76CCBF5-00CB-956F-FB5B-35662DB6CC83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6" creationId="{79E28F92-18B3-D408-04D1-613852E37AEE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7" creationId="{13BC29EE-C044-A2D6-B3FB-887587D4A7B5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9" creationId="{55CC861F-BBE3-7AF6-2EFF-6AB7FBCF6A6D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40" creationId="{CDE538A8-730A-2B15-0C00-F64B9E7EA285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45" creationId="{1E5CD065-83F2-A3DD-2F40-07CEA8991CEB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46" creationId="{752B87E9-E6C4-DFA8-E9CB-6DA1294875D6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2" creationId="{E23601D6-D9BD-068A-A8E7-841BA05826AD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3" creationId="{A455B999-1184-D9E7-D48E-C9781FD89DF1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5" creationId="{1F4387B7-1AE9-993D-761B-7EFD77D21EF9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6" creationId="{0BA37952-53AF-9F0D-8C13-994B0D690812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8" creationId="{9E21607C-B380-9E3D-0A76-D381793F8D21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9" creationId="{4505D690-EEAF-4533-3BDA-F2EAB144355E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61" creationId="{3C88C991-C933-839B-DD68-3127FA6DB889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62" creationId="{B53DF6C0-3498-C8C8-9675-F336565F001B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67" creationId="{77E79291-ECD4-5E22-5615-C47F1198D464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68" creationId="{9301C339-0A32-99FF-BC12-022F32859D47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76" creationId="{664825A4-63E2-0387-FD76-2841342E2DC8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77" creationId="{984F4ECC-AA28-761C-87D2-AB7E86A684DB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79" creationId="{330F756C-4560-9FB8-F038-68DA8F9C2D5A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0" creationId="{1929CEDE-356E-000E-77B2-E43CCCBC83BC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2" creationId="{D6CA7C45-21EF-CF61-7723-1E94E2124E36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3" creationId="{64F8C246-60FF-4B8F-1A6C-113CF324D9A3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5" creationId="{DE64E1C0-A21C-D72D-F88C-F91A85990550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6" creationId="{7376F0F0-4028-E9A8-9953-363D66CCB3A7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90" creationId="{869C8F47-9E95-9308-B21D-6BACDF8BC4CA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91" creationId="{F73C5DAE-59AE-A658-30C7-18F03FF57A06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94" creationId="{AB2E8A86-C772-EEE7-8A92-19123E046F84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95" creationId="{4CB75D5A-AB82-3F7A-367D-5C49B5024D99}"/>
          </ac:spMkLst>
        </pc:spChg>
        <pc:spChg chg="mod">
          <ac:chgData name="Toby Donaldson" userId="2e6e5431-bb17-4c41-9985-d39c50d83c73" providerId="ADAL" clId="{7F23DD3C-EE88-4E09-B912-3847A853AACE}" dt="2023-07-12T05:16:46.791" v="5830" actId="20577"/>
          <ac:spMkLst>
            <pc:docMk/>
            <pc:sldMk cId="3608182561" sldId="286"/>
            <ac:spMk id="99" creationId="{C324F8AA-0BE4-8A03-92BD-6DCFE260E9FE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00" creationId="{7731DC7E-053C-8062-145A-31564B7FE454}"/>
          </ac:spMkLst>
        </pc:spChg>
        <pc:spChg chg="mod">
          <ac:chgData name="Toby Donaldson" userId="2e6e5431-bb17-4c41-9985-d39c50d83c73" providerId="ADAL" clId="{7F23DD3C-EE88-4E09-B912-3847A853AACE}" dt="2023-07-12T05:16:49.342" v="5831" actId="20577"/>
          <ac:spMkLst>
            <pc:docMk/>
            <pc:sldMk cId="3608182561" sldId="286"/>
            <ac:spMk id="102" creationId="{B961ADB5-594C-1E86-115F-EFFB1755DB49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03" creationId="{E89B0A92-EE11-9DC1-BCF2-904C768C6F4B}"/>
          </ac:spMkLst>
        </pc:spChg>
        <pc:spChg chg="mod">
          <ac:chgData name="Toby Donaldson" userId="2e6e5431-bb17-4c41-9985-d39c50d83c73" providerId="ADAL" clId="{7F23DD3C-EE88-4E09-B912-3847A853AACE}" dt="2023-07-12T05:16:51.662" v="5832" actId="20577"/>
          <ac:spMkLst>
            <pc:docMk/>
            <pc:sldMk cId="3608182561" sldId="286"/>
            <ac:spMk id="105" creationId="{EE090561-EEA3-84E1-305A-FFC254611DED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06" creationId="{56F7FF7A-AA19-D730-9E55-0EEB1273AC20}"/>
          </ac:spMkLst>
        </pc:spChg>
        <pc:spChg chg="mod">
          <ac:chgData name="Toby Donaldson" userId="2e6e5431-bb17-4c41-9985-d39c50d83c73" providerId="ADAL" clId="{7F23DD3C-EE88-4E09-B912-3847A853AACE}" dt="2023-07-12T05:16:54.436" v="5833" actId="20577"/>
          <ac:spMkLst>
            <pc:docMk/>
            <pc:sldMk cId="3608182561" sldId="286"/>
            <ac:spMk id="108" creationId="{61222D56-6178-AAE1-08FB-FFCA9C3F3AC5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09" creationId="{3DF74149-0E9D-1AFA-B58B-A87AA452282E}"/>
          </ac:spMkLst>
        </pc:spChg>
        <pc:spChg chg="mod">
          <ac:chgData name="Toby Donaldson" userId="2e6e5431-bb17-4c41-9985-d39c50d83c73" providerId="ADAL" clId="{7F23DD3C-EE88-4E09-B912-3847A853AACE}" dt="2023-07-12T05:16:56.901" v="5834" actId="20577"/>
          <ac:spMkLst>
            <pc:docMk/>
            <pc:sldMk cId="3608182561" sldId="286"/>
            <ac:spMk id="111" creationId="{02F6E401-190E-E9A2-9A66-E0D18C6B5DA3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12" creationId="{1123C2BF-501C-0AA9-D27E-851BD2A08F33}"/>
          </ac:spMkLst>
        </pc:spChg>
        <pc:spChg chg="mod">
          <ac:chgData name="Toby Donaldson" userId="2e6e5431-bb17-4c41-9985-d39c50d83c73" providerId="ADAL" clId="{7F23DD3C-EE88-4E09-B912-3847A853AACE}" dt="2023-07-12T05:16:59.770" v="5835" actId="20577"/>
          <ac:spMkLst>
            <pc:docMk/>
            <pc:sldMk cId="3608182561" sldId="286"/>
            <ac:spMk id="114" creationId="{44A1A50F-9140-F995-EF72-24F8E9B53BD6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15" creationId="{634DA8C8-6A67-2213-D6F2-479B9090D380}"/>
          </ac:spMkLst>
        </pc:spChg>
        <pc:spChg chg="mod">
          <ac:chgData name="Toby Donaldson" userId="2e6e5431-bb17-4c41-9985-d39c50d83c73" providerId="ADAL" clId="{7F23DD3C-EE88-4E09-B912-3847A853AACE}" dt="2023-07-12T05:17:02.697" v="5836" actId="20577"/>
          <ac:spMkLst>
            <pc:docMk/>
            <pc:sldMk cId="3608182561" sldId="286"/>
            <ac:spMk id="117" creationId="{676F39EC-4202-EE25-41DA-11697DA01678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18" creationId="{BAA66BD3-5BEF-A1F5-06C5-4E608964E16E}"/>
          </ac:spMkLst>
        </pc:spChg>
        <pc:spChg chg="mod">
          <ac:chgData name="Toby Donaldson" userId="2e6e5431-bb17-4c41-9985-d39c50d83c73" providerId="ADAL" clId="{7F23DD3C-EE88-4E09-B912-3847A853AACE}" dt="2023-07-12T05:17:07.395" v="5839" actId="20577"/>
          <ac:spMkLst>
            <pc:docMk/>
            <pc:sldMk cId="3608182561" sldId="286"/>
            <ac:spMk id="120" creationId="{C242859E-AE88-362B-5BFA-7404414D2458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21" creationId="{901E5A6D-AD94-CEE6-B270-2BEED01806BE}"/>
          </ac:spMkLst>
        </pc:spChg>
        <pc:spChg chg="mod">
          <ac:chgData name="Toby Donaldson" userId="2e6e5431-bb17-4c41-9985-d39c50d83c73" providerId="ADAL" clId="{7F23DD3C-EE88-4E09-B912-3847A853AACE}" dt="2023-07-12T05:17:11.032" v="5840" actId="20577"/>
          <ac:spMkLst>
            <pc:docMk/>
            <pc:sldMk cId="3608182561" sldId="286"/>
            <ac:spMk id="123" creationId="{5984DF0C-5BAF-E483-20EB-083C47F804CB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24" creationId="{87974BD3-37E4-EDB3-0615-FC14CC772191}"/>
          </ac:spMkLst>
        </pc:spChg>
        <pc:spChg chg="mod">
          <ac:chgData name="Toby Donaldson" userId="2e6e5431-bb17-4c41-9985-d39c50d83c73" providerId="ADAL" clId="{7F23DD3C-EE88-4E09-B912-3847A853AACE}" dt="2023-07-12T05:17:16.976" v="5841" actId="20577"/>
          <ac:spMkLst>
            <pc:docMk/>
            <pc:sldMk cId="3608182561" sldId="286"/>
            <ac:spMk id="126" creationId="{74874C52-DF7F-EEA3-E69C-6A0FEEB775C2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27" creationId="{AD9324DA-2A5B-3BB3-DC93-7965C54B91BF}"/>
          </ac:spMkLst>
        </pc:spChg>
        <pc:spChg chg="mod">
          <ac:chgData name="Toby Donaldson" userId="2e6e5431-bb17-4c41-9985-d39c50d83c73" providerId="ADAL" clId="{7F23DD3C-EE88-4E09-B912-3847A853AACE}" dt="2023-07-12T05:17:20.486" v="5842" actId="20577"/>
          <ac:spMkLst>
            <pc:docMk/>
            <pc:sldMk cId="3608182561" sldId="286"/>
            <ac:spMk id="129" creationId="{228B928C-1DE7-5E08-E979-E1E3910B7030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30" creationId="{3D4D037F-A305-64DE-DF6D-B68F3C6A5934}"/>
          </ac:spMkLst>
        </pc:spChg>
        <pc:spChg chg="mod">
          <ac:chgData name="Toby Donaldson" userId="2e6e5431-bb17-4c41-9985-d39c50d83c73" providerId="ADAL" clId="{7F23DD3C-EE88-4E09-B912-3847A853AACE}" dt="2023-07-12T05:17:28.205" v="5847" actId="20577"/>
          <ac:spMkLst>
            <pc:docMk/>
            <pc:sldMk cId="3608182561" sldId="286"/>
            <ac:spMk id="132" creationId="{EBB3D546-5C04-B97B-3C89-CC62D6C87E1E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33" creationId="{DDA66A07-AE0D-31A6-0541-8ED32A3C9A87}"/>
          </ac:spMkLst>
        </pc:spChg>
        <pc:spChg chg="mod">
          <ac:chgData name="Toby Donaldson" userId="2e6e5431-bb17-4c41-9985-d39c50d83c73" providerId="ADAL" clId="{7F23DD3C-EE88-4E09-B912-3847A853AACE}" dt="2023-07-12T05:17:31.608" v="5848" actId="20577"/>
          <ac:spMkLst>
            <pc:docMk/>
            <pc:sldMk cId="3608182561" sldId="286"/>
            <ac:spMk id="135" creationId="{2AEF69C4-DB12-1943-B5F3-41338B2C6389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36" creationId="{3A1D2FE7-9C12-0D6D-E5DF-D9AFE89BBA0A}"/>
          </ac:spMkLst>
        </pc:spChg>
        <pc:spChg chg="mod">
          <ac:chgData name="Toby Donaldson" userId="2e6e5431-bb17-4c41-9985-d39c50d83c73" providerId="ADAL" clId="{7F23DD3C-EE88-4E09-B912-3847A853AACE}" dt="2023-07-12T05:17:34.404" v="5849" actId="20577"/>
          <ac:spMkLst>
            <pc:docMk/>
            <pc:sldMk cId="3608182561" sldId="286"/>
            <ac:spMk id="138" creationId="{E03DBD08-A6F2-7DAC-7743-9D3A8688A01B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39" creationId="{A571A0BC-4805-5110-37D5-1DD76E017F56}"/>
          </ac:spMkLst>
        </pc:spChg>
        <pc:spChg chg="mod">
          <ac:chgData name="Toby Donaldson" userId="2e6e5431-bb17-4c41-9985-d39c50d83c73" providerId="ADAL" clId="{7F23DD3C-EE88-4E09-B912-3847A853AACE}" dt="2023-07-12T05:17:37.927" v="5850" actId="20577"/>
          <ac:spMkLst>
            <pc:docMk/>
            <pc:sldMk cId="3608182561" sldId="286"/>
            <ac:spMk id="141" creationId="{015B1081-7F29-F642-856C-C1EBDCCE812D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42" creationId="{9421B24B-E837-BD6B-FDA3-9636B275FD84}"/>
          </ac:spMkLst>
        </pc:spChg>
        <pc:spChg chg="mod">
          <ac:chgData name="Toby Donaldson" userId="2e6e5431-bb17-4c41-9985-d39c50d83c73" providerId="ADAL" clId="{7F23DD3C-EE88-4E09-B912-3847A853AACE}" dt="2023-07-12T05:17:41.003" v="5851" actId="20577"/>
          <ac:spMkLst>
            <pc:docMk/>
            <pc:sldMk cId="3608182561" sldId="286"/>
            <ac:spMk id="144" creationId="{B97B0F32-FA2A-9593-6FDD-585E1975D6EA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45" creationId="{F183E779-D3BF-F94A-18DB-30CD84E20AC4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54" creationId="{28E8EFC9-9B84-0039-B218-20C479DC2E1C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55" creationId="{D46BF8BB-F648-A4FA-91A5-ECC06A15535D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57" creationId="{8A9C4AAA-C861-69E4-C20D-7ED372528201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58" creationId="{1FFFE735-6284-CDA5-F918-09697AE5110E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0" creationId="{B0705580-813A-6DC5-71BB-D64BF6AD88F5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1" creationId="{74C0A177-CD73-B37C-550B-2A3C4C29FF9B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3" creationId="{C1CE8D9A-000F-484A-5F9B-C39A601ED6EF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4" creationId="{2F14494B-2483-593A-79A6-2D031E7B75E2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6" creationId="{DA5EF4CE-72EB-27D7-BFC9-2E6EFAFA3A14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7" creationId="{2CE27AC9-2B8F-B11F-B682-4E066BCE5D78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9" creationId="{CE2C925D-5EF4-BA0C-CA22-DE281644C7FD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0" creationId="{E794039E-31AF-6554-C858-66082A27197E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2" creationId="{2111579C-77F9-F617-E7AB-0C55F62BB54F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3" creationId="{4897E1F7-F1F9-7F36-835D-DEC590156D01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5" creationId="{3EC30376-32F9-784E-C7C1-BA35FA853B28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6" creationId="{FC2A2EA0-7CFC-EB2C-A75A-42259DFCF4B2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8" creationId="{A95B1076-38FD-40E4-56D1-29C4684A0F6C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9" creationId="{E03B8A5A-6555-6B05-E26D-8968F92ACBDF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1" creationId="{8FC9EA3F-4B0F-9B4F-6255-56D1393FD82C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2" creationId="{A1448640-307B-1E06-6E61-560789BB6E0E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4" creationId="{DFB04391-2D44-200B-A00C-8346E4E3AE91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5" creationId="{75952374-9B06-3992-136A-319A96F979BB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7" creationId="{F1219728-9FD0-5F99-C142-EEEDA75F6636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8" creationId="{2F3C0569-9494-348C-A7D4-DFDC8A40F5AA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0" creationId="{F32318AD-C52B-1208-0306-1DFA1707A0F4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1" creationId="{E7B7A6F9-93F1-C885-17B8-583149A022F0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3" creationId="{6F05CADA-1A3B-D473-8CF8-29A36E3B40C6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4" creationId="{96551B08-9DB4-24DB-13B6-41BEE0F4A39A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6" creationId="{AB508589-3FC3-ED08-C609-79BC402FC720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7" creationId="{8CA73AF9-C514-6495-71F3-E84E4B303D5F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9" creationId="{9CC4FFD4-317F-050E-4F9C-CBC44A3EFC93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200" creationId="{A003EBBC-A06F-007D-B185-E9660EAD03C4}"/>
          </ac:spMkLst>
        </pc:s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8" creationId="{738625E2-B8A7-BAD2-7C39-018BE314D104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11" creationId="{E8A66A24-AA6C-3B47-9D51-5DC751EC72E7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14" creationId="{9B71D619-E8F3-29D1-87CF-C47C05270D4C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17" creationId="{69348109-EFD9-06A4-D2AA-47B88F9ED307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23" creationId="{5DD22E07-7C9D-98FC-52DF-35E0BE2E03E4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29" creationId="{FC5C066B-38C3-B765-862E-500CE7543F58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32" creationId="{0512691B-D7C1-0658-7ADB-586BE20A71B6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35" creationId="{62A244AF-4975-3629-A8F2-44D9B186169B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38" creationId="{5D5A9B3D-8387-096D-C3CD-DDC2F8C82FDC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44" creationId="{9748DACA-1505-9519-191F-AAD86DE90334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51" creationId="{8530347F-E1B7-25D3-FE2A-A062A1077B47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54" creationId="{2F558ACE-DDE4-89E2-527C-45B41F940D53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57" creationId="{7A3CD7BE-B70E-6489-03F2-797529C877D9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60" creationId="{C2E4F3D9-773C-A97D-96C3-6501E6FF4C4E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66" creationId="{4BD1AF5E-5431-D21A-9F6D-A7B5EC57C529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75" creationId="{20244226-862C-C144-5BD5-E8BFEC1AA5E2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78" creationId="{637EC87A-4E39-6926-1A30-903E9D81018B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81" creationId="{3449978C-C6AE-9C0C-4FD6-101E4BB7991A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84" creationId="{74B028C2-13FC-982A-AB51-DE91E9776E62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89" creationId="{6FD5913F-E45D-FCCA-6F4F-92E1091D27D0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93" creationId="{D9EE1535-8C82-7851-07A1-9EA20B759897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98" creationId="{1BA5703C-EFC0-8243-0CAA-44264EE2EA2D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01" creationId="{4CAFF51B-C471-D540-ED0A-9A48CB031309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04" creationId="{2B9C0155-4D9F-DCB8-8FD1-71BBD64B8363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07" creationId="{143C5A23-46F6-8BA7-A183-199282D95DA1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10" creationId="{3C6E5D4C-6119-5046-C940-592163A706FE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13" creationId="{6844C699-A78D-D893-CFDC-21F042FAB74B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16" creationId="{E86CC292-7DE4-8015-07CC-0D14EC0B873E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19" creationId="{114F39E5-E440-104A-65BD-8ADE64FD0D87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22" creationId="{A09772F6-3F12-C82E-1E72-84CE1304444A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25" creationId="{911C2AF4-D00B-A0E5-97D3-F0BC7510F9E2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28" creationId="{2C9F4DC4-DB5D-19F4-23A5-5EA406FBF24B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31" creationId="{15F65852-40B8-6DE4-7448-D01F59014351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34" creationId="{87916F18-A5F0-DF41-EE4B-CD43EFFE3639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37" creationId="{9EC4FF04-4F3F-657F-51FE-EAAB4FB36485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40" creationId="{7701CBE8-627B-E4D2-4E1C-164465E4ED19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43" creationId="{E12D9C61-1DFC-3275-CD81-C68263104D70}"/>
          </ac:grpSpMkLst>
        </pc:grpChg>
        <pc:grpChg chg="add del mod">
          <ac:chgData name="Toby Donaldson" userId="2e6e5431-bb17-4c41-9985-d39c50d83c73" providerId="ADAL" clId="{7F23DD3C-EE88-4E09-B912-3847A853AACE}" dt="2023-07-12T05:16:36.376" v="5829" actId="165"/>
          <ac:grpSpMkLst>
            <pc:docMk/>
            <pc:sldMk cId="3608182561" sldId="286"/>
            <ac:grpSpMk id="146" creationId="{51E8010F-C1AA-C6BD-250F-BCA34E447B42}"/>
          </ac:grpSpMkLst>
        </pc:grpChg>
        <pc:grpChg chg="add del mod">
          <ac:chgData name="Toby Donaldson" userId="2e6e5431-bb17-4c41-9985-d39c50d83c73" providerId="ADAL" clId="{7F23DD3C-EE88-4E09-B912-3847A853AACE}" dt="2023-07-12T05:16:36.376" v="5829" actId="165"/>
          <ac:grpSpMkLst>
            <pc:docMk/>
            <pc:sldMk cId="3608182561" sldId="286"/>
            <ac:grpSpMk id="147" creationId="{44459FA1-21B7-B296-494E-0E5077E4F21C}"/>
          </ac:grpSpMkLst>
        </pc:grpChg>
        <pc:grpChg chg="add del mod">
          <ac:chgData name="Toby Donaldson" userId="2e6e5431-bb17-4c41-9985-d39c50d83c73" providerId="ADAL" clId="{7F23DD3C-EE88-4E09-B912-3847A853AACE}" dt="2023-07-12T05:16:36.376" v="5829" actId="165"/>
          <ac:grpSpMkLst>
            <pc:docMk/>
            <pc:sldMk cId="3608182561" sldId="286"/>
            <ac:grpSpMk id="148" creationId="{E2F9D27F-96C0-8A0F-88BC-7C5DDC88FA24}"/>
          </ac:grpSpMkLst>
        </pc:grpChg>
        <pc:grpChg chg="add del mod">
          <ac:chgData name="Toby Donaldson" userId="2e6e5431-bb17-4c41-9985-d39c50d83c73" providerId="ADAL" clId="{7F23DD3C-EE88-4E09-B912-3847A853AACE}" dt="2023-07-12T05:16:36.376" v="5829" actId="165"/>
          <ac:grpSpMkLst>
            <pc:docMk/>
            <pc:sldMk cId="3608182561" sldId="286"/>
            <ac:grpSpMk id="149" creationId="{E71178B3-4F20-4623-5360-B03B93DD8740}"/>
          </ac:grpSpMkLst>
        </pc:grpChg>
        <pc:grpChg chg="add mod">
          <ac:chgData name="Toby Donaldson" userId="2e6e5431-bb17-4c41-9985-d39c50d83c73" providerId="ADAL" clId="{7F23DD3C-EE88-4E09-B912-3847A853AACE}" dt="2023-07-12T05:16:29.714" v="5828" actId="164"/>
          <ac:grpSpMkLst>
            <pc:docMk/>
            <pc:sldMk cId="3608182561" sldId="286"/>
            <ac:grpSpMk id="150" creationId="{61476240-4DEF-82CE-EECD-382781C52C90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53" creationId="{E1C8BC91-E904-9A48-C2A8-14201ACE867A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56" creationId="{0C8A9CC0-D8D0-05BE-6453-AC0A44E0E4CD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59" creationId="{8E50E7FC-CA23-B455-804B-AFF127C821C1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62" creationId="{950DD988-8BC1-FED6-566C-EB6E003A3460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65" creationId="{E5627F10-F919-3A86-C528-33449F0BDB72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68" creationId="{431DF8CD-2D1A-8DC0-7CCD-4A8882D5A387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71" creationId="{71FF13A8-B344-5E51-5E38-84D3125D9A92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74" creationId="{58555B27-38B6-B0EC-E4AE-72EA3BF76BAE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77" creationId="{75F95F92-0088-D3D0-A0E9-5C930F3C4A0B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80" creationId="{63BA35D6-043D-BEE7-81B4-A2CFA44AEC12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83" creationId="{DED100B5-0E7D-3C96-928F-83BF420DA56A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86" creationId="{73A344C2-95AA-BF75-AA7C-09680C65524B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89" creationId="{96ED82E9-890B-376D-39AC-3C4BCEE3B686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92" creationId="{28F43E9B-3980-7B6E-1985-A19446834A03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95" creationId="{18AD8F0B-CF4C-DECE-6C33-8F93F2BB66CD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98" creationId="{151427D0-A2DD-04A2-74DA-9E5E86CE6622}"/>
          </ac:grpSpMkLst>
        </pc:grpChg>
        <pc:picChg chg="add mod">
          <ac:chgData name="Toby Donaldson" userId="2e6e5431-bb17-4c41-9985-d39c50d83c73" providerId="ADAL" clId="{7F23DD3C-EE88-4E09-B912-3847A853AACE}" dt="2023-07-12T04:35:34.887" v="4960" actId="555"/>
          <ac:picMkLst>
            <pc:docMk/>
            <pc:sldMk cId="3608182561" sldId="286"/>
            <ac:picMk id="5" creationId="{8B9EC16F-2571-9F27-4C70-F9D20BDD8251}"/>
          </ac:picMkLst>
        </pc:picChg>
        <pc:picChg chg="add mod">
          <ac:chgData name="Toby Donaldson" userId="2e6e5431-bb17-4c41-9985-d39c50d83c73" providerId="ADAL" clId="{7F23DD3C-EE88-4E09-B912-3847A853AACE}" dt="2023-07-12T04:35:39.642" v="4961" actId="408"/>
          <ac:picMkLst>
            <pc:docMk/>
            <pc:sldMk cId="3608182561" sldId="286"/>
            <ac:picMk id="6" creationId="{7C520529-1FAA-E78F-187F-9A73FC68155D}"/>
          </ac:picMkLst>
        </pc:picChg>
        <pc:picChg chg="add mod">
          <ac:chgData name="Toby Donaldson" userId="2e6e5431-bb17-4c41-9985-d39c50d83c73" providerId="ADAL" clId="{7F23DD3C-EE88-4E09-B912-3847A853AACE}" dt="2023-07-12T04:35:34.887" v="4960" actId="555"/>
          <ac:picMkLst>
            <pc:docMk/>
            <pc:sldMk cId="3608182561" sldId="286"/>
            <ac:picMk id="7" creationId="{BEF9123D-6AB3-E866-1AF5-D2758FCFD9DC}"/>
          </ac:picMkLst>
        </pc:pic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0" creationId="{642F32AB-B085-24E6-53AC-7B9A4DB68B6D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1" creationId="{2CABF6AD-1FAC-AFA4-6D28-9012192A69AD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2" creationId="{04E29D51-59EC-0EFD-362F-153804C2DE1A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6" creationId="{4A5DF053-F375-C521-A2FD-A9DEFE0A0093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8" creationId="{C466472B-E830-3EBF-B45F-623AD955550B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1" creationId="{654B2612-B62F-4152-25C2-C6A50BCA5F3F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2" creationId="{0174EA1C-9E23-6D3C-000F-F41C1B4D12D5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3" creationId="{AE4D3A68-6E8A-E11A-CBE7-E99F80548407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7" creationId="{A52D8C88-25F7-E8C3-4BDC-7333578EC495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8" creationId="{CF03EBDE-B555-F6CE-08C2-9E60CC4B7177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63" creationId="{1F8BEE69-2E59-4D69-E380-A1636A8B0175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64" creationId="{977A4C0F-44E5-D31B-C45B-7752D598B297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65" creationId="{3B6DA5C6-8B29-2843-623B-D28589C691C4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69" creationId="{69E315BA-4643-E83E-4207-AEE3BD66E7DB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70" creationId="{836FF736-2791-69D0-57AD-4688201E9E1B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87" creationId="{4F2B8D47-B4EB-3915-6540-41A7337E5869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88" creationId="{3DCF2163-A29F-19E9-8AD9-810BA2634A21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92" creationId="{F9F437C4-A120-A893-1AB0-AF3307C615FE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96" creationId="{1ABD69DB-19A0-955B-06B3-A773000BC261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97" creationId="{9DE8AFEA-2B47-E23E-ADD1-4092C919DCFB}"/>
          </ac:cxnSpMkLst>
        </pc:cxnChg>
        <pc:cxnChg chg="add del mod">
          <ac:chgData name="Toby Donaldson" userId="2e6e5431-bb17-4c41-9985-d39c50d83c73" providerId="ADAL" clId="{7F23DD3C-EE88-4E09-B912-3847A853AACE}" dt="2023-07-12T05:24:18.341" v="5987" actId="21"/>
          <ac:cxnSpMkLst>
            <pc:docMk/>
            <pc:sldMk cId="3608182561" sldId="286"/>
            <ac:cxnSpMk id="152" creationId="{D50BD6D3-0E77-8ECF-982D-0718880766A3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1" creationId="{42CC81FF-3F4A-93AF-6E57-15AD6E31436D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2" creationId="{B191FFB0-BF53-2D41-3738-2997FBC8DD27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3" creationId="{83F3EA91-5A4E-916B-328F-5A44A4E76021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4" creationId="{9F56C91F-A96C-5165-1CE0-5CE16B3870DF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5" creationId="{97B08E0F-EF25-0C86-2A08-7D1CFD4B83A7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6" creationId="{0ABDA9B6-7AE6-3D4E-9A1F-D070EA44B5C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7" creationId="{74C07246-C41F-1699-97AA-3A7AE3D88D5D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8" creationId="{E865090A-D56A-4BFF-1B2D-D6466A948355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9" creationId="{20E169EF-15EE-5A54-74DD-47C27E9AA40B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0" creationId="{39405E6E-ADC4-9E38-1DE1-BE3B7E67EA2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1" creationId="{B3F28178-BC1F-888D-9145-A27F7414CBF9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2" creationId="{BC168DA4-8D4E-8591-EFEB-C34BDCDE54D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3" creationId="{1AE2B899-AA2F-0D04-C2B0-D21784215B49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4" creationId="{019EBFF8-7217-4BF4-7063-8D43418E5DBF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5" creationId="{4E3B7363-D5E2-6E95-20FD-6A42168C99C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6" creationId="{1BE0D19C-C5C4-BC50-2784-728707410910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7" creationId="{26B23187-5E45-62C0-BFA7-0FC15D21AA58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8" creationId="{BAA6D4A1-2023-A894-CB35-720B4CD2A0C7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9" creationId="{D10EC6FE-8E5C-F78D-2535-35DB1F72441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0" creationId="{19F0A82F-76CD-4653-3F7A-7DEEF1366E33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1" creationId="{5CBD941A-817A-97B3-019D-4D5C67099E85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2" creationId="{7AE11A2E-1432-14C9-432F-D53101D9F210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3" creationId="{FEEDF183-9981-2617-8F3B-36BC6455942A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4" creationId="{6D937774-1850-AD58-2879-D7CC77FC9537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2377949848" sldId="287"/>
        </pc:sldMkLst>
        <pc:spChg chg="del">
          <ac:chgData name="Toby Donaldson" userId="2e6e5431-bb17-4c41-9985-d39c50d83c73" providerId="ADAL" clId="{7F23DD3C-EE88-4E09-B912-3847A853AACE}" dt="2023-07-14T03:46:19.080" v="6932" actId="21"/>
          <ac:spMkLst>
            <pc:docMk/>
            <pc:sldMk cId="2377949848" sldId="287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6:20.215" v="6933" actId="21"/>
          <ac:spMkLst>
            <pc:docMk/>
            <pc:sldMk cId="2377949848" sldId="287"/>
            <ac:spMk id="66" creationId="{49882E9A-1AC9-18BF-278A-03F775B959FE}"/>
          </ac:spMkLst>
        </pc:spChg>
        <pc:spChg chg="add mod">
          <ac:chgData name="Toby Donaldson" userId="2e6e5431-bb17-4c41-9985-d39c50d83c73" providerId="ADAL" clId="{7F23DD3C-EE88-4E09-B912-3847A853AACE}" dt="2023-07-14T03:46:53.143" v="6942"/>
          <ac:spMkLst>
            <pc:docMk/>
            <pc:sldMk cId="2377949848" sldId="287"/>
            <ac:spMk id="67" creationId="{702560ED-A3C1-6367-CAC1-E07149649D84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503378799" sldId="287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016809635" sldId="288"/>
        </pc:sldMkLst>
        <pc:spChg chg="del">
          <ac:chgData name="Toby Donaldson" userId="2e6e5431-bb17-4c41-9985-d39c50d83c73" providerId="ADAL" clId="{7F23DD3C-EE88-4E09-B912-3847A853AACE}" dt="2023-07-14T03:46:29.759" v="6934" actId="21"/>
          <ac:spMkLst>
            <pc:docMk/>
            <pc:sldMk cId="1016809635" sldId="288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50:24.098" v="895" actId="207"/>
          <ac:spMkLst>
            <pc:docMk/>
            <pc:sldMk cId="1016809635" sldId="288"/>
            <ac:spMk id="58" creationId="{AE14AF17-6E7D-A806-B828-1763C9CF494E}"/>
          </ac:spMkLst>
        </pc:spChg>
        <pc:spChg chg="add del mod">
          <ac:chgData name="Toby Donaldson" userId="2e6e5431-bb17-4c41-9985-d39c50d83c73" providerId="ADAL" clId="{7F23DD3C-EE88-4E09-B912-3847A853AACE}" dt="2023-07-14T03:46:30.855" v="6935" actId="21"/>
          <ac:spMkLst>
            <pc:docMk/>
            <pc:sldMk cId="1016809635" sldId="288"/>
            <ac:spMk id="67" creationId="{3A4FC88B-8BE8-E3BD-8EC8-71E2280D6E5C}"/>
          </ac:spMkLst>
        </pc:spChg>
        <pc:spChg chg="add mod">
          <ac:chgData name="Toby Donaldson" userId="2e6e5431-bb17-4c41-9985-d39c50d83c73" providerId="ADAL" clId="{7F23DD3C-EE88-4E09-B912-3847A853AACE}" dt="2023-07-14T03:46:53.895" v="6943"/>
          <ac:spMkLst>
            <pc:docMk/>
            <pc:sldMk cId="1016809635" sldId="288"/>
            <ac:spMk id="68" creationId="{CECC1E6A-12E5-EFDA-35A4-B90D0758251F}"/>
          </ac:spMkLst>
        </pc:spChg>
        <pc:picChg chg="del">
          <ac:chgData name="Toby Donaldson" userId="2e6e5431-bb17-4c41-9985-d39c50d83c73" providerId="ADAL" clId="{7F23DD3C-EE88-4E09-B912-3847A853AACE}" dt="2023-07-11T23:50:05.498" v="890" actId="21"/>
          <ac:picMkLst>
            <pc:docMk/>
            <pc:sldMk cId="1016809635" sldId="288"/>
            <ac:picMk id="73" creationId="{EF532F4C-7EDB-19D3-563B-FE6885F11DAE}"/>
          </ac:picMkLst>
        </pc:pic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537613574" sldId="288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849313580" sldId="289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4293406541" sldId="289"/>
        </pc:sldMkLst>
        <pc:spChg chg="del">
          <ac:chgData name="Toby Donaldson" userId="2e6e5431-bb17-4c41-9985-d39c50d83c73" providerId="ADAL" clId="{7F23DD3C-EE88-4E09-B912-3847A853AACE}" dt="2023-07-14T03:46:37.600" v="6936" actId="21"/>
          <ac:spMkLst>
            <pc:docMk/>
            <pc:sldMk cId="4293406541" sldId="289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50:50.187" v="909" actId="20577"/>
          <ac:spMkLst>
            <pc:docMk/>
            <pc:sldMk cId="4293406541" sldId="289"/>
            <ac:spMk id="66" creationId="{87934A1D-6118-3213-2B28-BA07696B262E}"/>
          </ac:spMkLst>
        </pc:spChg>
        <pc:spChg chg="add del mod">
          <ac:chgData name="Toby Donaldson" userId="2e6e5431-bb17-4c41-9985-d39c50d83c73" providerId="ADAL" clId="{7F23DD3C-EE88-4E09-B912-3847A853AACE}" dt="2023-07-14T03:46:38.430" v="6937" actId="21"/>
          <ac:spMkLst>
            <pc:docMk/>
            <pc:sldMk cId="4293406541" sldId="289"/>
            <ac:spMk id="69" creationId="{BEADA821-4053-9F5F-AB5B-F25D7E050C88}"/>
          </ac:spMkLst>
        </pc:spChg>
        <pc:spChg chg="add mod">
          <ac:chgData name="Toby Donaldson" userId="2e6e5431-bb17-4c41-9985-d39c50d83c73" providerId="ADAL" clId="{7F23DD3C-EE88-4E09-B912-3847A853AACE}" dt="2023-07-14T03:46:55.742" v="6944"/>
          <ac:spMkLst>
            <pc:docMk/>
            <pc:sldMk cId="4293406541" sldId="289"/>
            <ac:spMk id="71" creationId="{58C3FA3E-3B6A-4807-1DF5-3B0F9A5C2698}"/>
          </ac:spMkLst>
        </pc:spChg>
        <pc:picChg chg="add mod">
          <ac:chgData name="Toby Donaldson" userId="2e6e5431-bb17-4c41-9985-d39c50d83c73" providerId="ADAL" clId="{7F23DD3C-EE88-4E09-B912-3847A853AACE}" dt="2023-07-11T23:51:07.647" v="911" actId="1076"/>
          <ac:picMkLst>
            <pc:docMk/>
            <pc:sldMk cId="4293406541" sldId="289"/>
            <ac:picMk id="67" creationId="{6753557D-1C1D-1279-ACFA-562767F0B0C8}"/>
          </ac:picMkLst>
        </pc:pic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660809865" sldId="290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4159295892" sldId="290"/>
        </pc:sldMkLst>
        <pc:spChg chg="del">
          <ac:chgData name="Toby Donaldson" userId="2e6e5431-bb17-4c41-9985-d39c50d83c73" providerId="ADAL" clId="{7F23DD3C-EE88-4E09-B912-3847A853AACE}" dt="2023-07-14T03:46:43.199" v="6938" actId="21"/>
          <ac:spMkLst>
            <pc:docMk/>
            <pc:sldMk cId="4159295892" sldId="290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51:38.081" v="918" actId="1076"/>
          <ac:spMkLst>
            <pc:docMk/>
            <pc:sldMk cId="4159295892" sldId="290"/>
            <ac:spMk id="68" creationId="{3984A36A-B0AA-F80C-77E5-455B983AF0E4}"/>
          </ac:spMkLst>
        </pc:spChg>
        <pc:spChg chg="add del mod">
          <ac:chgData name="Toby Donaldson" userId="2e6e5431-bb17-4c41-9985-d39c50d83c73" providerId="ADAL" clId="{7F23DD3C-EE88-4E09-B912-3847A853AACE}" dt="2023-07-14T03:46:45.063" v="6939" actId="21"/>
          <ac:spMkLst>
            <pc:docMk/>
            <pc:sldMk cId="4159295892" sldId="290"/>
            <ac:spMk id="69" creationId="{C5BF4693-2695-A77C-D966-FB71611EC9BE}"/>
          </ac:spMkLst>
        </pc:spChg>
        <pc:spChg chg="add mod">
          <ac:chgData name="Toby Donaldson" userId="2e6e5431-bb17-4c41-9985-d39c50d83c73" providerId="ADAL" clId="{7F23DD3C-EE88-4E09-B912-3847A853AACE}" dt="2023-07-14T03:46:58.524" v="6945"/>
          <ac:spMkLst>
            <pc:docMk/>
            <pc:sldMk cId="4159295892" sldId="290"/>
            <ac:spMk id="71" creationId="{8CFEF209-BB5F-6BA2-0E5A-C63EEB830819}"/>
          </ac:spMkLst>
        </pc:spChg>
        <pc:spChg chg="add del mod">
          <ac:chgData name="Toby Donaldson" userId="2e6e5431-bb17-4c41-9985-d39c50d83c73" providerId="ADAL" clId="{7F23DD3C-EE88-4E09-B912-3847A853AACE}" dt="2023-07-14T03:47:15.091" v="6948"/>
          <ac:spMkLst>
            <pc:docMk/>
            <pc:sldMk cId="4159295892" sldId="290"/>
            <ac:spMk id="72" creationId="{0D9451C6-E4D9-4C7B-09EF-064C6D0F759A}"/>
          </ac:spMkLst>
        </pc:spChg>
        <pc:picChg chg="del">
          <ac:chgData name="Toby Donaldson" userId="2e6e5431-bb17-4c41-9985-d39c50d83c73" providerId="ADAL" clId="{7F23DD3C-EE88-4E09-B912-3847A853AACE}" dt="2023-07-11T23:51:15.787" v="913" actId="21"/>
          <ac:picMkLst>
            <pc:docMk/>
            <pc:sldMk cId="4159295892" sldId="290"/>
            <ac:picMk id="67" creationId="{6753557D-1C1D-1279-ACFA-562767F0B0C8}"/>
          </ac:picMkLst>
        </pc:picChg>
      </pc:sldChg>
      <pc:sldChg chg="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3600682900" sldId="291"/>
        </pc:sldMkLst>
        <pc:spChg chg="mod">
          <ac:chgData name="Toby Donaldson" userId="2e6e5431-bb17-4c41-9985-d39c50d83c73" providerId="ADAL" clId="{7F23DD3C-EE88-4E09-B912-3847A853AACE}" dt="2023-07-14T03:44:47.489" v="6903" actId="27636"/>
          <ac:spMkLst>
            <pc:docMk/>
            <pc:sldMk cId="3600682900" sldId="291"/>
            <ac:spMk id="3" creationId="{E0F1131A-19D9-5B1E-3639-BAA5A02D68BF}"/>
          </ac:spMkLst>
        </pc:spChg>
        <pc:spChg chg="mod">
          <ac:chgData name="Toby Donaldson" userId="2e6e5431-bb17-4c41-9985-d39c50d83c73" providerId="ADAL" clId="{7F23DD3C-EE88-4E09-B912-3847A853AACE}" dt="2023-07-11T23:52:48.932" v="976" actId="113"/>
          <ac:spMkLst>
            <pc:docMk/>
            <pc:sldMk cId="3600682900" sldId="291"/>
            <ac:spMk id="58" creationId="{B805436A-65FB-F4BF-3B8C-A7330E326B76}"/>
          </ac:spMkLst>
        </pc:spChg>
        <pc:spChg chg="del">
          <ac:chgData name="Toby Donaldson" userId="2e6e5431-bb17-4c41-9985-d39c50d83c73" providerId="ADAL" clId="{7F23DD3C-EE88-4E09-B912-3847A853AACE}" dt="2023-07-11T23:52:20.397" v="921" actId="21"/>
          <ac:spMkLst>
            <pc:docMk/>
            <pc:sldMk cId="3600682900" sldId="291"/>
            <ac:spMk id="61" creationId="{28F37167-D7CE-4563-1CE2-6F83E9A7EE22}"/>
          </ac:spMkLst>
        </pc:sp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43" creationId="{F2876B47-A6C8-091E-31DD-D73D50901017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45" creationId="{149716A0-2045-D895-5FC3-7751FE20A1E3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47" creationId="{B7EC897A-2E63-E512-4F07-C7026B4C9283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49" creationId="{25C6A350-6053-A3C8-BBCE-331C92F1208E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53" creationId="{41E91516-B1E4-476B-67ED-EF1F738C1B54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55" creationId="{5C5CA9CE-ADDA-6F83-2D31-486D98176F40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57" creationId="{0CA62775-EFE0-7EED-2A53-7DA7FDBE8B85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795333712" sldId="291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08030018" sldId="292"/>
        </pc:sldMkLst>
      </pc:sldChg>
      <pc:sldChg chg="addSp delSp modSp add mod ord">
        <pc:chgData name="Toby Donaldson" userId="2e6e5431-bb17-4c41-9985-d39c50d83c73" providerId="ADAL" clId="{7F23DD3C-EE88-4E09-B912-3847A853AACE}" dt="2023-07-16T02:50:17.513" v="10847"/>
        <pc:sldMkLst>
          <pc:docMk/>
          <pc:sldMk cId="2827571707" sldId="292"/>
        </pc:sldMkLst>
        <pc:spChg chg="mod">
          <ac:chgData name="Toby Donaldson" userId="2e6e5431-bb17-4c41-9985-d39c50d83c73" providerId="ADAL" clId="{7F23DD3C-EE88-4E09-B912-3847A853AACE}" dt="2023-07-16T02:50:17.513" v="10847"/>
          <ac:spMkLst>
            <pc:docMk/>
            <pc:sldMk cId="2827571707" sldId="292"/>
            <ac:spMk id="2" creationId="{DAC52906-7C32-BCCD-C0C4-D83543BE2C1E}"/>
          </ac:spMkLst>
        </pc:spChg>
        <pc:spChg chg="del">
          <ac:chgData name="Toby Donaldson" userId="2e6e5431-bb17-4c41-9985-d39c50d83c73" providerId="ADAL" clId="{7F23DD3C-EE88-4E09-B912-3847A853AACE}" dt="2023-07-16T02:39:21.154" v="10547" actId="21"/>
          <ac:spMkLst>
            <pc:docMk/>
            <pc:sldMk cId="2827571707" sldId="292"/>
            <ac:spMk id="3" creationId="{E0F1131A-19D9-5B1E-3639-BAA5A02D68BF}"/>
          </ac:spMkLst>
        </pc:spChg>
        <pc:spChg chg="add del">
          <ac:chgData name="Toby Donaldson" userId="2e6e5431-bb17-4c41-9985-d39c50d83c73" providerId="ADAL" clId="{7F23DD3C-EE88-4E09-B912-3847A853AACE}" dt="2023-07-12T00:01:02.823" v="1522" actId="22"/>
          <ac:spMkLst>
            <pc:docMk/>
            <pc:sldMk cId="2827571707" sldId="292"/>
            <ac:spMk id="29" creationId="{5BC27492-B36D-059D-EBFE-F9DC9B901D70}"/>
          </ac:spMkLst>
        </pc:spChg>
        <pc:spChg chg="add del mod">
          <ac:chgData name="Toby Donaldson" userId="2e6e5431-bb17-4c41-9985-d39c50d83c73" providerId="ADAL" clId="{7F23DD3C-EE88-4E09-B912-3847A853AACE}" dt="2023-07-16T02:39:24.559" v="10549" actId="21"/>
          <ac:spMkLst>
            <pc:docMk/>
            <pc:sldMk cId="2827571707" sldId="292"/>
            <ac:spMk id="30" creationId="{715B53E4-3570-7E68-F2D0-8A6B8D7A00AF}"/>
          </ac:spMkLst>
        </pc:spChg>
        <pc:spChg chg="add del mod">
          <ac:chgData name="Toby Donaldson" userId="2e6e5431-bb17-4c41-9985-d39c50d83c73" providerId="ADAL" clId="{7F23DD3C-EE88-4E09-B912-3847A853AACE}" dt="2023-07-16T02:39:22.463" v="10548" actId="21"/>
          <ac:spMkLst>
            <pc:docMk/>
            <pc:sldMk cId="2827571707" sldId="292"/>
            <ac:spMk id="31" creationId="{18F859E9-AE11-2D48-007E-1976BE461C31}"/>
          </ac:spMkLst>
        </pc:spChg>
        <pc:spChg chg="add del mod">
          <ac:chgData name="Toby Donaldson" userId="2e6e5431-bb17-4c41-9985-d39c50d83c73" providerId="ADAL" clId="{7F23DD3C-EE88-4E09-B912-3847A853AACE}" dt="2023-07-16T02:39:32.873" v="10551"/>
          <ac:spMkLst>
            <pc:docMk/>
            <pc:sldMk cId="2827571707" sldId="292"/>
            <ac:spMk id="32" creationId="{94147510-9CFB-6702-842C-D699B1E6CD65}"/>
          </ac:spMkLst>
        </pc:spChg>
        <pc:spChg chg="add mod">
          <ac:chgData name="Toby Donaldson" userId="2e6e5431-bb17-4c41-9985-d39c50d83c73" providerId="ADAL" clId="{7F23DD3C-EE88-4E09-B912-3847A853AACE}" dt="2023-07-16T02:39:37.838" v="10552"/>
          <ac:spMkLst>
            <pc:docMk/>
            <pc:sldMk cId="2827571707" sldId="292"/>
            <ac:spMk id="33" creationId="{F8C854AE-07E6-29B7-08A5-A847242519A0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35" creationId="{01F560CC-6952-F0FC-E72E-63C1D857DF3F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36" creationId="{3724E723-899D-CD72-7962-D6C828BBB669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38" creationId="{CD5B1EBC-8E3D-A4C3-7EA8-FCFB9A9EA066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39" creationId="{D1560AFB-94E7-91D5-2D2C-6927698F3A79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41" creationId="{6D350994-20B0-5CED-4CCB-0CADA4A3A106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42" creationId="{E9903235-920C-2EB2-DE29-656EDEE5DFAF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44" creationId="{5421948D-2E88-EED0-C489-5845FD54287A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45" creationId="{1A80A881-C165-49A8-6BA9-AFA2B1BCCF2E}"/>
          </ac:spMkLst>
        </pc:spChg>
        <pc:spChg chg="mod">
          <ac:chgData name="Toby Donaldson" userId="2e6e5431-bb17-4c41-9985-d39c50d83c73" providerId="ADAL" clId="{7F23DD3C-EE88-4E09-B912-3847A853AACE}" dt="2023-07-16T02:40:05.180" v="10559" actId="20577"/>
          <ac:spMkLst>
            <pc:docMk/>
            <pc:sldMk cId="2827571707" sldId="292"/>
            <ac:spMk id="52" creationId="{AF12ED87-9840-D3A7-4712-0C3EF0B6B435}"/>
          </ac:spMkLst>
        </pc:spChg>
        <pc:spChg chg="mod">
          <ac:chgData name="Toby Donaldson" userId="2e6e5431-bb17-4c41-9985-d39c50d83c73" providerId="ADAL" clId="{7F23DD3C-EE88-4E09-B912-3847A853AACE}" dt="2023-07-16T02:39:59.399" v="10556"/>
          <ac:spMkLst>
            <pc:docMk/>
            <pc:sldMk cId="2827571707" sldId="292"/>
            <ac:spMk id="53" creationId="{DCE98615-CBF1-24EA-4614-4328330C6BBB}"/>
          </ac:spMkLst>
        </pc:spChg>
        <pc:spChg chg="mod">
          <ac:chgData name="Toby Donaldson" userId="2e6e5431-bb17-4c41-9985-d39c50d83c73" providerId="ADAL" clId="{7F23DD3C-EE88-4E09-B912-3847A853AACE}" dt="2023-07-16T02:41:34.288" v="10571"/>
          <ac:spMkLst>
            <pc:docMk/>
            <pc:sldMk cId="2827571707" sldId="292"/>
            <ac:spMk id="60" creationId="{DEA0F087-FCA8-7ECF-4082-418888A20D8A}"/>
          </ac:spMkLst>
        </pc:spChg>
        <pc:spChg chg="mod">
          <ac:chgData name="Toby Donaldson" userId="2e6e5431-bb17-4c41-9985-d39c50d83c73" providerId="ADAL" clId="{7F23DD3C-EE88-4E09-B912-3847A853AACE}" dt="2023-07-16T02:41:34.288" v="10571"/>
          <ac:spMkLst>
            <pc:docMk/>
            <pc:sldMk cId="2827571707" sldId="292"/>
            <ac:spMk id="61" creationId="{D785721F-A761-9CB2-9FCB-25938611EFC3}"/>
          </ac:spMkLst>
        </pc:spChg>
        <pc:spChg chg="mod">
          <ac:chgData name="Toby Donaldson" userId="2e6e5431-bb17-4c41-9985-d39c50d83c73" providerId="ADAL" clId="{7F23DD3C-EE88-4E09-B912-3847A853AACE}" dt="2023-07-16T02:41:34.288" v="10571"/>
          <ac:spMkLst>
            <pc:docMk/>
            <pc:sldMk cId="2827571707" sldId="292"/>
            <ac:spMk id="63" creationId="{A5D98CCA-7E0A-7033-72BA-9F516B07D498}"/>
          </ac:spMkLst>
        </pc:spChg>
        <pc:spChg chg="mod">
          <ac:chgData name="Toby Donaldson" userId="2e6e5431-bb17-4c41-9985-d39c50d83c73" providerId="ADAL" clId="{7F23DD3C-EE88-4E09-B912-3847A853AACE}" dt="2023-07-16T02:41:34.288" v="10571"/>
          <ac:spMkLst>
            <pc:docMk/>
            <pc:sldMk cId="2827571707" sldId="292"/>
            <ac:spMk id="64" creationId="{D8D0D7D8-F6ED-B96D-F8D2-103B52B1E989}"/>
          </ac:spMkLst>
        </pc:spChg>
        <pc:spChg chg="mod">
          <ac:chgData name="Toby Donaldson" userId="2e6e5431-bb17-4c41-9985-d39c50d83c73" providerId="ADAL" clId="{7F23DD3C-EE88-4E09-B912-3847A853AACE}" dt="2023-07-16T02:41:50.366" v="10576"/>
          <ac:spMkLst>
            <pc:docMk/>
            <pc:sldMk cId="2827571707" sldId="292"/>
            <ac:spMk id="67" creationId="{518F583F-E055-455D-734E-3442F98ED42A}"/>
          </ac:spMkLst>
        </pc:spChg>
        <pc:spChg chg="mod">
          <ac:chgData name="Toby Donaldson" userId="2e6e5431-bb17-4c41-9985-d39c50d83c73" providerId="ADAL" clId="{7F23DD3C-EE88-4E09-B912-3847A853AACE}" dt="2023-07-16T02:41:50.366" v="10576"/>
          <ac:spMkLst>
            <pc:docMk/>
            <pc:sldMk cId="2827571707" sldId="292"/>
            <ac:spMk id="93" creationId="{7BCFA799-FE3E-E08C-6A57-031A1C2A5019}"/>
          </ac:spMkLst>
        </pc:spChg>
        <pc:spChg chg="mod">
          <ac:chgData name="Toby Donaldson" userId="2e6e5431-bb17-4c41-9985-d39c50d83c73" providerId="ADAL" clId="{7F23DD3C-EE88-4E09-B912-3847A853AACE}" dt="2023-07-16T02:41:54.337" v="10578"/>
          <ac:spMkLst>
            <pc:docMk/>
            <pc:sldMk cId="2827571707" sldId="292"/>
            <ac:spMk id="96" creationId="{32F870AA-5062-F6CE-C30C-40DC4F266C89}"/>
          </ac:spMkLst>
        </pc:spChg>
        <pc:spChg chg="mod">
          <ac:chgData name="Toby Donaldson" userId="2e6e5431-bb17-4c41-9985-d39c50d83c73" providerId="ADAL" clId="{7F23DD3C-EE88-4E09-B912-3847A853AACE}" dt="2023-07-16T02:41:54.337" v="10578"/>
          <ac:spMkLst>
            <pc:docMk/>
            <pc:sldMk cId="2827571707" sldId="292"/>
            <ac:spMk id="97" creationId="{5D49F493-7971-5385-CC6D-81B2147C472E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98" creationId="{25FDF7D6-901C-B8E2-EACB-A1F1597F463B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99" creationId="{CF1806E6-9313-DC2C-07EF-5F96FBA3AAAD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0" creationId="{2DBB691F-6125-D93E-75AE-EA731E133DB5}"/>
          </ac:spMkLst>
        </pc:spChg>
        <pc:spChg chg="add del mod">
          <ac:chgData name="Toby Donaldson" userId="2e6e5431-bb17-4c41-9985-d39c50d83c73" providerId="ADAL" clId="{7F23DD3C-EE88-4E09-B912-3847A853AACE}" dt="2023-07-16T02:44:16.475" v="10612" actId="21"/>
          <ac:spMkLst>
            <pc:docMk/>
            <pc:sldMk cId="2827571707" sldId="292"/>
            <ac:spMk id="101" creationId="{27DAB4D7-D2CB-9CBA-8D66-83C06A7913C7}"/>
          </ac:spMkLst>
        </pc:spChg>
        <pc:spChg chg="add del mod">
          <ac:chgData name="Toby Donaldson" userId="2e6e5431-bb17-4c41-9985-d39c50d83c73" providerId="ADAL" clId="{7F23DD3C-EE88-4E09-B912-3847A853AACE}" dt="2023-07-16T02:44:30.199" v="10614" actId="21"/>
          <ac:spMkLst>
            <pc:docMk/>
            <pc:sldMk cId="2827571707" sldId="292"/>
            <ac:spMk id="102" creationId="{6E0F3CD3-986B-9102-C91F-45EBC3171ACC}"/>
          </ac:spMkLst>
        </pc:spChg>
        <pc:spChg chg="add del mod">
          <ac:chgData name="Toby Donaldson" userId="2e6e5431-bb17-4c41-9985-d39c50d83c73" providerId="ADAL" clId="{7F23DD3C-EE88-4E09-B912-3847A853AACE}" dt="2023-07-16T02:44:30.199" v="10614" actId="21"/>
          <ac:spMkLst>
            <pc:docMk/>
            <pc:sldMk cId="2827571707" sldId="292"/>
            <ac:spMk id="103" creationId="{C712CD79-D851-90E6-0447-57E9EC194F8F}"/>
          </ac:spMkLst>
        </pc:spChg>
        <pc:spChg chg="add del mod">
          <ac:chgData name="Toby Donaldson" userId="2e6e5431-bb17-4c41-9985-d39c50d83c73" providerId="ADAL" clId="{7F23DD3C-EE88-4E09-B912-3847A853AACE}" dt="2023-07-16T02:43:55.245" v="10607"/>
          <ac:spMkLst>
            <pc:docMk/>
            <pc:sldMk cId="2827571707" sldId="292"/>
            <ac:spMk id="104" creationId="{15F2CD9F-581F-CEDD-C5C7-1657E24FB810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5" creationId="{E6D9B582-AB25-8C00-C526-8EE228C644CC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6" creationId="{2F05290C-D022-3C4A-D31A-4C4A26C0E11D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7" creationId="{0DF6A796-9D2D-AED2-9C4E-3CAD8705B66E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8" creationId="{C4574602-2632-3106-0757-19B01B25BD8D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9" creationId="{008D4F5D-3376-4677-3309-1F5C6EA044A6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10" creationId="{DDA2F50E-359C-3E01-BFE6-6BCD2C75F889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11" creationId="{780DE0C6-8A87-D331-A92C-6DAAB3BE23CC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12" creationId="{42407DD9-AF0F-FFEF-717B-A624DF49D546}"/>
          </ac:spMkLst>
        </pc:spChg>
        <pc:spChg chg="add mod">
          <ac:chgData name="Toby Donaldson" userId="2e6e5431-bb17-4c41-9985-d39c50d83c73" providerId="ADAL" clId="{7F23DD3C-EE88-4E09-B912-3847A853AACE}" dt="2023-07-16T02:46:37.693" v="10639" actId="14100"/>
          <ac:spMkLst>
            <pc:docMk/>
            <pc:sldMk cId="2827571707" sldId="292"/>
            <ac:spMk id="113" creationId="{BBDAA604-7D07-F723-D2FE-474C00C2F06D}"/>
          </ac:spMkLst>
        </pc:spChg>
        <pc:spChg chg="add mod">
          <ac:chgData name="Toby Donaldson" userId="2e6e5431-bb17-4c41-9985-d39c50d83c73" providerId="ADAL" clId="{7F23DD3C-EE88-4E09-B912-3847A853AACE}" dt="2023-07-16T02:48:10.796" v="10828" actId="1076"/>
          <ac:spMkLst>
            <pc:docMk/>
            <pc:sldMk cId="2827571707" sldId="292"/>
            <ac:spMk id="114" creationId="{C272CFA5-D11C-ECED-B44C-957D7052FC25}"/>
          </ac:spMkLst>
        </pc:spChg>
        <pc:spChg chg="add mod">
          <ac:chgData name="Toby Donaldson" userId="2e6e5431-bb17-4c41-9985-d39c50d83c73" providerId="ADAL" clId="{7F23DD3C-EE88-4E09-B912-3847A853AACE}" dt="2023-07-16T02:48:24.373" v="10831" actId="14100"/>
          <ac:spMkLst>
            <pc:docMk/>
            <pc:sldMk cId="2827571707" sldId="292"/>
            <ac:spMk id="115" creationId="{A6BA48D8-448A-E12E-2258-F9358D554A0D}"/>
          </ac:spMkLst>
        </pc:s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34" creationId="{E7207496-0E73-8126-042A-CB288F6168E8}"/>
          </ac:grpSpMkLst>
        </pc:gr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37" creationId="{C2A30507-3500-7F13-0345-4F9E493D8B05}"/>
          </ac:grpSpMkLst>
        </pc:gr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40" creationId="{B12452B2-730B-8A1F-F553-0E7DA88A5D15}"/>
          </ac:grpSpMkLst>
        </pc:gr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43" creationId="{F0B9B40D-3622-6BC0-59CE-B6A3A7B28696}"/>
          </ac:grpSpMkLst>
        </pc:gr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51" creationId="{7C88983A-D829-9317-0D7C-E75657C62794}"/>
          </ac:grpSpMkLst>
        </pc:grpChg>
        <pc:grpChg chg="add 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59" creationId="{723CE4D7-11A7-CA74-0D23-E056C9BBF4B9}"/>
          </ac:grpSpMkLst>
        </pc:grpChg>
        <pc:grpChg chg="add 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62" creationId="{F0CFF466-BA85-2E0D-F78C-B4DD95237D51}"/>
          </ac:grpSpMkLst>
        </pc:grpChg>
        <pc:grpChg chg="add del mod">
          <ac:chgData name="Toby Donaldson" userId="2e6e5431-bb17-4c41-9985-d39c50d83c73" providerId="ADAL" clId="{7F23DD3C-EE88-4E09-B912-3847A853AACE}" dt="2023-07-16T02:41:51.851" v="10577"/>
          <ac:grpSpMkLst>
            <pc:docMk/>
            <pc:sldMk cId="2827571707" sldId="292"/>
            <ac:grpSpMk id="66" creationId="{1C1FA8E8-FDF5-1D65-CC27-4420D160D3A8}"/>
          </ac:grpSpMkLst>
        </pc:grpChg>
        <pc:grpChg chg="del">
          <ac:chgData name="Toby Donaldson" userId="2e6e5431-bb17-4c41-9985-d39c50d83c73" providerId="ADAL" clId="{7F23DD3C-EE88-4E09-B912-3847A853AACE}" dt="2023-07-16T02:37:40.734" v="10525" actId="21"/>
          <ac:grpSpMkLst>
            <pc:docMk/>
            <pc:sldMk cId="2827571707" sldId="292"/>
            <ac:grpSpMk id="68" creationId="{60A194F2-E868-5B88-A0C1-B0F5FF402AD2}"/>
          </ac:grpSpMkLst>
        </pc:grpChg>
        <pc:grpChg chg="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71" creationId="{A4AA8CEC-1E5A-74BA-F02A-E424FC6342D0}"/>
          </ac:grpSpMkLst>
        </pc:grpChg>
        <pc:grpChg chg="del">
          <ac:chgData name="Toby Donaldson" userId="2e6e5431-bb17-4c41-9985-d39c50d83c73" providerId="ADAL" clId="{7F23DD3C-EE88-4E09-B912-3847A853AACE}" dt="2023-07-16T02:37:40.734" v="10525" actId="21"/>
          <ac:grpSpMkLst>
            <pc:docMk/>
            <pc:sldMk cId="2827571707" sldId="292"/>
            <ac:grpSpMk id="74" creationId="{CC9BD2F6-CE74-2561-8BD5-24D2B77E8E1D}"/>
          </ac:grpSpMkLst>
        </pc:grpChg>
        <pc:grpChg chg="del">
          <ac:chgData name="Toby Donaldson" userId="2e6e5431-bb17-4c41-9985-d39c50d83c73" providerId="ADAL" clId="{7F23DD3C-EE88-4E09-B912-3847A853AACE}" dt="2023-07-16T02:37:40.734" v="10525" actId="21"/>
          <ac:grpSpMkLst>
            <pc:docMk/>
            <pc:sldMk cId="2827571707" sldId="292"/>
            <ac:grpSpMk id="77" creationId="{D964BE1E-C057-8BD1-B423-F13AAB4854D9}"/>
          </ac:grpSpMkLst>
        </pc:grpChg>
        <pc:grpChg chg="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80" creationId="{6C36962E-40C9-3016-BBDF-A2887ACC502B}"/>
          </ac:grpSpMkLst>
        </pc:grpChg>
        <pc:grpChg chg="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83" creationId="{D3FC12E1-F2D9-D9C6-7B05-D1C68506F55A}"/>
          </ac:grpSpMkLst>
        </pc:grpChg>
        <pc:grpChg chg="del mod">
          <ac:chgData name="Toby Donaldson" userId="2e6e5431-bb17-4c41-9985-d39c50d83c73" providerId="ADAL" clId="{7F23DD3C-EE88-4E09-B912-3847A853AACE}" dt="2023-07-16T02:41:19.586" v="10568" actId="21"/>
          <ac:grpSpMkLst>
            <pc:docMk/>
            <pc:sldMk cId="2827571707" sldId="292"/>
            <ac:grpSpMk id="86" creationId="{1D0B2731-E9A7-56A3-788F-3597B53F8E3D}"/>
          </ac:grpSpMkLst>
        </pc:grpChg>
        <pc:grpChg chg="del">
          <ac:chgData name="Toby Donaldson" userId="2e6e5431-bb17-4c41-9985-d39c50d83c73" providerId="ADAL" clId="{7F23DD3C-EE88-4E09-B912-3847A853AACE}" dt="2023-07-16T02:37:40.734" v="10525" actId="21"/>
          <ac:grpSpMkLst>
            <pc:docMk/>
            <pc:sldMk cId="2827571707" sldId="292"/>
            <ac:grpSpMk id="89" creationId="{56775B86-CE20-AC20-A999-F045358E92F8}"/>
          </ac:grpSpMkLst>
        </pc:grpChg>
        <pc:grpChg chg="add 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95" creationId="{E722AEFB-36E7-D4F8-36A6-F8F0DC1560D4}"/>
          </ac:grpSpMkLst>
        </pc:grpChg>
        <pc:picChg chg="del">
          <ac:chgData name="Toby Donaldson" userId="2e6e5431-bb17-4c41-9985-d39c50d83c73" providerId="ADAL" clId="{7F23DD3C-EE88-4E09-B912-3847A853AACE}" dt="2023-07-11T23:58:52.089" v="1506" actId="21"/>
          <ac:picMkLst>
            <pc:docMk/>
            <pc:sldMk cId="2827571707" sldId="292"/>
            <ac:picMk id="67" creationId="{76B78F30-9A2F-FE2E-18B8-2650C8192D06}"/>
          </ac:picMkLst>
        </pc:pic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6" creationId="{4FA65D17-3346-F472-408F-5656F75E9F9D}"/>
          </ac:cxnSpMkLst>
        </pc:cxnChg>
        <pc:cxnChg chg="add del mod">
          <ac:chgData name="Toby Donaldson" userId="2e6e5431-bb17-4c41-9985-d39c50d83c73" providerId="ADAL" clId="{7F23DD3C-EE88-4E09-B912-3847A853AACE}" dt="2023-07-16T02:38:21.390" v="10537" actId="11529"/>
          <ac:cxnSpMkLst>
            <pc:docMk/>
            <pc:sldMk cId="2827571707" sldId="292"/>
            <ac:cxnSpMk id="7" creationId="{FC8F3DBD-17CB-3CD0-62CC-B2B056C24824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8" creationId="{36A0F523-0E48-902D-A42C-A4A03B481C51}"/>
          </ac:cxnSpMkLst>
        </pc:cxnChg>
        <pc:cxnChg chg="add mod">
          <ac:chgData name="Toby Donaldson" userId="2e6e5431-bb17-4c41-9985-d39c50d83c73" providerId="ADAL" clId="{7F23DD3C-EE88-4E09-B912-3847A853AACE}" dt="2023-07-16T02:48:04.245" v="10827" actId="1076"/>
          <ac:cxnSpMkLst>
            <pc:docMk/>
            <pc:sldMk cId="2827571707" sldId="292"/>
            <ac:cxnSpMk id="10" creationId="{E09E7DBE-973E-4B5C-D6D2-6325824D11FC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11" creationId="{D359B77C-8085-A2F5-793D-381A8680DAD8}"/>
          </ac:cxnSpMkLst>
        </pc:cxnChg>
        <pc:cxnChg chg="add del mod">
          <ac:chgData name="Toby Donaldson" userId="2e6e5431-bb17-4c41-9985-d39c50d83c73" providerId="ADAL" clId="{7F23DD3C-EE88-4E09-B912-3847A853AACE}" dt="2023-07-16T02:41:19.586" v="10568" actId="21"/>
          <ac:cxnSpMkLst>
            <pc:docMk/>
            <pc:sldMk cId="2827571707" sldId="292"/>
            <ac:cxnSpMk id="12" creationId="{562232D0-F5C5-27EA-7C37-7FBF968DDA1C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13" creationId="{407198FE-C413-3D8D-61F5-ECC0A8BE64A1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15" creationId="{6AC9E91D-528A-C6F8-71B4-A00B68DB795D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17" creationId="{A966B09C-C392-88F5-9EDA-A3C0BBA1A429}"/>
          </ac:cxnSpMkLst>
        </pc:cxnChg>
        <pc:cxnChg chg="add mod">
          <ac:chgData name="Toby Donaldson" userId="2e6e5431-bb17-4c41-9985-d39c50d83c73" providerId="ADAL" clId="{7F23DD3C-EE88-4E09-B912-3847A853AACE}" dt="2023-07-16T02:48:04.245" v="10827" actId="1076"/>
          <ac:cxnSpMkLst>
            <pc:docMk/>
            <pc:sldMk cId="2827571707" sldId="292"/>
            <ac:cxnSpMk id="18" creationId="{1043C80B-6FE1-6304-0551-057EC3CD1144}"/>
          </ac:cxnSpMkLst>
        </pc:cxn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19" creationId="{BCF42425-D833-8028-8281-CE6116816C47}"/>
          </ac:cxnSpMkLst>
        </pc:cxn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21" creationId="{5410F481-2892-B780-7DA7-C2694DB6E029}"/>
          </ac:cxnSpMkLst>
        </pc:cxnChg>
        <pc:cxnChg chg="add mod">
          <ac:chgData name="Toby Donaldson" userId="2e6e5431-bb17-4c41-9985-d39c50d83c73" providerId="ADAL" clId="{7F23DD3C-EE88-4E09-B912-3847A853AACE}" dt="2023-07-16T02:48:04.245" v="10827" actId="1076"/>
          <ac:cxnSpMkLst>
            <pc:docMk/>
            <pc:sldMk cId="2827571707" sldId="292"/>
            <ac:cxnSpMk id="24" creationId="{977F8662-2A4A-69C9-CDBB-16E68E5A3CDD}"/>
          </ac:cxnSpMkLst>
        </pc:cxn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25" creationId="{5C6AD705-1699-5310-4C9D-462230F5E830}"/>
          </ac:cxnSpMkLst>
        </pc:cxn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27" creationId="{7D1528C2-4D67-BA61-54B5-E8F0EAA714FE}"/>
          </ac:cxnSpMkLst>
        </pc:cxnChg>
        <pc:cxnChg chg="add del mod">
          <ac:chgData name="Toby Donaldson" userId="2e6e5431-bb17-4c41-9985-d39c50d83c73" providerId="ADAL" clId="{7F23DD3C-EE88-4E09-B912-3847A853AACE}" dt="2023-07-16T02:41:19.586" v="10568" actId="21"/>
          <ac:cxnSpMkLst>
            <pc:docMk/>
            <pc:sldMk cId="2827571707" sldId="292"/>
            <ac:cxnSpMk id="28" creationId="{23A0BB40-DAA9-0BD7-0B52-753A5807B698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46" creationId="{B43CD53C-DD14-4111-7CAC-79108A1C2C3B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47" creationId="{E924B12C-E72D-AC89-31E8-44C795668E44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48" creationId="{081CA965-49EB-8F97-ED96-02599059C56C}"/>
          </ac:cxnSpMkLst>
        </pc:cxnChg>
        <pc:cxnChg chg="add del mod">
          <ac:chgData name="Toby Donaldson" userId="2e6e5431-bb17-4c41-9985-d39c50d83c73" providerId="ADAL" clId="{7F23DD3C-EE88-4E09-B912-3847A853AACE}" dt="2023-07-16T02:40:09.434" v="10560" actId="21"/>
          <ac:cxnSpMkLst>
            <pc:docMk/>
            <pc:sldMk cId="2827571707" sldId="292"/>
            <ac:cxnSpMk id="49" creationId="{7F4BFC38-7AF6-39BF-B54A-02007647C62D}"/>
          </ac:cxnSpMkLst>
        </pc:cxnChg>
        <pc:cxnChg chg="add del mod">
          <ac:chgData name="Toby Donaldson" userId="2e6e5431-bb17-4c41-9985-d39c50d83c73" providerId="ADAL" clId="{7F23DD3C-EE88-4E09-B912-3847A853AACE}" dt="2023-07-16T02:40:09.434" v="10560" actId="21"/>
          <ac:cxnSpMkLst>
            <pc:docMk/>
            <pc:sldMk cId="2827571707" sldId="292"/>
            <ac:cxnSpMk id="50" creationId="{F472339D-7DD4-A9BB-EE42-2D0ED3D11A22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55" creationId="{C7C4745C-5970-A819-DBE9-DDBFBCE0BBEC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57" creationId="{9F4E4B77-0B0D-CBB7-437B-7B89D17E6023}"/>
          </ac:cxnSpMkLst>
        </pc:cxnChg>
        <pc:cxnChg chg="add mod">
          <ac:chgData name="Toby Donaldson" userId="2e6e5431-bb17-4c41-9985-d39c50d83c73" providerId="ADAL" clId="{7F23DD3C-EE88-4E09-B912-3847A853AACE}" dt="2023-07-16T02:48:04.245" v="10827" actId="1076"/>
          <ac:cxnSpMkLst>
            <pc:docMk/>
            <pc:sldMk cId="2827571707" sldId="292"/>
            <ac:cxnSpMk id="65" creationId="{C6FCDDE1-D23B-0226-3A4F-63B9B9D9F469}"/>
          </ac:cxnSpMkLst>
        </pc:cxnChg>
        <pc:cxnChg chg="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92" creationId="{1B39E95B-0067-223E-2150-1F69D6EA7466}"/>
          </ac:cxnSpMkLst>
        </pc:cxnChg>
        <pc:cxnChg chg="add del mod">
          <ac:chgData name="Toby Donaldson" userId="2e6e5431-bb17-4c41-9985-d39c50d83c73" providerId="ADAL" clId="{7F23DD3C-EE88-4E09-B912-3847A853AACE}" dt="2023-07-16T02:41:51.851" v="10577"/>
          <ac:cxnSpMkLst>
            <pc:docMk/>
            <pc:sldMk cId="2827571707" sldId="292"/>
            <ac:cxnSpMk id="94" creationId="{F9E2445E-5562-753D-2681-9B121959D500}"/>
          </ac:cxnSpMkLst>
        </pc:cxnChg>
      </pc:sldChg>
      <pc:sldChg chg="addSp modSp add del mod ord">
        <pc:chgData name="Toby Donaldson" userId="2e6e5431-bb17-4c41-9985-d39c50d83c73" providerId="ADAL" clId="{7F23DD3C-EE88-4E09-B912-3847A853AACE}" dt="2023-07-16T03:02:54.288" v="11334" actId="2696"/>
        <pc:sldMkLst>
          <pc:docMk/>
          <pc:sldMk cId="1664736504" sldId="293"/>
        </pc:sldMkLst>
        <pc:spChg chg="mod">
          <ac:chgData name="Toby Donaldson" userId="2e6e5431-bb17-4c41-9985-d39c50d83c73" providerId="ADAL" clId="{7F23DD3C-EE88-4E09-B912-3847A853AACE}" dt="2023-07-16T02:50:29.218" v="10850"/>
          <ac:spMkLst>
            <pc:docMk/>
            <pc:sldMk cId="1664736504" sldId="293"/>
            <ac:spMk id="2" creationId="{DAC52906-7C32-BCCD-C0C4-D83543BE2C1E}"/>
          </ac:spMkLst>
        </pc:spChg>
        <pc:spChg chg="add mod">
          <ac:chgData name="Toby Donaldson" userId="2e6e5431-bb17-4c41-9985-d39c50d83c73" providerId="ADAL" clId="{7F23DD3C-EE88-4E09-B912-3847A853AACE}" dt="2023-07-12T00:03:47.022" v="1572" actId="1076"/>
          <ac:spMkLst>
            <pc:docMk/>
            <pc:sldMk cId="1664736504" sldId="293"/>
            <ac:spMk id="5" creationId="{5E80C9CE-4860-915F-F0BD-CF220BD612B0}"/>
          </ac:spMkLst>
        </pc:spChg>
        <pc:spChg chg="add mod">
          <ac:chgData name="Toby Donaldson" userId="2e6e5431-bb17-4c41-9985-d39c50d83c73" providerId="ADAL" clId="{7F23DD3C-EE88-4E09-B912-3847A853AACE}" dt="2023-07-12T00:03:42.345" v="1571" actId="1076"/>
          <ac:spMkLst>
            <pc:docMk/>
            <pc:sldMk cId="1664736504" sldId="293"/>
            <ac:spMk id="7" creationId="{FA5E3C14-39C6-98D5-25E0-A709018112BE}"/>
          </ac:spMkLst>
        </pc:spChg>
        <pc:spChg chg="add mod">
          <ac:chgData name="Toby Donaldson" userId="2e6e5431-bb17-4c41-9985-d39c50d83c73" providerId="ADAL" clId="{7F23DD3C-EE88-4E09-B912-3847A853AACE}" dt="2023-07-12T00:03:39.262" v="1570" actId="1076"/>
          <ac:spMkLst>
            <pc:docMk/>
            <pc:sldMk cId="1664736504" sldId="293"/>
            <ac:spMk id="9" creationId="{8E01D3C4-5BF1-42F1-5677-8BBF2EF46480}"/>
          </ac:spMkLst>
        </pc:spChg>
        <pc:spChg chg="add mod">
          <ac:chgData name="Toby Donaldson" userId="2e6e5431-bb17-4c41-9985-d39c50d83c73" providerId="ADAL" clId="{7F23DD3C-EE88-4E09-B912-3847A853AACE}" dt="2023-07-12T00:03:32.950" v="1569" actId="1076"/>
          <ac:spMkLst>
            <pc:docMk/>
            <pc:sldMk cId="1664736504" sldId="293"/>
            <ac:spMk id="10" creationId="{10C93B56-E537-7A3E-4448-91A2FEFCDCCD}"/>
          </ac:spMkLst>
        </pc:spChg>
        <pc:spChg chg="add mod">
          <ac:chgData name="Toby Donaldson" userId="2e6e5431-bb17-4c41-9985-d39c50d83c73" providerId="ADAL" clId="{7F23DD3C-EE88-4E09-B912-3847A853AACE}" dt="2023-07-12T00:03:28.745" v="1568" actId="1076"/>
          <ac:spMkLst>
            <pc:docMk/>
            <pc:sldMk cId="1664736504" sldId="293"/>
            <ac:spMk id="12" creationId="{3DDAD4DB-8BEA-A0A0-26F4-2FCEE851696B}"/>
          </ac:spMkLst>
        </pc:spChg>
        <pc:spChg chg="add mod">
          <ac:chgData name="Toby Donaldson" userId="2e6e5431-bb17-4c41-9985-d39c50d83c73" providerId="ADAL" clId="{7F23DD3C-EE88-4E09-B912-3847A853AACE}" dt="2023-07-12T00:03:25.253" v="1567" actId="1076"/>
          <ac:spMkLst>
            <pc:docMk/>
            <pc:sldMk cId="1664736504" sldId="293"/>
            <ac:spMk id="14" creationId="{FA8D62C2-8492-24D2-237F-72E240D8DE7C}"/>
          </ac:spMkLst>
        </pc:spChg>
        <pc:spChg chg="add mod">
          <ac:chgData name="Toby Donaldson" userId="2e6e5431-bb17-4c41-9985-d39c50d83c73" providerId="ADAL" clId="{7F23DD3C-EE88-4E09-B912-3847A853AACE}" dt="2023-07-12T00:03:20.409" v="1566" actId="20577"/>
          <ac:spMkLst>
            <pc:docMk/>
            <pc:sldMk cId="1664736504" sldId="293"/>
            <ac:spMk id="16" creationId="{AD39AFEB-19FD-FEFB-3001-B89A0CE902E7}"/>
          </ac:spMkLst>
        </pc:spChg>
        <pc:spChg chg="add mod">
          <ac:chgData name="Toby Donaldson" userId="2e6e5431-bb17-4c41-9985-d39c50d83c73" providerId="ADAL" clId="{7F23DD3C-EE88-4E09-B912-3847A853AACE}" dt="2023-07-12T00:03:51.542" v="1574" actId="1076"/>
          <ac:spMkLst>
            <pc:docMk/>
            <pc:sldMk cId="1664736504" sldId="293"/>
            <ac:spMk id="18" creationId="{DBE9A358-A00B-7014-7021-49EE1A17E08B}"/>
          </ac:spMkLst>
        </pc:spChg>
        <pc:spChg chg="add mod">
          <ac:chgData name="Toby Donaldson" userId="2e6e5431-bb17-4c41-9985-d39c50d83c73" providerId="ADAL" clId="{7F23DD3C-EE88-4E09-B912-3847A853AACE}" dt="2023-07-12T00:05:08.827" v="1691" actId="113"/>
          <ac:spMkLst>
            <pc:docMk/>
            <pc:sldMk cId="1664736504" sldId="293"/>
            <ac:spMk id="20" creationId="{9C37865C-E33E-74BE-DFDB-FD90EB9DE294}"/>
          </ac:spMkLst>
        </pc:spChg>
        <pc:spChg chg="add mod">
          <ac:chgData name="Toby Donaldson" userId="2e6e5431-bb17-4c41-9985-d39c50d83c73" providerId="ADAL" clId="{7F23DD3C-EE88-4E09-B912-3847A853AACE}" dt="2023-07-12T00:17:17.879" v="2422" actId="1076"/>
          <ac:spMkLst>
            <pc:docMk/>
            <pc:sldMk cId="1664736504" sldId="293"/>
            <ac:spMk id="22" creationId="{7A52745B-61D0-3881-B6EB-6B18AFF4DB1B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724005649" sldId="293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687416737" sldId="294"/>
        </pc:sldMkLst>
      </pc:sldChg>
      <pc:sldChg chg="addSp delSp modSp add del mod ord">
        <pc:chgData name="Toby Donaldson" userId="2e6e5431-bb17-4c41-9985-d39c50d83c73" providerId="ADAL" clId="{7F23DD3C-EE88-4E09-B912-3847A853AACE}" dt="2023-07-16T03:03:00.052" v="11335" actId="2696"/>
        <pc:sldMkLst>
          <pc:docMk/>
          <pc:sldMk cId="3333965906" sldId="294"/>
        </pc:sldMkLst>
        <pc:spChg chg="mod">
          <ac:chgData name="Toby Donaldson" userId="2e6e5431-bb17-4c41-9985-d39c50d83c73" providerId="ADAL" clId="{7F23DD3C-EE88-4E09-B912-3847A853AACE}" dt="2023-07-16T02:50:33.619" v="10851"/>
          <ac:spMkLst>
            <pc:docMk/>
            <pc:sldMk cId="3333965906" sldId="294"/>
            <ac:spMk id="2" creationId="{DAC52906-7C32-BCCD-C0C4-D83543BE2C1E}"/>
          </ac:spMkLst>
        </pc:spChg>
        <pc:spChg chg="add del">
          <ac:chgData name="Toby Donaldson" userId="2e6e5431-bb17-4c41-9985-d39c50d83c73" providerId="ADAL" clId="{7F23DD3C-EE88-4E09-B912-3847A853AACE}" dt="2023-07-12T00:05:27.642" v="1694" actId="11529"/>
          <ac:spMkLst>
            <pc:docMk/>
            <pc:sldMk cId="3333965906" sldId="294"/>
            <ac:spMk id="22" creationId="{0CC78B8C-6EC6-E157-1C2F-F005E9230395}"/>
          </ac:spMkLst>
        </pc:spChg>
        <pc:spChg chg="add mod">
          <ac:chgData name="Toby Donaldson" userId="2e6e5431-bb17-4c41-9985-d39c50d83c73" providerId="ADAL" clId="{7F23DD3C-EE88-4E09-B912-3847A853AACE}" dt="2023-07-12T00:06:20.325" v="1700" actId="14100"/>
          <ac:spMkLst>
            <pc:docMk/>
            <pc:sldMk cId="3333965906" sldId="294"/>
            <ac:spMk id="23" creationId="{0B786D2B-28D9-F45D-A7C0-EFA6F2405B52}"/>
          </ac:spMkLst>
        </pc:spChg>
        <pc:spChg chg="add mod">
          <ac:chgData name="Toby Donaldson" userId="2e6e5431-bb17-4c41-9985-d39c50d83c73" providerId="ADAL" clId="{7F23DD3C-EE88-4E09-B912-3847A853AACE}" dt="2023-07-12T00:08:12.220" v="1875" actId="1076"/>
          <ac:spMkLst>
            <pc:docMk/>
            <pc:sldMk cId="3333965906" sldId="294"/>
            <ac:spMk id="24" creationId="{2F0E39E0-4C78-3FAC-AC31-59C1AB18911B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549288588" sldId="295"/>
        </pc:sldMkLst>
      </pc:sldChg>
      <pc:sldChg chg="addSp delSp modSp new mod ord">
        <pc:chgData name="Toby Donaldson" userId="2e6e5431-bb17-4c41-9985-d39c50d83c73" providerId="ADAL" clId="{7F23DD3C-EE88-4E09-B912-3847A853AACE}" dt="2023-07-16T02:36:46.522" v="10520"/>
        <pc:sldMkLst>
          <pc:docMk/>
          <pc:sldMk cId="3767957063" sldId="295"/>
        </pc:sldMkLst>
        <pc:spChg chg="mod">
          <ac:chgData name="Toby Donaldson" userId="2e6e5431-bb17-4c41-9985-d39c50d83c73" providerId="ADAL" clId="{7F23DD3C-EE88-4E09-B912-3847A853AACE}" dt="2023-07-12T00:08:33.109" v="1893" actId="20577"/>
          <ac:spMkLst>
            <pc:docMk/>
            <pc:sldMk cId="3767957063" sldId="295"/>
            <ac:spMk id="2" creationId="{C7255DA4-EF45-E8C8-22CD-F6160BCF009F}"/>
          </ac:spMkLst>
        </pc:spChg>
        <pc:spChg chg="mod">
          <ac:chgData name="Toby Donaldson" userId="2e6e5431-bb17-4c41-9985-d39c50d83c73" providerId="ADAL" clId="{7F23DD3C-EE88-4E09-B912-3847A853AACE}" dt="2023-07-12T03:06:55.353" v="2425" actId="113"/>
          <ac:spMkLst>
            <pc:docMk/>
            <pc:sldMk cId="3767957063" sldId="295"/>
            <ac:spMk id="3" creationId="{019A5840-9007-96D4-2DF5-5D9F321542CA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6" creationId="{94D52003-5466-7325-218F-E1E12F67A1B7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7" creationId="{5F7630B5-1E00-06F5-F781-D83189EFE513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9" creationId="{B8AB20DD-3D49-C8F7-2DA8-A63D5584C6B9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0" creationId="{25B3FFC4-0723-A7DF-D1DE-2EADB9F3AB7D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2" creationId="{38F7A1A1-757D-FC2A-2F44-0FBC9164B5B2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3" creationId="{9DA5BE9E-4079-5FDE-7B25-53B1D8142DAC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5" creationId="{C6797672-6A10-65AB-650B-AC467E42562C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6" creationId="{03DDBD52-F1A9-8A1E-AB5A-B680BC97BB5F}"/>
          </ac:spMkLst>
        </pc:spChg>
        <pc:spChg chg="mod">
          <ac:chgData name="Toby Donaldson" userId="2e6e5431-bb17-4c41-9985-d39c50d83c73" providerId="ADAL" clId="{7F23DD3C-EE88-4E09-B912-3847A853AACE}" dt="2023-07-14T03:48:24.375" v="6949" actId="20577"/>
          <ac:spMkLst>
            <pc:docMk/>
            <pc:sldMk cId="3767957063" sldId="295"/>
            <ac:spMk id="18" creationId="{430D837D-8198-9F13-B683-758EB844B552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9" creationId="{5C5A4F95-7410-902A-7D8B-94F49248D5F0}"/>
          </ac:spMkLst>
        </pc:spChg>
        <pc:spChg chg="mod">
          <ac:chgData name="Toby Donaldson" userId="2e6e5431-bb17-4c41-9985-d39c50d83c73" providerId="ADAL" clId="{7F23DD3C-EE88-4E09-B912-3847A853AACE}" dt="2023-07-14T03:48:29.479" v="6950" actId="20577"/>
          <ac:spMkLst>
            <pc:docMk/>
            <pc:sldMk cId="3767957063" sldId="295"/>
            <ac:spMk id="21" creationId="{D348F69D-B789-BADA-8AAF-2B88AE71B668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22" creationId="{843167EE-D432-A3A2-708B-1D3F5979EC76}"/>
          </ac:spMkLst>
        </pc:spChg>
        <pc:spChg chg="mod">
          <ac:chgData name="Toby Donaldson" userId="2e6e5431-bb17-4c41-9985-d39c50d83c73" providerId="ADAL" clId="{7F23DD3C-EE88-4E09-B912-3847A853AACE}" dt="2023-07-14T03:48:32.312" v="6951" actId="20577"/>
          <ac:spMkLst>
            <pc:docMk/>
            <pc:sldMk cId="3767957063" sldId="295"/>
            <ac:spMk id="24" creationId="{A6FFBD1E-B58B-74C1-9C8D-AD18953EB5D9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25" creationId="{60AD66A3-9A02-F423-3FA7-94F97D437DA5}"/>
          </ac:spMkLst>
        </pc:spChg>
        <pc:spChg chg="mod">
          <ac:chgData name="Toby Donaldson" userId="2e6e5431-bb17-4c41-9985-d39c50d83c73" providerId="ADAL" clId="{7F23DD3C-EE88-4E09-B912-3847A853AACE}" dt="2023-07-14T03:48:34.871" v="6952" actId="20577"/>
          <ac:spMkLst>
            <pc:docMk/>
            <pc:sldMk cId="3767957063" sldId="295"/>
            <ac:spMk id="27" creationId="{CC995CC0-BB36-CA4D-0026-68F193F06219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28" creationId="{D1F5BABF-3DE2-19D1-61B0-2726A86124F5}"/>
          </ac:spMkLst>
        </pc:spChg>
        <pc:spChg chg="add mod">
          <ac:chgData name="Toby Donaldson" userId="2e6e5431-bb17-4c41-9985-d39c50d83c73" providerId="ADAL" clId="{7F23DD3C-EE88-4E09-B912-3847A853AACE}" dt="2023-07-14T03:48:38.100" v="6953" actId="20577"/>
          <ac:spMkLst>
            <pc:docMk/>
            <pc:sldMk cId="3767957063" sldId="295"/>
            <ac:spMk id="40" creationId="{EAC47DC8-ACD1-1A20-E92D-94B6ACDB2486}"/>
          </ac:spMkLst>
        </pc:spChg>
        <pc:spChg chg="add mod">
          <ac:chgData name="Toby Donaldson" userId="2e6e5431-bb17-4c41-9985-d39c50d83c73" providerId="ADAL" clId="{7F23DD3C-EE88-4E09-B912-3847A853AACE}" dt="2023-07-14T03:48:41.538" v="6954" actId="20577"/>
          <ac:spMkLst>
            <pc:docMk/>
            <pc:sldMk cId="3767957063" sldId="295"/>
            <ac:spMk id="41" creationId="{4141B23F-2055-8A6F-CE6F-F35CE0692359}"/>
          </ac:spMkLst>
        </pc:spChg>
        <pc:spChg chg="add mod">
          <ac:chgData name="Toby Donaldson" userId="2e6e5431-bb17-4c41-9985-d39c50d83c73" providerId="ADAL" clId="{7F23DD3C-EE88-4E09-B912-3847A853AACE}" dt="2023-07-14T03:48:45.009" v="6955" actId="20577"/>
          <ac:spMkLst>
            <pc:docMk/>
            <pc:sldMk cId="3767957063" sldId="295"/>
            <ac:spMk id="42" creationId="{317FD1D6-410C-9ED6-1198-36D6A11FF21D}"/>
          </ac:spMkLst>
        </pc:spChg>
        <pc:spChg chg="add mod">
          <ac:chgData name="Toby Donaldson" userId="2e6e5431-bb17-4c41-9985-d39c50d83c73" providerId="ADAL" clId="{7F23DD3C-EE88-4E09-B912-3847A853AACE}" dt="2023-07-14T03:48:53.511" v="6957" actId="20577"/>
          <ac:spMkLst>
            <pc:docMk/>
            <pc:sldMk cId="3767957063" sldId="295"/>
            <ac:spMk id="43" creationId="{6D57B5C1-BB55-8834-B663-F723F3F0BD84}"/>
          </ac:spMkLst>
        </pc:spChg>
        <pc:spChg chg="add del mod">
          <ac:chgData name="Toby Donaldson" userId="2e6e5431-bb17-4c41-9985-d39c50d83c73" providerId="ADAL" clId="{7F23DD3C-EE88-4E09-B912-3847A853AACE}" dt="2023-07-12T03:45:22.509" v="2836" actId="21"/>
          <ac:spMkLst>
            <pc:docMk/>
            <pc:sldMk cId="3767957063" sldId="295"/>
            <ac:spMk id="44" creationId="{5A22E0E7-7690-82C8-14C1-C905BF39AF87}"/>
          </ac:spMkLst>
        </pc:spChg>
        <pc:grpChg chg="add del mod">
          <ac:chgData name="Toby Donaldson" userId="2e6e5431-bb17-4c41-9985-d39c50d83c73" providerId="ADAL" clId="{7F23DD3C-EE88-4E09-B912-3847A853AACE}" dt="2023-07-12T00:10:19.339" v="2066" actId="21"/>
          <ac:grpSpMkLst>
            <pc:docMk/>
            <pc:sldMk cId="3767957063" sldId="295"/>
            <ac:grpSpMk id="5" creationId="{36F7FF88-4C03-5AEE-B69A-1B10FAEFF852}"/>
          </ac:grpSpMkLst>
        </pc:grpChg>
        <pc:grpChg chg="add del mod">
          <ac:chgData name="Toby Donaldson" userId="2e6e5431-bb17-4c41-9985-d39c50d83c73" providerId="ADAL" clId="{7F23DD3C-EE88-4E09-B912-3847A853AACE}" dt="2023-07-12T00:10:32.430" v="2069" actId="21"/>
          <ac:grpSpMkLst>
            <pc:docMk/>
            <pc:sldMk cId="3767957063" sldId="295"/>
            <ac:grpSpMk id="8" creationId="{9AF351F1-A716-392D-8FD7-A8DC8B07D326}"/>
          </ac:grpSpMkLst>
        </pc:grpChg>
        <pc:grpChg chg="add del mod">
          <ac:chgData name="Toby Donaldson" userId="2e6e5431-bb17-4c41-9985-d39c50d83c73" providerId="ADAL" clId="{7F23DD3C-EE88-4E09-B912-3847A853AACE}" dt="2023-07-12T00:10:19.339" v="2066" actId="21"/>
          <ac:grpSpMkLst>
            <pc:docMk/>
            <pc:sldMk cId="3767957063" sldId="295"/>
            <ac:grpSpMk id="11" creationId="{1B0D6315-6BEC-7145-F12F-20F369F27E7C}"/>
          </ac:grpSpMkLst>
        </pc:grpChg>
        <pc:grpChg chg="add del mod">
          <ac:chgData name="Toby Donaldson" userId="2e6e5431-bb17-4c41-9985-d39c50d83c73" providerId="ADAL" clId="{7F23DD3C-EE88-4E09-B912-3847A853AACE}" dt="2023-07-12T00:10:19.339" v="2066" actId="21"/>
          <ac:grpSpMkLst>
            <pc:docMk/>
            <pc:sldMk cId="3767957063" sldId="295"/>
            <ac:grpSpMk id="14" creationId="{A3B8748D-90A6-3F75-5AF5-E6252A4435B7}"/>
          </ac:grpSpMkLst>
        </pc:grpChg>
        <pc:grpChg chg="add mod">
          <ac:chgData name="Toby Donaldson" userId="2e6e5431-bb17-4c41-9985-d39c50d83c73" providerId="ADAL" clId="{7F23DD3C-EE88-4E09-B912-3847A853AACE}" dt="2023-07-12T00:10:36.757" v="2070" actId="1076"/>
          <ac:grpSpMkLst>
            <pc:docMk/>
            <pc:sldMk cId="3767957063" sldId="295"/>
            <ac:grpSpMk id="17" creationId="{161DA5B0-78F7-C2E5-4F4B-636C411B20BE}"/>
          </ac:grpSpMkLst>
        </pc:grpChg>
        <pc:grpChg chg="add mod">
          <ac:chgData name="Toby Donaldson" userId="2e6e5431-bb17-4c41-9985-d39c50d83c73" providerId="ADAL" clId="{7F23DD3C-EE88-4E09-B912-3847A853AACE}" dt="2023-07-12T00:10:36.757" v="2070" actId="1076"/>
          <ac:grpSpMkLst>
            <pc:docMk/>
            <pc:sldMk cId="3767957063" sldId="295"/>
            <ac:grpSpMk id="20" creationId="{3FF50E2B-44D9-002F-477F-CB5F79DED6A2}"/>
          </ac:grpSpMkLst>
        </pc:grpChg>
        <pc:grpChg chg="add mod">
          <ac:chgData name="Toby Donaldson" userId="2e6e5431-bb17-4c41-9985-d39c50d83c73" providerId="ADAL" clId="{7F23DD3C-EE88-4E09-B912-3847A853AACE}" dt="2023-07-12T00:10:36.757" v="2070" actId="1076"/>
          <ac:grpSpMkLst>
            <pc:docMk/>
            <pc:sldMk cId="3767957063" sldId="295"/>
            <ac:grpSpMk id="23" creationId="{DC644FCF-7EA9-5B6C-8052-05D63CC9FB83}"/>
          </ac:grpSpMkLst>
        </pc:grpChg>
        <pc:grpChg chg="add mod">
          <ac:chgData name="Toby Donaldson" userId="2e6e5431-bb17-4c41-9985-d39c50d83c73" providerId="ADAL" clId="{7F23DD3C-EE88-4E09-B912-3847A853AACE}" dt="2023-07-12T00:10:36.757" v="2070" actId="1076"/>
          <ac:grpSpMkLst>
            <pc:docMk/>
            <pc:sldMk cId="3767957063" sldId="295"/>
            <ac:grpSpMk id="26" creationId="{5730EEFA-16B1-DA99-3375-3CC0EB27964B}"/>
          </ac:grpSpMkLst>
        </pc:grpChg>
        <pc:cxnChg chg="add mod">
          <ac:chgData name="Toby Donaldson" userId="2e6e5431-bb17-4c41-9985-d39c50d83c73" providerId="ADAL" clId="{7F23DD3C-EE88-4E09-B912-3847A853AACE}" dt="2023-07-12T00:10:36.757" v="2070" actId="1076"/>
          <ac:cxnSpMkLst>
            <pc:docMk/>
            <pc:sldMk cId="3767957063" sldId="295"/>
            <ac:cxnSpMk id="29" creationId="{C99F0E14-6DA9-B153-D110-F45393B703EE}"/>
          </ac:cxnSpMkLst>
        </pc:cxnChg>
        <pc:cxnChg chg="add del mod">
          <ac:chgData name="Toby Donaldson" userId="2e6e5431-bb17-4c41-9985-d39c50d83c73" providerId="ADAL" clId="{7F23DD3C-EE88-4E09-B912-3847A853AACE}" dt="2023-07-12T00:10:27.205" v="2068" actId="21"/>
          <ac:cxnSpMkLst>
            <pc:docMk/>
            <pc:sldMk cId="3767957063" sldId="295"/>
            <ac:cxnSpMk id="30" creationId="{97FDCAD9-71D5-DCB3-FAF5-3F7D831241BC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1" creationId="{26E07F4F-3DD7-DCD3-5114-F162E44AFCBB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2" creationId="{5B2D6E4F-6FC8-7B7F-0523-7446C56F14FA}"/>
          </ac:cxnSpMkLst>
        </pc:cxnChg>
        <pc:cxnChg chg="add mod">
          <ac:chgData name="Toby Donaldson" userId="2e6e5431-bb17-4c41-9985-d39c50d83c73" providerId="ADAL" clId="{7F23DD3C-EE88-4E09-B912-3847A853AACE}" dt="2023-07-12T03:10:23.424" v="2427" actId="14100"/>
          <ac:cxnSpMkLst>
            <pc:docMk/>
            <pc:sldMk cId="3767957063" sldId="295"/>
            <ac:cxnSpMk id="33" creationId="{FAC29370-3910-0231-85B9-BE2D99B0CC86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4" creationId="{9C5C38EE-6E8A-E011-EB9E-57CFFD0DAEEE}"/>
          </ac:cxnSpMkLst>
        </pc:cxnChg>
        <pc:cxnChg chg="add mod">
          <ac:chgData name="Toby Donaldson" userId="2e6e5431-bb17-4c41-9985-d39c50d83c73" providerId="ADAL" clId="{7F23DD3C-EE88-4E09-B912-3847A853AACE}" dt="2023-07-12T00:10:36.757" v="2070" actId="1076"/>
          <ac:cxnSpMkLst>
            <pc:docMk/>
            <pc:sldMk cId="3767957063" sldId="295"/>
            <ac:cxnSpMk id="35" creationId="{30761BAC-4C09-F3B7-3222-4F2FF7C1258E}"/>
          </ac:cxnSpMkLst>
        </pc:cxnChg>
        <pc:cxnChg chg="add del mod">
          <ac:chgData name="Toby Donaldson" userId="2e6e5431-bb17-4c41-9985-d39c50d83c73" providerId="ADAL" clId="{7F23DD3C-EE88-4E09-B912-3847A853AACE}" dt="2023-07-12T00:11:20.919" v="2095" actId="21"/>
          <ac:cxnSpMkLst>
            <pc:docMk/>
            <pc:sldMk cId="3767957063" sldId="295"/>
            <ac:cxnSpMk id="36" creationId="{D1722B98-F18C-F31E-3373-36D5DE7ECDAF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7" creationId="{A5FE1462-54B1-A218-E2F8-8837F0F99BD0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8" creationId="{AC1772D3-CFF4-D321-20FD-B26C1927A924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9" creationId="{30180554-927E-068F-D5F3-6073D6C5B98C}"/>
          </ac:cxnSpMkLst>
        </pc:cxnChg>
      </pc:sldChg>
      <pc:sldChg chg="addSp delSp modSp new mod ord">
        <pc:chgData name="Toby Donaldson" userId="2e6e5431-bb17-4c41-9985-d39c50d83c73" providerId="ADAL" clId="{7F23DD3C-EE88-4E09-B912-3847A853AACE}" dt="2023-07-16T02:31:14.974" v="10364"/>
        <pc:sldMkLst>
          <pc:docMk/>
          <pc:sldMk cId="1745470385" sldId="296"/>
        </pc:sldMkLst>
        <pc:spChg chg="mod">
          <ac:chgData name="Toby Donaldson" userId="2e6e5431-bb17-4c41-9985-d39c50d83c73" providerId="ADAL" clId="{7F23DD3C-EE88-4E09-B912-3847A853AACE}" dt="2023-07-12T03:12:12.948" v="2467" actId="20577"/>
          <ac:spMkLst>
            <pc:docMk/>
            <pc:sldMk cId="1745470385" sldId="296"/>
            <ac:spMk id="2" creationId="{DBA0E8F1-0C37-17D3-ACA5-83F74271124C}"/>
          </ac:spMkLst>
        </pc:spChg>
        <pc:spChg chg="add del mod">
          <ac:chgData name="Toby Donaldson" userId="2e6e5431-bb17-4c41-9985-d39c50d83c73" providerId="ADAL" clId="{7F23DD3C-EE88-4E09-B912-3847A853AACE}" dt="2023-07-12T03:48:47.132" v="3213" actId="21"/>
          <ac:spMkLst>
            <pc:docMk/>
            <pc:sldMk cId="1745470385" sldId="296"/>
            <ac:spMk id="3" creationId="{86B18A3C-DB63-12C4-3A26-57E75D3EDE67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6" creationId="{4445E8F0-DB5A-C8FF-FBDF-58AC3737FAC2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7" creationId="{DD636052-BDDD-84F0-6B4F-EF7FC961C0BA}"/>
          </ac:spMkLst>
        </pc:spChg>
        <pc:spChg chg="mod">
          <ac:chgData name="Toby Donaldson" userId="2e6e5431-bb17-4c41-9985-d39c50d83c73" providerId="ADAL" clId="{7F23DD3C-EE88-4E09-B912-3847A853AACE}" dt="2023-07-12T03:14:39.179" v="2744" actId="20577"/>
          <ac:spMkLst>
            <pc:docMk/>
            <pc:sldMk cId="1745470385" sldId="296"/>
            <ac:spMk id="9" creationId="{9D367D7C-88D0-FAAD-090E-0B7E0C4D8F92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0" creationId="{F75CCB9D-B835-0AA8-7046-285AD10FAAF8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2" creationId="{7E952CAE-5F7D-79E7-8DBA-6C33C239A15B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3" creationId="{3EC1D5F5-8EF7-9A74-6153-06475E44B00E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5" creationId="{65BCB19B-86AD-AAD3-CA57-16AA733E4748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6" creationId="{68A1EBE1-2FE5-E21D-F2CD-22130DCE3DB6}"/>
          </ac:spMkLst>
        </pc:spChg>
        <pc:spChg chg="mod">
          <ac:chgData name="Toby Donaldson" userId="2e6e5431-bb17-4c41-9985-d39c50d83c73" providerId="ADAL" clId="{7F23DD3C-EE88-4E09-B912-3847A853AACE}" dt="2023-07-12T03:14:36.683" v="2743" actId="20577"/>
          <ac:spMkLst>
            <pc:docMk/>
            <pc:sldMk cId="1745470385" sldId="296"/>
            <ac:spMk id="18" creationId="{336390CF-BA11-3191-B0D3-E04F4489DABA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9" creationId="{B5831F8C-8287-7813-8247-39EC2AF322E4}"/>
          </ac:spMkLst>
        </pc:spChg>
        <pc:spChg chg="mod">
          <ac:chgData name="Toby Donaldson" userId="2e6e5431-bb17-4c41-9985-d39c50d83c73" providerId="ADAL" clId="{7F23DD3C-EE88-4E09-B912-3847A853AACE}" dt="2023-07-12T03:15:28.312" v="2755" actId="20577"/>
          <ac:spMkLst>
            <pc:docMk/>
            <pc:sldMk cId="1745470385" sldId="296"/>
            <ac:spMk id="21" creationId="{3601D24E-E033-DE2E-EEE4-E1D16CE151F9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22" creationId="{B202B26F-5A80-58B9-D324-477B1BB0065A}"/>
          </ac:spMkLst>
        </pc:spChg>
        <pc:spChg chg="mod">
          <ac:chgData name="Toby Donaldson" userId="2e6e5431-bb17-4c41-9985-d39c50d83c73" providerId="ADAL" clId="{7F23DD3C-EE88-4E09-B912-3847A853AACE}" dt="2023-07-12T03:15:29.840" v="2756" actId="20577"/>
          <ac:spMkLst>
            <pc:docMk/>
            <pc:sldMk cId="1745470385" sldId="296"/>
            <ac:spMk id="24" creationId="{5B0303DB-B498-5465-4229-B339C4828C06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25" creationId="{5A6D0574-13B5-8C75-6949-DD3D9FEF6973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27" creationId="{48E11F6D-4AC4-8CA2-DA24-8C07874332AE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28" creationId="{8C0199BE-047F-F3CF-BC8C-DC30B0A1BB0C}"/>
          </ac:spMkLst>
        </pc:spChg>
        <pc:spChg chg="add del mod">
          <ac:chgData name="Toby Donaldson" userId="2e6e5431-bb17-4c41-9985-d39c50d83c73" providerId="ADAL" clId="{7F23DD3C-EE88-4E09-B912-3847A853AACE}" dt="2023-07-12T03:15:04.270" v="2750" actId="21"/>
          <ac:spMkLst>
            <pc:docMk/>
            <pc:sldMk cId="1745470385" sldId="296"/>
            <ac:spMk id="40" creationId="{E1120E33-7124-0394-A44B-9F19617F5586}"/>
          </ac:spMkLst>
        </pc:spChg>
        <pc:spChg chg="add del mod">
          <ac:chgData name="Toby Donaldson" userId="2e6e5431-bb17-4c41-9985-d39c50d83c73" providerId="ADAL" clId="{7F23DD3C-EE88-4E09-B912-3847A853AACE}" dt="2023-07-12T03:15:04.270" v="2750" actId="21"/>
          <ac:spMkLst>
            <pc:docMk/>
            <pc:sldMk cId="1745470385" sldId="296"/>
            <ac:spMk id="41" creationId="{BC3C68DC-54EB-1041-D4A9-9A7EB1AD0D97}"/>
          </ac:spMkLst>
        </pc:spChg>
        <pc:spChg chg="add del mod">
          <ac:chgData name="Toby Donaldson" userId="2e6e5431-bb17-4c41-9985-d39c50d83c73" providerId="ADAL" clId="{7F23DD3C-EE88-4E09-B912-3847A853AACE}" dt="2023-07-12T03:15:04.270" v="2750" actId="21"/>
          <ac:spMkLst>
            <pc:docMk/>
            <pc:sldMk cId="1745470385" sldId="296"/>
            <ac:spMk id="42" creationId="{43F47D98-3E46-B511-7EA4-8DBD70C647E9}"/>
          </ac:spMkLst>
        </pc:spChg>
        <pc:spChg chg="add del mod">
          <ac:chgData name="Toby Donaldson" userId="2e6e5431-bb17-4c41-9985-d39c50d83c73" providerId="ADAL" clId="{7F23DD3C-EE88-4E09-B912-3847A853AACE}" dt="2023-07-12T03:15:04.270" v="2750" actId="21"/>
          <ac:spMkLst>
            <pc:docMk/>
            <pc:sldMk cId="1745470385" sldId="296"/>
            <ac:spMk id="43" creationId="{B07F34C8-3710-4D93-B604-AFC6AF3770E9}"/>
          </ac:spMkLst>
        </pc:spChg>
        <pc:spChg chg="add del mod">
          <ac:chgData name="Toby Donaldson" userId="2e6e5431-bb17-4c41-9985-d39c50d83c73" providerId="ADAL" clId="{7F23DD3C-EE88-4E09-B912-3847A853AACE}" dt="2023-07-12T03:14:48.156" v="2747" actId="21"/>
          <ac:spMkLst>
            <pc:docMk/>
            <pc:sldMk cId="1745470385" sldId="296"/>
            <ac:spMk id="44" creationId="{78AE888D-B385-3A53-3307-2D3F26E665BB}"/>
          </ac:spMkLst>
        </pc:spChg>
        <pc:spChg chg="add del mod">
          <ac:chgData name="Toby Donaldson" userId="2e6e5431-bb17-4c41-9985-d39c50d83c73" providerId="ADAL" clId="{7F23DD3C-EE88-4E09-B912-3847A853AACE}" dt="2023-07-12T03:14:48.156" v="2747" actId="21"/>
          <ac:spMkLst>
            <pc:docMk/>
            <pc:sldMk cId="1745470385" sldId="296"/>
            <ac:spMk id="45" creationId="{05EF90C9-BE87-7D38-A8E2-067126B9A19B}"/>
          </ac:spMkLst>
        </pc:spChg>
        <pc:spChg chg="add del mod">
          <ac:chgData name="Toby Donaldson" userId="2e6e5431-bb17-4c41-9985-d39c50d83c73" providerId="ADAL" clId="{7F23DD3C-EE88-4E09-B912-3847A853AACE}" dt="2023-07-12T03:14:48.156" v="2747" actId="21"/>
          <ac:spMkLst>
            <pc:docMk/>
            <pc:sldMk cId="1745470385" sldId="296"/>
            <ac:spMk id="46" creationId="{3F38B849-8383-D69B-B3C0-ABEBDBE026EF}"/>
          </ac:spMkLst>
        </pc:spChg>
        <pc:spChg chg="add del mod">
          <ac:chgData name="Toby Donaldson" userId="2e6e5431-bb17-4c41-9985-d39c50d83c73" providerId="ADAL" clId="{7F23DD3C-EE88-4E09-B912-3847A853AACE}" dt="2023-07-12T03:14:48.156" v="2747" actId="21"/>
          <ac:spMkLst>
            <pc:docMk/>
            <pc:sldMk cId="1745470385" sldId="296"/>
            <ac:spMk id="47" creationId="{666B2336-C611-647A-A1AA-E43F4DB1A2C0}"/>
          </ac:spMkLst>
        </pc:spChg>
        <pc:spChg chg="mod">
          <ac:chgData name="Toby Donaldson" userId="2e6e5431-bb17-4c41-9985-d39c50d83c73" providerId="ADAL" clId="{7F23DD3C-EE88-4E09-B912-3847A853AACE}" dt="2023-07-12T03:16:07.768" v="2765" actId="20577"/>
          <ac:spMkLst>
            <pc:docMk/>
            <pc:sldMk cId="1745470385" sldId="296"/>
            <ac:spMk id="58" creationId="{3E774879-40DA-6DA4-1306-F267C6CF29FA}"/>
          </ac:spMkLst>
        </pc:spChg>
        <pc:spChg chg="mod">
          <ac:chgData name="Toby Donaldson" userId="2e6e5431-bb17-4c41-9985-d39c50d83c73" providerId="ADAL" clId="{7F23DD3C-EE88-4E09-B912-3847A853AACE}" dt="2023-07-12T03:16:01.679" v="2763"/>
          <ac:spMkLst>
            <pc:docMk/>
            <pc:sldMk cId="1745470385" sldId="296"/>
            <ac:spMk id="59" creationId="{F13A0D1A-B6AA-EA0B-669E-43075CB80411}"/>
          </ac:spMkLst>
        </pc:spChg>
        <pc:spChg chg="add mod">
          <ac:chgData name="Toby Donaldson" userId="2e6e5431-bb17-4c41-9985-d39c50d83c73" providerId="ADAL" clId="{7F23DD3C-EE88-4E09-B912-3847A853AACE}" dt="2023-07-12T03:44:54.874" v="2832" actId="20577"/>
          <ac:spMkLst>
            <pc:docMk/>
            <pc:sldMk cId="1745470385" sldId="296"/>
            <ac:spMk id="63" creationId="{83D1F604-BF19-2891-476D-F706FB7E6D8B}"/>
          </ac:spMkLst>
        </pc:spChg>
        <pc:spChg chg="add mod">
          <ac:chgData name="Toby Donaldson" userId="2e6e5431-bb17-4c41-9985-d39c50d83c73" providerId="ADAL" clId="{7F23DD3C-EE88-4E09-B912-3847A853AACE}" dt="2023-07-12T03:44:59.676" v="2833" actId="20577"/>
          <ac:spMkLst>
            <pc:docMk/>
            <pc:sldMk cId="1745470385" sldId="296"/>
            <ac:spMk id="64" creationId="{C2BA7018-CFAB-0A1D-C2EA-5A0F2657B000}"/>
          </ac:spMkLst>
        </pc:spChg>
        <pc:spChg chg="add del mod">
          <ac:chgData name="Toby Donaldson" userId="2e6e5431-bb17-4c41-9985-d39c50d83c73" providerId="ADAL" clId="{7F23DD3C-EE88-4E09-B912-3847A853AACE}" dt="2023-07-12T03:48:44.117" v="3212" actId="21"/>
          <ac:spMkLst>
            <pc:docMk/>
            <pc:sldMk cId="1745470385" sldId="296"/>
            <ac:spMk id="68" creationId="{68546078-4AE3-DB4D-A8A4-51AD89F99443}"/>
          </ac:spMkLst>
        </pc:spChg>
        <pc:spChg chg="add del mod">
          <ac:chgData name="Toby Donaldson" userId="2e6e5431-bb17-4c41-9985-d39c50d83c73" providerId="ADAL" clId="{7F23DD3C-EE88-4E09-B912-3847A853AACE}" dt="2023-07-12T03:48:50.871" v="3214" actId="21"/>
          <ac:spMkLst>
            <pc:docMk/>
            <pc:sldMk cId="1745470385" sldId="296"/>
            <ac:spMk id="70" creationId="{347947D2-88C8-89B7-8F13-267F75E0A79B}"/>
          </ac:spMkLst>
        </pc:spChg>
        <pc:spChg chg="add del mod">
          <ac:chgData name="Toby Donaldson" userId="2e6e5431-bb17-4c41-9985-d39c50d83c73" providerId="ADAL" clId="{7F23DD3C-EE88-4E09-B912-3847A853AACE}" dt="2023-07-12T03:59:24.037" v="3501" actId="21"/>
          <ac:spMkLst>
            <pc:docMk/>
            <pc:sldMk cId="1745470385" sldId="296"/>
            <ac:spMk id="71" creationId="{DCC9895D-2B19-C7DC-CC9F-405F8E94FA8A}"/>
          </ac:spMkLst>
        </pc:spChg>
        <pc:spChg chg="add mod">
          <ac:chgData name="Toby Donaldson" userId="2e6e5431-bb17-4c41-9985-d39c50d83c73" providerId="ADAL" clId="{7F23DD3C-EE88-4E09-B912-3847A853AACE}" dt="2023-07-12T04:01:04.229" v="3521"/>
          <ac:spMkLst>
            <pc:docMk/>
            <pc:sldMk cId="1745470385" sldId="296"/>
            <ac:spMk id="73" creationId="{37D8DC0D-3CD5-4CC8-4AEB-8348179F53F2}"/>
          </ac:spMkLst>
        </pc:spChg>
        <pc:grpChg chg="add del mod">
          <ac:chgData name="Toby Donaldson" userId="2e6e5431-bb17-4c41-9985-d39c50d83c73" providerId="ADAL" clId="{7F23DD3C-EE88-4E09-B912-3847A853AACE}" dt="2023-07-12T03:14:48.156" v="2747" actId="21"/>
          <ac:grpSpMkLst>
            <pc:docMk/>
            <pc:sldMk cId="1745470385" sldId="296"/>
            <ac:grpSpMk id="5" creationId="{63D794D9-D8EF-BCD6-DB19-F3C67D484D2D}"/>
          </ac:grpSpMkLst>
        </pc:grpChg>
        <pc:grpChg chg="add mod">
          <ac:chgData name="Toby Donaldson" userId="2e6e5431-bb17-4c41-9985-d39c50d83c73" providerId="ADAL" clId="{7F23DD3C-EE88-4E09-B912-3847A853AACE}" dt="2023-07-12T03:16:29.757" v="2769" actId="1076"/>
          <ac:grpSpMkLst>
            <pc:docMk/>
            <pc:sldMk cId="1745470385" sldId="296"/>
            <ac:grpSpMk id="8" creationId="{B39FA950-6B75-95F5-60C9-27C6950DA2B5}"/>
          </ac:grpSpMkLst>
        </pc:grpChg>
        <pc:grpChg chg="add del mod">
          <ac:chgData name="Toby Donaldson" userId="2e6e5431-bb17-4c41-9985-d39c50d83c73" providerId="ADAL" clId="{7F23DD3C-EE88-4E09-B912-3847A853AACE}" dt="2023-07-12T03:14:48.156" v="2747" actId="21"/>
          <ac:grpSpMkLst>
            <pc:docMk/>
            <pc:sldMk cId="1745470385" sldId="296"/>
            <ac:grpSpMk id="11" creationId="{FB6D59AC-CC56-248B-5C83-151C5C08C37E}"/>
          </ac:grpSpMkLst>
        </pc:grpChg>
        <pc:grpChg chg="add del mod">
          <ac:chgData name="Toby Donaldson" userId="2e6e5431-bb17-4c41-9985-d39c50d83c73" providerId="ADAL" clId="{7F23DD3C-EE88-4E09-B912-3847A853AACE}" dt="2023-07-12T03:14:48.156" v="2747" actId="21"/>
          <ac:grpSpMkLst>
            <pc:docMk/>
            <pc:sldMk cId="1745470385" sldId="296"/>
            <ac:grpSpMk id="14" creationId="{6AB38F2A-9F36-F323-85B7-244E1DA794AB}"/>
          </ac:grpSpMkLst>
        </pc:grpChg>
        <pc:grpChg chg="add mod">
          <ac:chgData name="Toby Donaldson" userId="2e6e5431-bb17-4c41-9985-d39c50d83c73" providerId="ADAL" clId="{7F23DD3C-EE88-4E09-B912-3847A853AACE}" dt="2023-07-12T03:44:04.636" v="2823" actId="1076"/>
          <ac:grpSpMkLst>
            <pc:docMk/>
            <pc:sldMk cId="1745470385" sldId="296"/>
            <ac:grpSpMk id="17" creationId="{EFF332A0-6F87-2623-7774-FDADD430862D}"/>
          </ac:grpSpMkLst>
        </pc:grpChg>
        <pc:grpChg chg="add mod">
          <ac:chgData name="Toby Donaldson" userId="2e6e5431-bb17-4c41-9985-d39c50d83c73" providerId="ADAL" clId="{7F23DD3C-EE88-4E09-B912-3847A853AACE}" dt="2023-07-12T03:16:29.757" v="2769" actId="1076"/>
          <ac:grpSpMkLst>
            <pc:docMk/>
            <pc:sldMk cId="1745470385" sldId="296"/>
            <ac:grpSpMk id="20" creationId="{1BFDD96E-D0AB-21AB-637C-B83F35C6CF44}"/>
          </ac:grpSpMkLst>
        </pc:grpChg>
        <pc:grpChg chg="add mod">
          <ac:chgData name="Toby Donaldson" userId="2e6e5431-bb17-4c41-9985-d39c50d83c73" providerId="ADAL" clId="{7F23DD3C-EE88-4E09-B912-3847A853AACE}" dt="2023-07-12T03:16:29.757" v="2769" actId="1076"/>
          <ac:grpSpMkLst>
            <pc:docMk/>
            <pc:sldMk cId="1745470385" sldId="296"/>
            <ac:grpSpMk id="23" creationId="{6DF6CB89-5A4F-B024-961B-6F2A43E373E3}"/>
          </ac:grpSpMkLst>
        </pc:grpChg>
        <pc:grpChg chg="add del mod">
          <ac:chgData name="Toby Donaldson" userId="2e6e5431-bb17-4c41-9985-d39c50d83c73" providerId="ADAL" clId="{7F23DD3C-EE88-4E09-B912-3847A853AACE}" dt="2023-07-12T03:14:48.156" v="2747" actId="21"/>
          <ac:grpSpMkLst>
            <pc:docMk/>
            <pc:sldMk cId="1745470385" sldId="296"/>
            <ac:grpSpMk id="26" creationId="{A9742EBE-51F2-3498-D15E-03FAFC33681B}"/>
          </ac:grpSpMkLst>
        </pc:grpChg>
        <pc:grpChg chg="add mod">
          <ac:chgData name="Toby Donaldson" userId="2e6e5431-bb17-4c41-9985-d39c50d83c73" providerId="ADAL" clId="{7F23DD3C-EE88-4E09-B912-3847A853AACE}" dt="2023-07-12T03:16:29.757" v="2769" actId="1076"/>
          <ac:grpSpMkLst>
            <pc:docMk/>
            <pc:sldMk cId="1745470385" sldId="296"/>
            <ac:grpSpMk id="57" creationId="{50EC862E-8BCB-942E-DA0F-A5988EDD034C}"/>
          </ac:grpSpMkLst>
        </pc:grpChg>
        <pc:picChg chg="add mod">
          <ac:chgData name="Toby Donaldson" userId="2e6e5431-bb17-4c41-9985-d39c50d83c73" providerId="ADAL" clId="{7F23DD3C-EE88-4E09-B912-3847A853AACE}" dt="2023-07-12T03:49:40.302" v="3223" actId="1076"/>
          <ac:picMkLst>
            <pc:docMk/>
            <pc:sldMk cId="1745470385" sldId="296"/>
            <ac:picMk id="72" creationId="{13E33C77-9741-D332-0ED1-B6A9DFA8D89C}"/>
          </ac:picMkLst>
        </pc:picChg>
        <pc:cxnChg chg="add del mod">
          <ac:chgData name="Toby Donaldson" userId="2e6e5431-bb17-4c41-9985-d39c50d83c73" providerId="ADAL" clId="{7F23DD3C-EE88-4E09-B912-3847A853AACE}" dt="2023-07-12T03:14:48.156" v="2747" actId="21"/>
          <ac:cxnSpMkLst>
            <pc:docMk/>
            <pc:sldMk cId="1745470385" sldId="296"/>
            <ac:cxnSpMk id="29" creationId="{8E988663-EC82-3265-63C3-C0E6E0C5DB4F}"/>
          </ac:cxnSpMkLst>
        </pc:cxnChg>
        <pc:cxnChg chg="add del mod">
          <ac:chgData name="Toby Donaldson" userId="2e6e5431-bb17-4c41-9985-d39c50d83c73" providerId="ADAL" clId="{7F23DD3C-EE88-4E09-B912-3847A853AACE}" dt="2023-07-12T03:15:00.206" v="2749" actId="21"/>
          <ac:cxnSpMkLst>
            <pc:docMk/>
            <pc:sldMk cId="1745470385" sldId="296"/>
            <ac:cxnSpMk id="30" creationId="{4A51888B-FB7F-0C70-A254-30C399103C97}"/>
          </ac:cxnSpMkLst>
        </pc:cxnChg>
        <pc:cxnChg chg="add del mod">
          <ac:chgData name="Toby Donaldson" userId="2e6e5431-bb17-4c41-9985-d39c50d83c73" providerId="ADAL" clId="{7F23DD3C-EE88-4E09-B912-3847A853AACE}" dt="2023-07-12T03:15:00.206" v="2749" actId="21"/>
          <ac:cxnSpMkLst>
            <pc:docMk/>
            <pc:sldMk cId="1745470385" sldId="296"/>
            <ac:cxnSpMk id="31" creationId="{7E25755E-3AB7-53B7-6D72-60E4A53918ED}"/>
          </ac:cxnSpMkLst>
        </pc:cxnChg>
        <pc:cxnChg chg="add del mod">
          <ac:chgData name="Toby Donaldson" userId="2e6e5431-bb17-4c41-9985-d39c50d83c73" providerId="ADAL" clId="{7F23DD3C-EE88-4E09-B912-3847A853AACE}" dt="2023-07-12T03:15:00.206" v="2749" actId="21"/>
          <ac:cxnSpMkLst>
            <pc:docMk/>
            <pc:sldMk cId="1745470385" sldId="296"/>
            <ac:cxnSpMk id="32" creationId="{AD8E2AA9-D9F8-666C-DB72-D68E120CDCB4}"/>
          </ac:cxnSpMkLst>
        </pc:cxnChg>
        <pc:cxnChg chg="add mod">
          <ac:chgData name="Toby Donaldson" userId="2e6e5431-bb17-4c41-9985-d39c50d83c73" providerId="ADAL" clId="{7F23DD3C-EE88-4E09-B912-3847A853AACE}" dt="2023-07-12T03:16:29.757" v="2769" actId="1076"/>
          <ac:cxnSpMkLst>
            <pc:docMk/>
            <pc:sldMk cId="1745470385" sldId="296"/>
            <ac:cxnSpMk id="33" creationId="{E598C82A-EE60-29CE-8999-686135486674}"/>
          </ac:cxnSpMkLst>
        </pc:cxnChg>
        <pc:cxnChg chg="add del mod">
          <ac:chgData name="Toby Donaldson" userId="2e6e5431-bb17-4c41-9985-d39c50d83c73" providerId="ADAL" clId="{7F23DD3C-EE88-4E09-B912-3847A853AACE}" dt="2023-07-12T03:14:56.893" v="2748" actId="21"/>
          <ac:cxnSpMkLst>
            <pc:docMk/>
            <pc:sldMk cId="1745470385" sldId="296"/>
            <ac:cxnSpMk id="34" creationId="{D0B8BCC2-7E18-1142-1DDB-8B1B1007B712}"/>
          </ac:cxnSpMkLst>
        </pc:cxnChg>
        <pc:cxnChg chg="add mod">
          <ac:chgData name="Toby Donaldson" userId="2e6e5431-bb17-4c41-9985-d39c50d83c73" providerId="ADAL" clId="{7F23DD3C-EE88-4E09-B912-3847A853AACE}" dt="2023-07-12T03:44:08.536" v="2824" actId="14100"/>
          <ac:cxnSpMkLst>
            <pc:docMk/>
            <pc:sldMk cId="1745470385" sldId="296"/>
            <ac:cxnSpMk id="35" creationId="{95988A20-AF08-9FAA-0BB0-BF5C532550FC}"/>
          </ac:cxnSpMkLst>
        </pc:cxnChg>
        <pc:cxnChg chg="add mod">
          <ac:chgData name="Toby Donaldson" userId="2e6e5431-bb17-4c41-9985-d39c50d83c73" providerId="ADAL" clId="{7F23DD3C-EE88-4E09-B912-3847A853AACE}" dt="2023-07-12T03:44:04.636" v="2823" actId="1076"/>
          <ac:cxnSpMkLst>
            <pc:docMk/>
            <pc:sldMk cId="1745470385" sldId="296"/>
            <ac:cxnSpMk id="36" creationId="{7FB76040-3393-2447-351A-DBFC11C07CCE}"/>
          </ac:cxnSpMkLst>
        </pc:cxnChg>
        <pc:cxnChg chg="add del mod">
          <ac:chgData name="Toby Donaldson" userId="2e6e5431-bb17-4c41-9985-d39c50d83c73" providerId="ADAL" clId="{7F23DD3C-EE88-4E09-B912-3847A853AACE}" dt="2023-07-12T03:14:48.156" v="2747" actId="21"/>
          <ac:cxnSpMkLst>
            <pc:docMk/>
            <pc:sldMk cId="1745470385" sldId="296"/>
            <ac:cxnSpMk id="37" creationId="{815624A0-7D7B-BEF7-B9FD-F27FA11C070A}"/>
          </ac:cxnSpMkLst>
        </pc:cxnChg>
        <pc:cxnChg chg="add del mod">
          <ac:chgData name="Toby Donaldson" userId="2e6e5431-bb17-4c41-9985-d39c50d83c73" providerId="ADAL" clId="{7F23DD3C-EE88-4E09-B912-3847A853AACE}" dt="2023-07-12T03:14:48.156" v="2747" actId="21"/>
          <ac:cxnSpMkLst>
            <pc:docMk/>
            <pc:sldMk cId="1745470385" sldId="296"/>
            <ac:cxnSpMk id="38" creationId="{DE7AD636-2A93-14D6-476B-BAEA20484465}"/>
          </ac:cxnSpMkLst>
        </pc:cxnChg>
        <pc:cxnChg chg="add del mod">
          <ac:chgData name="Toby Donaldson" userId="2e6e5431-bb17-4c41-9985-d39c50d83c73" providerId="ADAL" clId="{7F23DD3C-EE88-4E09-B912-3847A853AACE}" dt="2023-07-12T03:14:48.156" v="2747" actId="21"/>
          <ac:cxnSpMkLst>
            <pc:docMk/>
            <pc:sldMk cId="1745470385" sldId="296"/>
            <ac:cxnSpMk id="39" creationId="{09315A15-DB8E-4A53-A914-40B9DBA775C6}"/>
          </ac:cxnSpMkLst>
        </pc:cxnChg>
        <pc:cxnChg chg="add mod">
          <ac:chgData name="Toby Donaldson" userId="2e6e5431-bb17-4c41-9985-d39c50d83c73" providerId="ADAL" clId="{7F23DD3C-EE88-4E09-B912-3847A853AACE}" dt="2023-07-12T03:16:29.757" v="2769" actId="1076"/>
          <ac:cxnSpMkLst>
            <pc:docMk/>
            <pc:sldMk cId="1745470385" sldId="296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421977979" sldId="296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141212145" sldId="297"/>
        </pc:sldMkLst>
      </pc:sldChg>
      <pc:sldChg chg="addSp delSp modSp add mod ord">
        <pc:chgData name="Toby Donaldson" userId="2e6e5431-bb17-4c41-9985-d39c50d83c73" providerId="ADAL" clId="{7F23DD3C-EE88-4E09-B912-3847A853AACE}" dt="2023-07-16T02:31:14.974" v="10364"/>
        <pc:sldMkLst>
          <pc:docMk/>
          <pc:sldMk cId="2753555458" sldId="297"/>
        </pc:sldMkLst>
        <pc:spChg chg="del">
          <ac:chgData name="Toby Donaldson" userId="2e6e5431-bb17-4c41-9985-d39c50d83c73" providerId="ADAL" clId="{7F23DD3C-EE88-4E09-B912-3847A853AACE}" dt="2023-07-12T03:48:39.153" v="3210" actId="21"/>
          <ac:spMkLst>
            <pc:docMk/>
            <pc:sldMk cId="2753555458" sldId="297"/>
            <ac:spMk id="3" creationId="{86B18A3C-DB63-12C4-3A26-57E75D3EDE67}"/>
          </ac:spMkLst>
        </pc:spChg>
        <pc:spChg chg="add del mod">
          <ac:chgData name="Toby Donaldson" userId="2e6e5431-bb17-4c41-9985-d39c50d83c73" providerId="ADAL" clId="{7F23DD3C-EE88-4E09-B912-3847A853AACE}" dt="2023-07-12T03:49:05.470" v="3217" actId="21"/>
          <ac:spMkLst>
            <pc:docMk/>
            <pc:sldMk cId="2753555458" sldId="297"/>
            <ac:spMk id="6" creationId="{8EA6790D-36D4-BE12-5134-784A6B605284}"/>
          </ac:spMkLst>
        </pc:spChg>
        <pc:spChg chg="add del mod">
          <ac:chgData name="Toby Donaldson" userId="2e6e5431-bb17-4c41-9985-d39c50d83c73" providerId="ADAL" clId="{7F23DD3C-EE88-4E09-B912-3847A853AACE}" dt="2023-07-12T03:49:07.260" v="3219"/>
          <ac:spMkLst>
            <pc:docMk/>
            <pc:sldMk cId="2753555458" sldId="297"/>
            <ac:spMk id="7" creationId="{1B24C889-AAC7-E685-1D2E-CF868E7B2062}"/>
          </ac:spMkLst>
        </pc:spChg>
        <pc:spChg chg="add del mod">
          <ac:chgData name="Toby Donaldson" userId="2e6e5431-bb17-4c41-9985-d39c50d83c73" providerId="ADAL" clId="{7F23DD3C-EE88-4E09-B912-3847A853AACE}" dt="2023-07-12T03:50:56.079" v="3257" actId="21"/>
          <ac:spMkLst>
            <pc:docMk/>
            <pc:sldMk cId="2753555458" sldId="297"/>
            <ac:spMk id="11" creationId="{0CFB43F6-F801-C980-014D-EA34FADD5EC4}"/>
          </ac:spMkLst>
        </pc:spChg>
        <pc:spChg chg="add del mod">
          <ac:chgData name="Toby Donaldson" userId="2e6e5431-bb17-4c41-9985-d39c50d83c73" providerId="ADAL" clId="{7F23DD3C-EE88-4E09-B912-3847A853AACE}" dt="2023-07-12T03:59:20.322" v="3500" actId="21"/>
          <ac:spMkLst>
            <pc:docMk/>
            <pc:sldMk cId="2753555458" sldId="297"/>
            <ac:spMk id="12" creationId="{47EE1A8C-3657-0691-C687-3CB6F6CD25B5}"/>
          </ac:spMkLst>
        </pc:spChg>
        <pc:spChg chg="add mod">
          <ac:chgData name="Toby Donaldson" userId="2e6e5431-bb17-4c41-9985-d39c50d83c73" providerId="ADAL" clId="{7F23DD3C-EE88-4E09-B912-3847A853AACE}" dt="2023-07-12T04:01:03.398" v="3520"/>
          <ac:spMkLst>
            <pc:docMk/>
            <pc:sldMk cId="2753555458" sldId="297"/>
            <ac:spMk id="13" creationId="{F6B0034B-1C5B-4905-4635-11AA653BCB1B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427652211" sldId="298"/>
        </pc:sldMkLst>
      </pc:sldChg>
      <pc:sldChg chg="addSp delSp modSp add mod ord">
        <pc:chgData name="Toby Donaldson" userId="2e6e5431-bb17-4c41-9985-d39c50d83c73" providerId="ADAL" clId="{7F23DD3C-EE88-4E09-B912-3847A853AACE}" dt="2023-07-16T02:32:50.713" v="10397" actId="14100"/>
        <pc:sldMkLst>
          <pc:docMk/>
          <pc:sldMk cId="2607360692" sldId="298"/>
        </pc:sldMkLst>
        <pc:spChg chg="del">
          <ac:chgData name="Toby Donaldson" userId="2e6e5431-bb17-4c41-9985-d39c50d83c73" providerId="ADAL" clId="{7F23DD3C-EE88-4E09-B912-3847A853AACE}" dt="2023-07-12T03:48:35.300" v="3209" actId="21"/>
          <ac:spMkLst>
            <pc:docMk/>
            <pc:sldMk cId="2607360692" sldId="298"/>
            <ac:spMk id="3" creationId="{86B18A3C-DB63-12C4-3A26-57E75D3EDE67}"/>
          </ac:spMkLst>
        </pc:spChg>
        <pc:spChg chg="add del mod">
          <ac:chgData name="Toby Donaldson" userId="2e6e5431-bb17-4c41-9985-d39c50d83c73" providerId="ADAL" clId="{7F23DD3C-EE88-4E09-B912-3847A853AACE}" dt="2023-07-12T03:52:21.867" v="3356" actId="21"/>
          <ac:spMkLst>
            <pc:docMk/>
            <pc:sldMk cId="2607360692" sldId="298"/>
            <ac:spMk id="5" creationId="{E3FCEB18-3F1A-9156-CD0F-2C5F6030E1B6}"/>
          </ac:spMkLst>
        </pc:spChg>
        <pc:spChg chg="add del mod">
          <ac:chgData name="Toby Donaldson" userId="2e6e5431-bb17-4c41-9985-d39c50d83c73" providerId="ADAL" clId="{7F23DD3C-EE88-4E09-B912-3847A853AACE}" dt="2023-07-12T03:49:00.714" v="3216" actId="21"/>
          <ac:spMkLst>
            <pc:docMk/>
            <pc:sldMk cId="2607360692" sldId="298"/>
            <ac:spMk id="7" creationId="{4547F919-0355-DFD6-5688-2DD77E740D72}"/>
          </ac:spMkLst>
        </pc:spChg>
        <pc:spChg chg="add del mod">
          <ac:chgData name="Toby Donaldson" userId="2e6e5431-bb17-4c41-9985-d39c50d83c73" providerId="ADAL" clId="{7F23DD3C-EE88-4E09-B912-3847A853AACE}" dt="2023-07-12T03:50:59.435" v="3258" actId="21"/>
          <ac:spMkLst>
            <pc:docMk/>
            <pc:sldMk cId="2607360692" sldId="298"/>
            <ac:spMk id="11" creationId="{D67773C3-BFE6-3F43-E78C-5122E77F9DA1}"/>
          </ac:spMkLst>
        </pc:spChg>
        <pc:spChg chg="add del mod">
          <ac:chgData name="Toby Donaldson" userId="2e6e5431-bb17-4c41-9985-d39c50d83c73" providerId="ADAL" clId="{7F23DD3C-EE88-4E09-B912-3847A853AACE}" dt="2023-07-12T03:59:11.453" v="3498" actId="21"/>
          <ac:spMkLst>
            <pc:docMk/>
            <pc:sldMk cId="2607360692" sldId="298"/>
            <ac:spMk id="12" creationId="{BD7A9AE9-97F6-3FB6-2B52-83351417E751}"/>
          </ac:spMkLst>
        </pc:spChg>
        <pc:spChg chg="add mod">
          <ac:chgData name="Toby Donaldson" userId="2e6e5431-bb17-4c41-9985-d39c50d83c73" providerId="ADAL" clId="{7F23DD3C-EE88-4E09-B912-3847A853AACE}" dt="2023-07-12T03:56:39.753" v="3432" actId="113"/>
          <ac:spMkLst>
            <pc:docMk/>
            <pc:sldMk cId="2607360692" sldId="298"/>
            <ac:spMk id="30" creationId="{4405BA2B-DC60-D980-8985-9D227398895E}"/>
          </ac:spMkLst>
        </pc:spChg>
        <pc:spChg chg="add mod">
          <ac:chgData name="Toby Donaldson" userId="2e6e5431-bb17-4c41-9985-d39c50d83c73" providerId="ADAL" clId="{7F23DD3C-EE88-4E09-B912-3847A853AACE}" dt="2023-07-12T03:56:07.107" v="3415" actId="20577"/>
          <ac:spMkLst>
            <pc:docMk/>
            <pc:sldMk cId="2607360692" sldId="298"/>
            <ac:spMk id="31" creationId="{0D537C32-4834-0738-5AA1-F022DD46E40B}"/>
          </ac:spMkLst>
        </pc:spChg>
        <pc:spChg chg="add mod">
          <ac:chgData name="Toby Donaldson" userId="2e6e5431-bb17-4c41-9985-d39c50d83c73" providerId="ADAL" clId="{7F23DD3C-EE88-4E09-B912-3847A853AACE}" dt="2023-07-12T03:57:49.878" v="3488" actId="1076"/>
          <ac:spMkLst>
            <pc:docMk/>
            <pc:sldMk cId="2607360692" sldId="298"/>
            <ac:spMk id="32" creationId="{FAAE05D1-7A01-CCE7-005A-2777BDE6B662}"/>
          </ac:spMkLst>
        </pc:spChg>
        <pc:spChg chg="add mod">
          <ac:chgData name="Toby Donaldson" userId="2e6e5431-bb17-4c41-9985-d39c50d83c73" providerId="ADAL" clId="{7F23DD3C-EE88-4E09-B912-3847A853AACE}" dt="2023-07-12T03:57:58.482" v="3491" actId="1076"/>
          <ac:spMkLst>
            <pc:docMk/>
            <pc:sldMk cId="2607360692" sldId="298"/>
            <ac:spMk id="34" creationId="{C275DD9A-F9D2-F1F4-ED00-9FF676A421AC}"/>
          </ac:spMkLst>
        </pc:spChg>
        <pc:spChg chg="add mod">
          <ac:chgData name="Toby Donaldson" userId="2e6e5431-bb17-4c41-9985-d39c50d83c73" providerId="ADAL" clId="{7F23DD3C-EE88-4E09-B912-3847A853AACE}" dt="2023-07-12T04:01:01.316" v="3518"/>
          <ac:spMkLst>
            <pc:docMk/>
            <pc:sldMk cId="2607360692" sldId="298"/>
            <ac:spMk id="37" creationId="{9016602E-58F4-95C5-E2E0-FA4B9D83BA02}"/>
          </ac:spMkLst>
        </pc:spChg>
        <pc:spChg chg="mod">
          <ac:chgData name="Toby Donaldson" userId="2e6e5431-bb17-4c41-9985-d39c50d83c73" providerId="ADAL" clId="{7F23DD3C-EE88-4E09-B912-3847A853AACE}" dt="2023-07-12T03:58:18.981" v="3495" actId="20577"/>
          <ac:spMkLst>
            <pc:docMk/>
            <pc:sldMk cId="2607360692" sldId="298"/>
            <ac:spMk id="64" creationId="{C2BA7018-CFAB-0A1D-C2EA-5A0F2657B000}"/>
          </ac:spMkLst>
        </pc:spChg>
        <pc:picChg chg="add mod">
          <ac:chgData name="Toby Donaldson" userId="2e6e5431-bb17-4c41-9985-d39c50d83c73" providerId="ADAL" clId="{7F23DD3C-EE88-4E09-B912-3847A853AACE}" dt="2023-07-12T03:53:16.811" v="3365"/>
          <ac:picMkLst>
            <pc:docMk/>
            <pc:sldMk cId="2607360692" sldId="298"/>
            <ac:picMk id="13" creationId="{A3A65A97-A3A5-2395-403B-972E8CC06660}"/>
          </ac:picMkLst>
        </pc:picChg>
        <pc:cxnChg chg="add del mod">
          <ac:chgData name="Toby Donaldson" userId="2e6e5431-bb17-4c41-9985-d39c50d83c73" providerId="ADAL" clId="{7F23DD3C-EE88-4E09-B912-3847A853AACE}" dt="2023-07-12T04:07:25.494" v="3776" actId="21"/>
          <ac:cxnSpMkLst>
            <pc:docMk/>
            <pc:sldMk cId="2607360692" sldId="298"/>
            <ac:cxnSpMk id="26" creationId="{E634C8C7-1BA9-AACE-9221-459637874827}"/>
          </ac:cxnSpMkLst>
        </pc:cxnChg>
        <pc:cxnChg chg="mod">
          <ac:chgData name="Toby Donaldson" userId="2e6e5431-bb17-4c41-9985-d39c50d83c73" providerId="ADAL" clId="{7F23DD3C-EE88-4E09-B912-3847A853AACE}" dt="2023-07-12T03:54:47.556" v="3386" actId="14100"/>
          <ac:cxnSpMkLst>
            <pc:docMk/>
            <pc:sldMk cId="2607360692" sldId="298"/>
            <ac:cxnSpMk id="33" creationId="{E598C82A-EE60-29CE-8999-686135486674}"/>
          </ac:cxnSpMkLst>
        </pc:cxnChg>
        <pc:cxnChg chg="mod">
          <ac:chgData name="Toby Donaldson" userId="2e6e5431-bb17-4c41-9985-d39c50d83c73" providerId="ADAL" clId="{7F23DD3C-EE88-4E09-B912-3847A853AACE}" dt="2023-07-12T03:53:37.001" v="3368" actId="692"/>
          <ac:cxnSpMkLst>
            <pc:docMk/>
            <pc:sldMk cId="2607360692" sldId="298"/>
            <ac:cxnSpMk id="35" creationId="{95988A20-AF08-9FAA-0BB0-BF5C532550FC}"/>
          </ac:cxnSpMkLst>
        </pc:cxnChg>
        <pc:cxnChg chg="mod">
          <ac:chgData name="Toby Donaldson" userId="2e6e5431-bb17-4c41-9985-d39c50d83c73" providerId="ADAL" clId="{7F23DD3C-EE88-4E09-B912-3847A853AACE}" dt="2023-07-16T02:32:50.713" v="10397" actId="14100"/>
          <ac:cxnSpMkLst>
            <pc:docMk/>
            <pc:sldMk cId="2607360692" sldId="298"/>
            <ac:cxnSpMk id="36" creationId="{7FB76040-3393-2447-351A-DBFC11C07CCE}"/>
          </ac:cxnSpMkLst>
        </pc:cxnChg>
        <pc:cxnChg chg="mod">
          <ac:chgData name="Toby Donaldson" userId="2e6e5431-bb17-4c41-9985-d39c50d83c73" providerId="ADAL" clId="{7F23DD3C-EE88-4E09-B912-3847A853AACE}" dt="2023-07-16T02:32:41.818" v="10396" actId="14100"/>
          <ac:cxnSpMkLst>
            <pc:docMk/>
            <pc:sldMk cId="2607360692" sldId="298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352366248" sldId="299"/>
        </pc:sldMkLst>
      </pc:sldChg>
      <pc:sldChg chg="addSp delSp modSp add mod ord">
        <pc:chgData name="Toby Donaldson" userId="2e6e5431-bb17-4c41-9985-d39c50d83c73" providerId="ADAL" clId="{7F23DD3C-EE88-4E09-B912-3847A853AACE}" dt="2023-07-16T02:32:04.755" v="10395" actId="21"/>
        <pc:sldMkLst>
          <pc:docMk/>
          <pc:sldMk cId="3530936948" sldId="299"/>
        </pc:sldMkLst>
        <pc:spChg chg="add del mod">
          <ac:chgData name="Toby Donaldson" userId="2e6e5431-bb17-4c41-9985-d39c50d83c73" providerId="ADAL" clId="{7F23DD3C-EE88-4E09-B912-3847A853AACE}" dt="2023-07-12T03:51:02.341" v="3259" actId="21"/>
          <ac:spMkLst>
            <pc:docMk/>
            <pc:sldMk cId="3530936948" sldId="299"/>
            <ac:spMk id="3" creationId="{86B18A3C-DB63-12C4-3A26-57E75D3EDE67}"/>
          </ac:spMkLst>
        </pc:spChg>
        <pc:spChg chg="del mod">
          <ac:chgData name="Toby Donaldson" userId="2e6e5431-bb17-4c41-9985-d39c50d83c73" providerId="ADAL" clId="{7F23DD3C-EE88-4E09-B912-3847A853AACE}" dt="2023-07-16T02:32:04.755" v="10395" actId="21"/>
          <ac:spMkLst>
            <pc:docMk/>
            <pc:sldMk cId="3530936948" sldId="299"/>
            <ac:spMk id="5" creationId="{E3FCEB18-3F1A-9156-CD0F-2C5F6030E1B6}"/>
          </ac:spMkLst>
        </pc:spChg>
        <pc:spChg chg="add del mod">
          <ac:chgData name="Toby Donaldson" userId="2e6e5431-bb17-4c41-9985-d39c50d83c73" providerId="ADAL" clId="{7F23DD3C-EE88-4E09-B912-3847A853AACE}" dt="2023-07-12T03:50:41.371" v="3254" actId="21"/>
          <ac:spMkLst>
            <pc:docMk/>
            <pc:sldMk cId="3530936948" sldId="299"/>
            <ac:spMk id="7" creationId="{B4A15C42-A499-B723-5A89-A58682CD2BDA}"/>
          </ac:spMkLst>
        </pc:spChg>
        <pc:spChg chg="add del mod">
          <ac:chgData name="Toby Donaldson" userId="2e6e5431-bb17-4c41-9985-d39c50d83c73" providerId="ADAL" clId="{7F23DD3C-EE88-4E09-B912-3847A853AACE}" dt="2023-07-12T03:51:04.630" v="3260" actId="21"/>
          <ac:spMkLst>
            <pc:docMk/>
            <pc:sldMk cId="3530936948" sldId="299"/>
            <ac:spMk id="12" creationId="{A3D6082E-6173-C192-4389-54AB7573A690}"/>
          </ac:spMkLst>
        </pc:spChg>
        <pc:spChg chg="add del mod">
          <ac:chgData name="Toby Donaldson" userId="2e6e5431-bb17-4c41-9985-d39c50d83c73" providerId="ADAL" clId="{7F23DD3C-EE88-4E09-B912-3847A853AACE}" dt="2023-07-12T03:59:16.169" v="3499" actId="21"/>
          <ac:spMkLst>
            <pc:docMk/>
            <pc:sldMk cId="3530936948" sldId="299"/>
            <ac:spMk id="13" creationId="{9C21ECCA-E2FE-538D-52A6-BFA29794DBE4}"/>
          </ac:spMkLst>
        </pc:spChg>
        <pc:spChg chg="add mod">
          <ac:chgData name="Toby Donaldson" userId="2e6e5431-bb17-4c41-9985-d39c50d83c73" providerId="ADAL" clId="{7F23DD3C-EE88-4E09-B912-3847A853AACE}" dt="2023-07-16T02:32:02.711" v="10394" actId="20577"/>
          <ac:spMkLst>
            <pc:docMk/>
            <pc:sldMk cId="3530936948" sldId="299"/>
            <ac:spMk id="14" creationId="{4FFAF4D8-6BBC-0784-20EA-8BC3FE25D435}"/>
          </ac:spMkLst>
        </pc:spChg>
        <pc:spChg chg="add mod">
          <ac:chgData name="Toby Donaldson" userId="2e6e5431-bb17-4c41-9985-d39c50d83c73" providerId="ADAL" clId="{7F23DD3C-EE88-4E09-B912-3847A853AACE}" dt="2023-07-12T04:01:02.446" v="3519"/>
          <ac:spMkLst>
            <pc:docMk/>
            <pc:sldMk cId="3530936948" sldId="299"/>
            <ac:spMk id="15" creationId="{4983AF63-CAFF-ADAF-FB34-868899A214B5}"/>
          </ac:spMkLst>
        </pc:spChg>
      </pc:sldChg>
      <pc:sldChg chg="addSp delSp modSp add mod ord">
        <pc:chgData name="Toby Donaldson" userId="2e6e5431-bb17-4c41-9985-d39c50d83c73" providerId="ADAL" clId="{7F23DD3C-EE88-4E09-B912-3847A853AACE}" dt="2023-07-16T02:33:12.633" v="10399"/>
        <pc:sldMkLst>
          <pc:docMk/>
          <pc:sldMk cId="1056712147" sldId="300"/>
        </pc:sldMkLst>
        <pc:spChg chg="add mod">
          <ac:chgData name="Toby Donaldson" userId="2e6e5431-bb17-4c41-9985-d39c50d83c73" providerId="ADAL" clId="{7F23DD3C-EE88-4E09-B912-3847A853AACE}" dt="2023-07-12T04:00:58.650" v="3517" actId="1076"/>
          <ac:spMkLst>
            <pc:docMk/>
            <pc:sldMk cId="1056712147" sldId="300"/>
            <ac:spMk id="3" creationId="{85FFF24D-858C-5A35-78FC-D65DC88EE41B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6" creationId="{92A37F7B-7128-1A50-7609-508E385CF81E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7" creationId="{99CB276E-1F67-2FE0-3CE9-63D17D848B58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12" creationId="{78C180E2-6190-F4F9-3978-7A00407F9769}"/>
          </ac:spMkLst>
        </pc:spChg>
        <pc:spChg chg="del mod">
          <ac:chgData name="Toby Donaldson" userId="2e6e5431-bb17-4c41-9985-d39c50d83c73" providerId="ADAL" clId="{7F23DD3C-EE88-4E09-B912-3847A853AACE}" dt="2023-07-12T04:00:05.413" v="3508" actId="21"/>
          <ac:spMkLst>
            <pc:docMk/>
            <pc:sldMk cId="1056712147" sldId="300"/>
            <ac:spMk id="12" creationId="{BD7A9AE9-97F6-3FB6-2B52-83351417E751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13" creationId="{8B47916C-3FC1-27F0-B5CE-A96FCA49004E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15" creationId="{69E7420E-623D-BBE6-39FD-3DB71CB1FEA4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16" creationId="{FCF11AEC-BB15-867B-0660-75BF44627294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27" creationId="{BDE45E45-E337-92EB-90F7-A35C5BDF9255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28" creationId="{3B762101-138A-0D0E-5733-A417B3727DA2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40" creationId="{289178AA-B664-79AC-1E3D-50BAE8BAD18A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41" creationId="{2A0545D7-D5E7-D542-04F9-D591AA088C65}"/>
          </ac:spMkLst>
        </pc:s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5" creationId="{1897FE98-142A-FF78-D14C-D4924174520F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11" creationId="{7304CE6A-178A-0F36-F04E-17BB0762FB11}"/>
          </ac:grpSpMkLst>
        </pc:gr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14" creationId="{149E2329-3BD6-21CC-C3AB-181655DE3219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26" creationId="{EEC068FE-C695-6B8A-7FB8-F4BE5712EFCC}"/>
          </ac:grpSpMkLst>
        </pc:gr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39" creationId="{817E65E8-CBF2-70D3-C9F5-FF6D81501028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57" creationId="{50EC862E-8BCB-942E-DA0F-A5988EDD034C}"/>
          </ac:grpSpMkLst>
        </pc:grpChg>
        <pc:picChg chg="del">
          <ac:chgData name="Toby Donaldson" userId="2e6e5431-bb17-4c41-9985-d39c50d83c73" providerId="ADAL" clId="{7F23DD3C-EE88-4E09-B912-3847A853AACE}" dt="2023-07-12T03:58:23.427" v="3496" actId="21"/>
          <ac:picMkLst>
            <pc:docMk/>
            <pc:sldMk cId="1056712147" sldId="300"/>
            <ac:picMk id="13" creationId="{A3A65A97-A3A5-2395-403B-972E8CC06660}"/>
          </ac:picMkLst>
        </pc:picChg>
        <pc:cxnChg chg="del mod">
          <ac:chgData name="Toby Donaldson" userId="2e6e5431-bb17-4c41-9985-d39c50d83c73" providerId="ADAL" clId="{7F23DD3C-EE88-4E09-B912-3847A853AACE}" dt="2023-07-12T04:07:07.122" v="3774" actId="21"/>
          <ac:cxnSpMkLst>
            <pc:docMk/>
            <pc:sldMk cId="1056712147" sldId="300"/>
            <ac:cxnSpMk id="26" creationId="{E634C8C7-1BA9-AACE-9221-459637874827}"/>
          </ac:cxnSpMkLst>
        </pc:cxnChg>
        <pc:cxnChg chg="add mod">
          <ac:chgData name="Toby Donaldson" userId="2e6e5431-bb17-4c41-9985-d39c50d83c73" providerId="ADAL" clId="{7F23DD3C-EE88-4E09-B912-3847A853AACE}" dt="2023-07-16T02:33:12.633" v="10399"/>
          <ac:cxnSpMkLst>
            <pc:docMk/>
            <pc:sldMk cId="1056712147" sldId="300"/>
            <ac:cxnSpMk id="29" creationId="{2D9F7EFD-C837-FA95-0953-7097CF9FBB89}"/>
          </ac:cxnSpMkLst>
        </pc:cxnChg>
        <pc:cxnChg chg="del mod">
          <ac:chgData name="Toby Donaldson" userId="2e6e5431-bb17-4c41-9985-d39c50d83c73" providerId="ADAL" clId="{7F23DD3C-EE88-4E09-B912-3847A853AACE}" dt="2023-07-16T02:33:04.774" v="10398" actId="21"/>
          <ac:cxnSpMkLst>
            <pc:docMk/>
            <pc:sldMk cId="1056712147" sldId="300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3:04.774" v="10398" actId="21"/>
          <ac:cxnSpMkLst>
            <pc:docMk/>
            <pc:sldMk cId="1056712147" sldId="300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3:04.774" v="10398" actId="21"/>
          <ac:cxnSpMkLst>
            <pc:docMk/>
            <pc:sldMk cId="1056712147" sldId="300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3:12.633" v="10399"/>
          <ac:cxnSpMkLst>
            <pc:docMk/>
            <pc:sldMk cId="1056712147" sldId="300"/>
            <ac:cxnSpMk id="37" creationId="{51749170-1923-2C04-3AE1-3AC3751DA12E}"/>
          </ac:cxnSpMkLst>
        </pc:cxnChg>
        <pc:cxnChg chg="add mod">
          <ac:chgData name="Toby Donaldson" userId="2e6e5431-bb17-4c41-9985-d39c50d83c73" providerId="ADAL" clId="{7F23DD3C-EE88-4E09-B912-3847A853AACE}" dt="2023-07-16T02:33:12.633" v="10399"/>
          <ac:cxnSpMkLst>
            <pc:docMk/>
            <pc:sldMk cId="1056712147" sldId="300"/>
            <ac:cxnSpMk id="38" creationId="{FA3B42E2-872D-AFA4-F9D2-267236DDD033}"/>
          </ac:cxnSpMkLst>
        </pc:cxnChg>
        <pc:cxnChg chg="add mod">
          <ac:chgData name="Toby Donaldson" userId="2e6e5431-bb17-4c41-9985-d39c50d83c73" providerId="ADAL" clId="{7F23DD3C-EE88-4E09-B912-3847A853AACE}" dt="2023-07-16T02:33:12.633" v="10399"/>
          <ac:cxnSpMkLst>
            <pc:docMk/>
            <pc:sldMk cId="1056712147" sldId="300"/>
            <ac:cxnSpMk id="42" creationId="{7DB64F9F-8A63-03C8-9ACA-E944244C4F06}"/>
          </ac:cxnSpMkLst>
        </pc:cxnChg>
        <pc:cxnChg chg="del mod">
          <ac:chgData name="Toby Donaldson" userId="2e6e5431-bb17-4c41-9985-d39c50d83c73" providerId="ADAL" clId="{7F23DD3C-EE88-4E09-B912-3847A853AACE}" dt="2023-07-16T02:33:04.774" v="10398" actId="21"/>
          <ac:cxnSpMkLst>
            <pc:docMk/>
            <pc:sldMk cId="1056712147" sldId="300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508119904" sldId="300"/>
        </pc:sldMkLst>
      </pc:sldChg>
      <pc:sldChg chg="addSp delSp modSp add mod ord">
        <pc:chgData name="Toby Donaldson" userId="2e6e5431-bb17-4c41-9985-d39c50d83c73" providerId="ADAL" clId="{7F23DD3C-EE88-4E09-B912-3847A853AACE}" dt="2023-07-16T02:34:05.018" v="10488" actId="113"/>
        <pc:sldMkLst>
          <pc:docMk/>
          <pc:sldMk cId="3924475153" sldId="301"/>
        </pc:sldMkLst>
        <pc:spChg chg="mod">
          <ac:chgData name="Toby Donaldson" userId="2e6e5431-bb17-4c41-9985-d39c50d83c73" providerId="ADAL" clId="{7F23DD3C-EE88-4E09-B912-3847A853AACE}" dt="2023-07-12T04:01:46.134" v="3526" actId="14100"/>
          <ac:spMkLst>
            <pc:docMk/>
            <pc:sldMk cId="3924475153" sldId="301"/>
            <ac:spMk id="2" creationId="{DBA0E8F1-0C37-17D3-ACA5-83F74271124C}"/>
          </ac:spMkLst>
        </pc:spChg>
        <pc:spChg chg="add mod">
          <ac:chgData name="Toby Donaldson" userId="2e6e5431-bb17-4c41-9985-d39c50d83c73" providerId="ADAL" clId="{7F23DD3C-EE88-4E09-B912-3847A853AACE}" dt="2023-07-12T04:09:36.336" v="3888" actId="20577"/>
          <ac:spMkLst>
            <pc:docMk/>
            <pc:sldMk cId="3924475153" sldId="301"/>
            <ac:spMk id="5" creationId="{BD20B62A-3618-EC40-FA55-E6C71B73EBF8}"/>
          </ac:spMkLst>
        </pc:spChg>
        <pc:spChg chg="add del">
          <ac:chgData name="Toby Donaldson" userId="2e6e5431-bb17-4c41-9985-d39c50d83c73" providerId="ADAL" clId="{7F23DD3C-EE88-4E09-B912-3847A853AACE}" dt="2023-07-12T04:03:59.868" v="3738" actId="11529"/>
          <ac:spMkLst>
            <pc:docMk/>
            <pc:sldMk cId="3924475153" sldId="301"/>
            <ac:spMk id="6" creationId="{6CB13FBE-F973-241D-DEDF-7CA0602D628C}"/>
          </ac:spMkLst>
        </pc:spChg>
        <pc:spChg chg="add del mod">
          <ac:chgData name="Toby Donaldson" userId="2e6e5431-bb17-4c41-9985-d39c50d83c73" providerId="ADAL" clId="{7F23DD3C-EE88-4E09-B912-3847A853AACE}" dt="2023-07-12T04:04:32.332" v="3746" actId="21"/>
          <ac:spMkLst>
            <pc:docMk/>
            <pc:sldMk cId="3924475153" sldId="301"/>
            <ac:spMk id="7" creationId="{800116AA-180A-9B5C-B4B1-6D6BAB1D5525}"/>
          </ac:spMkLst>
        </pc:spChg>
        <pc:spChg chg="add mod">
          <ac:chgData name="Toby Donaldson" userId="2e6e5431-bb17-4c41-9985-d39c50d83c73" providerId="ADAL" clId="{7F23DD3C-EE88-4E09-B912-3847A853AACE}" dt="2023-07-12T04:06:48.085" v="3767" actId="1076"/>
          <ac:spMkLst>
            <pc:docMk/>
            <pc:sldMk cId="3924475153" sldId="301"/>
            <ac:spMk id="11" creationId="{7D2685E3-1A3F-CE7B-B0F7-5024803D7A8B}"/>
          </ac:spMkLst>
        </pc:spChg>
        <pc:spChg chg="mod">
          <ac:chgData name="Toby Donaldson" userId="2e6e5431-bb17-4c41-9985-d39c50d83c73" providerId="ADAL" clId="{7F23DD3C-EE88-4E09-B912-3847A853AACE}" dt="2023-07-12T04:05:38.913" v="3752"/>
          <ac:spMkLst>
            <pc:docMk/>
            <pc:sldMk cId="3924475153" sldId="301"/>
            <ac:spMk id="13" creationId="{8F50B9A4-D466-B45B-B24F-FAB6F365C63A}"/>
          </ac:spMkLst>
        </pc:spChg>
        <pc:spChg chg="mod">
          <ac:chgData name="Toby Donaldson" userId="2e6e5431-bb17-4c41-9985-d39c50d83c73" providerId="ADAL" clId="{7F23DD3C-EE88-4E09-B912-3847A853AACE}" dt="2023-07-12T04:05:38.913" v="3752"/>
          <ac:spMkLst>
            <pc:docMk/>
            <pc:sldMk cId="3924475153" sldId="301"/>
            <ac:spMk id="14" creationId="{25C2FE57-EB3E-459F-CB37-F9AB1B694055}"/>
          </ac:spMkLst>
        </pc:spChg>
        <pc:spChg chg="mod">
          <ac:chgData name="Toby Donaldson" userId="2e6e5431-bb17-4c41-9985-d39c50d83c73" providerId="ADAL" clId="{7F23DD3C-EE88-4E09-B912-3847A853AACE}" dt="2023-07-12T04:05:38.913" v="3752"/>
          <ac:spMkLst>
            <pc:docMk/>
            <pc:sldMk cId="3924475153" sldId="301"/>
            <ac:spMk id="16" creationId="{55D858B6-752F-9B8F-D55E-5E322F8E2327}"/>
          </ac:spMkLst>
        </pc:spChg>
        <pc:spChg chg="mod">
          <ac:chgData name="Toby Donaldson" userId="2e6e5431-bb17-4c41-9985-d39c50d83c73" providerId="ADAL" clId="{7F23DD3C-EE88-4E09-B912-3847A853AACE}" dt="2023-07-12T04:05:38.913" v="3752"/>
          <ac:spMkLst>
            <pc:docMk/>
            <pc:sldMk cId="3924475153" sldId="301"/>
            <ac:spMk id="27" creationId="{3925F15E-2F41-D4B2-B194-378DCA6D6275}"/>
          </ac:spMkLst>
        </pc:spChg>
        <pc:spChg chg="del">
          <ac:chgData name="Toby Donaldson" userId="2e6e5431-bb17-4c41-9985-d39c50d83c73" providerId="ADAL" clId="{7F23DD3C-EE88-4E09-B912-3847A853AACE}" dt="2023-07-12T04:01:50.378" v="3527" actId="21"/>
          <ac:spMkLst>
            <pc:docMk/>
            <pc:sldMk cId="3924475153" sldId="301"/>
            <ac:spMk id="30" creationId="{4405BA2B-DC60-D980-8985-9D227398895E}"/>
          </ac:spMkLst>
        </pc:spChg>
        <pc:spChg chg="del">
          <ac:chgData name="Toby Donaldson" userId="2e6e5431-bb17-4c41-9985-d39c50d83c73" providerId="ADAL" clId="{7F23DD3C-EE88-4E09-B912-3847A853AACE}" dt="2023-07-12T04:01:50.378" v="3527" actId="21"/>
          <ac:spMkLst>
            <pc:docMk/>
            <pc:sldMk cId="3924475153" sldId="301"/>
            <ac:spMk id="31" creationId="{0D537C32-4834-0738-5AA1-F022DD46E40B}"/>
          </ac:spMkLst>
        </pc:spChg>
        <pc:spChg chg="del">
          <ac:chgData name="Toby Donaldson" userId="2e6e5431-bb17-4c41-9985-d39c50d83c73" providerId="ADAL" clId="{7F23DD3C-EE88-4E09-B912-3847A853AACE}" dt="2023-07-12T04:01:50.378" v="3527" actId="21"/>
          <ac:spMkLst>
            <pc:docMk/>
            <pc:sldMk cId="3924475153" sldId="301"/>
            <ac:spMk id="32" creationId="{FAAE05D1-7A01-CCE7-005A-2777BDE6B662}"/>
          </ac:spMkLst>
        </pc:spChg>
        <pc:spChg chg="del">
          <ac:chgData name="Toby Donaldson" userId="2e6e5431-bb17-4c41-9985-d39c50d83c73" providerId="ADAL" clId="{7F23DD3C-EE88-4E09-B912-3847A853AACE}" dt="2023-07-12T04:01:50.378" v="3527" actId="21"/>
          <ac:spMkLst>
            <pc:docMk/>
            <pc:sldMk cId="3924475153" sldId="301"/>
            <ac:spMk id="34" creationId="{C275DD9A-F9D2-F1F4-ED00-9FF676A421AC}"/>
          </ac:spMkLst>
        </pc:spChg>
        <pc:spChg chg="add mod">
          <ac:chgData name="Toby Donaldson" userId="2e6e5431-bb17-4c41-9985-d39c50d83c73" providerId="ADAL" clId="{7F23DD3C-EE88-4E09-B912-3847A853AACE}" dt="2023-07-16T02:34:05.018" v="10488" actId="113"/>
          <ac:spMkLst>
            <pc:docMk/>
            <pc:sldMk cId="3924475153" sldId="301"/>
            <ac:spMk id="42" creationId="{2C83D0B7-8E8A-52F2-40F9-5F8DEA548EA6}"/>
          </ac:spMkLst>
        </pc:spChg>
        <pc:spChg chg="del mod">
          <ac:chgData name="Toby Donaldson" userId="2e6e5431-bb17-4c41-9985-d39c50d83c73" providerId="ADAL" clId="{7F23DD3C-EE88-4E09-B912-3847A853AACE}" dt="2023-07-12T04:01:54.128" v="3528" actId="21"/>
          <ac:spMkLst>
            <pc:docMk/>
            <pc:sldMk cId="3924475153" sldId="301"/>
            <ac:spMk id="63" creationId="{83D1F604-BF19-2891-476D-F706FB7E6D8B}"/>
          </ac:spMkLst>
        </pc:spChg>
        <pc:spChg chg="del mod">
          <ac:chgData name="Toby Donaldson" userId="2e6e5431-bb17-4c41-9985-d39c50d83c73" providerId="ADAL" clId="{7F23DD3C-EE88-4E09-B912-3847A853AACE}" dt="2023-07-12T04:01:54.128" v="3528" actId="21"/>
          <ac:spMkLst>
            <pc:docMk/>
            <pc:sldMk cId="3924475153" sldId="301"/>
            <ac:spMk id="64" creationId="{C2BA7018-CFAB-0A1D-C2EA-5A0F2657B000}"/>
          </ac:spMkLst>
        </pc:spChg>
        <pc:grpChg chg="del">
          <ac:chgData name="Toby Donaldson" userId="2e6e5431-bb17-4c41-9985-d39c50d83c73" providerId="ADAL" clId="{7F23DD3C-EE88-4E09-B912-3847A853AACE}" dt="2023-07-12T04:06:22.453" v="3762" actId="21"/>
          <ac:grpSpMkLst>
            <pc:docMk/>
            <pc:sldMk cId="3924475153" sldId="301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2T04:06:37.428" v="3766" actId="1076"/>
          <ac:grpSpMkLst>
            <pc:docMk/>
            <pc:sldMk cId="3924475153" sldId="301"/>
            <ac:grpSpMk id="12" creationId="{8426F7D9-5ADB-6433-13C9-19F14AE015A0}"/>
          </ac:grpSpMkLst>
        </pc:grpChg>
        <pc:grpChg chg="add mod">
          <ac:chgData name="Toby Donaldson" userId="2e6e5431-bb17-4c41-9985-d39c50d83c73" providerId="ADAL" clId="{7F23DD3C-EE88-4E09-B912-3847A853AACE}" dt="2023-07-12T04:06:37.428" v="3766" actId="1076"/>
          <ac:grpSpMkLst>
            <pc:docMk/>
            <pc:sldMk cId="3924475153" sldId="301"/>
            <ac:grpSpMk id="15" creationId="{74189983-A69C-98CF-BF07-CBEC87CB7553}"/>
          </ac:grpSpMkLst>
        </pc:grpChg>
        <pc:grpChg chg="mod">
          <ac:chgData name="Toby Donaldson" userId="2e6e5431-bb17-4c41-9985-d39c50d83c73" providerId="ADAL" clId="{7F23DD3C-EE88-4E09-B912-3847A853AACE}" dt="2023-07-12T04:06:48.085" v="3767" actId="1076"/>
          <ac:grpSpMkLst>
            <pc:docMk/>
            <pc:sldMk cId="3924475153" sldId="301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2T04:06:22.453" v="3762" actId="21"/>
          <ac:grpSpMkLst>
            <pc:docMk/>
            <pc:sldMk cId="3924475153" sldId="301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2T04:06:22.453" v="3762" actId="21"/>
          <ac:grpSpMkLst>
            <pc:docMk/>
            <pc:sldMk cId="3924475153" sldId="301"/>
            <ac:grpSpMk id="23" creationId="{6DF6CB89-5A4F-B024-961B-6F2A43E373E3}"/>
          </ac:grpSpMkLst>
        </pc:grpChg>
        <pc:grpChg chg="del">
          <ac:chgData name="Toby Donaldson" userId="2e6e5431-bb17-4c41-9985-d39c50d83c73" providerId="ADAL" clId="{7F23DD3C-EE88-4E09-B912-3847A853AACE}" dt="2023-07-12T04:06:22.453" v="3762" actId="21"/>
          <ac:grpSpMkLst>
            <pc:docMk/>
            <pc:sldMk cId="3924475153" sldId="301"/>
            <ac:grpSpMk id="57" creationId="{50EC862E-8BCB-942E-DA0F-A5988EDD034C}"/>
          </ac:grpSpMkLst>
        </pc:grpChg>
        <pc:cxnChg chg="del mod">
          <ac:chgData name="Toby Donaldson" userId="2e6e5431-bb17-4c41-9985-d39c50d83c73" providerId="ADAL" clId="{7F23DD3C-EE88-4E09-B912-3847A853AACE}" dt="2023-07-12T04:06:22.453" v="3762" actId="21"/>
          <ac:cxnSpMkLst>
            <pc:docMk/>
            <pc:sldMk cId="3924475153" sldId="301"/>
            <ac:cxnSpMk id="26" creationId="{E634C8C7-1BA9-AACE-9221-459637874827}"/>
          </ac:cxnSpMkLst>
        </pc:cxnChg>
        <pc:cxnChg chg="add mod">
          <ac:chgData name="Toby Donaldson" userId="2e6e5431-bb17-4c41-9985-d39c50d83c73" providerId="ADAL" clId="{7F23DD3C-EE88-4E09-B912-3847A853AACE}" dt="2023-07-12T04:06:37.428" v="3766" actId="1076"/>
          <ac:cxnSpMkLst>
            <pc:docMk/>
            <pc:sldMk cId="3924475153" sldId="301"/>
            <ac:cxnSpMk id="28" creationId="{81048CCE-14E4-56A5-5D29-AC4B6C8F5E35}"/>
          </ac:cxnSpMkLst>
        </pc:cxnChg>
        <pc:cxnChg chg="add mod">
          <ac:chgData name="Toby Donaldson" userId="2e6e5431-bb17-4c41-9985-d39c50d83c73" providerId="ADAL" clId="{7F23DD3C-EE88-4E09-B912-3847A853AACE}" dt="2023-07-12T04:06:37.428" v="3766" actId="1076"/>
          <ac:cxnSpMkLst>
            <pc:docMk/>
            <pc:sldMk cId="3924475153" sldId="301"/>
            <ac:cxnSpMk id="29" creationId="{ACE1E4C8-7D27-9343-582C-C1AD8DEA63E6}"/>
          </ac:cxnSpMkLst>
        </pc:cxnChg>
        <pc:cxnChg chg="del mod">
          <ac:chgData name="Toby Donaldson" userId="2e6e5431-bb17-4c41-9985-d39c50d83c73" providerId="ADAL" clId="{7F23DD3C-EE88-4E09-B912-3847A853AACE}" dt="2023-07-12T04:06:22.453" v="3762" actId="21"/>
          <ac:cxnSpMkLst>
            <pc:docMk/>
            <pc:sldMk cId="3924475153" sldId="301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2T04:03:04.725" v="3723" actId="21"/>
          <ac:cxnSpMkLst>
            <pc:docMk/>
            <pc:sldMk cId="3924475153" sldId="301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2T04:03:02.989" v="3722" actId="21"/>
          <ac:cxnSpMkLst>
            <pc:docMk/>
            <pc:sldMk cId="3924475153" sldId="301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2T04:06:37.428" v="3766" actId="1076"/>
          <ac:cxnSpMkLst>
            <pc:docMk/>
            <pc:sldMk cId="3924475153" sldId="301"/>
            <ac:cxnSpMk id="39" creationId="{84EE5480-EDA6-CB40-949E-E717764CAE2A}"/>
          </ac:cxnSpMkLst>
        </pc:cxnChg>
        <pc:cxnChg chg="del mod">
          <ac:chgData name="Toby Donaldson" userId="2e6e5431-bb17-4c41-9985-d39c50d83c73" providerId="ADAL" clId="{7F23DD3C-EE88-4E09-B912-3847A853AACE}" dt="2023-07-12T04:06:22.453" v="3762" actId="21"/>
          <ac:cxnSpMkLst>
            <pc:docMk/>
            <pc:sldMk cId="3924475153" sldId="301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805818086" sldId="302"/>
        </pc:sldMkLst>
      </pc:sldChg>
      <pc:sldChg chg="addSp delSp modSp add mod ord">
        <pc:chgData name="Toby Donaldson" userId="2e6e5431-bb17-4c41-9985-d39c50d83c73" providerId="ADAL" clId="{7F23DD3C-EE88-4E09-B912-3847A853AACE}" dt="2023-07-16T02:35:47.502" v="10500"/>
        <pc:sldMkLst>
          <pc:docMk/>
          <pc:sldMk cId="2947637748" sldId="302"/>
        </pc:sldMkLst>
        <pc:spChg chg="del">
          <ac:chgData name="Toby Donaldson" userId="2e6e5431-bb17-4c41-9985-d39c50d83c73" providerId="ADAL" clId="{7F23DD3C-EE88-4E09-B912-3847A853AACE}" dt="2023-07-12T04:11:25.836" v="4020" actId="21"/>
          <ac:spMkLst>
            <pc:docMk/>
            <pc:sldMk cId="2947637748" sldId="302"/>
            <ac:spMk id="5" creationId="{E3FCEB18-3F1A-9156-CD0F-2C5F6030E1B6}"/>
          </ac:spMkLst>
        </pc:spChg>
        <pc:spChg chg="add mod">
          <ac:chgData name="Toby Donaldson" userId="2e6e5431-bb17-4c41-9985-d39c50d83c73" providerId="ADAL" clId="{7F23DD3C-EE88-4E09-B912-3847A853AACE}" dt="2023-07-12T04:12:16.170" v="4068" actId="1076"/>
          <ac:spMkLst>
            <pc:docMk/>
            <pc:sldMk cId="2947637748" sldId="302"/>
            <ac:spMk id="6" creationId="{715C29A4-1A95-29BE-790C-E4F5E10132E5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7" creationId="{F8FA48C2-E4A7-4B7C-ACDF-CAB7982874D6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11" creationId="{21063028-F6BD-8376-5067-1982A8484A07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13" creationId="{62B1E80F-9DD3-384B-390B-4A9C93CD3011}"/>
          </ac:spMkLst>
        </pc:spChg>
        <pc:spChg chg="mod">
          <ac:chgData name="Toby Donaldson" userId="2e6e5431-bb17-4c41-9985-d39c50d83c73" providerId="ADAL" clId="{7F23DD3C-EE88-4E09-B912-3847A853AACE}" dt="2023-07-12T04:11:28.488" v="4021" actId="14100"/>
          <ac:spMkLst>
            <pc:docMk/>
            <pc:sldMk cId="2947637748" sldId="302"/>
            <ac:spMk id="14" creationId="{4FFAF4D8-6BBC-0784-20EA-8BC3FE25D435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16" creationId="{ABA9887F-0FA0-3C3D-CA43-D1C9D46A3F6E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27" creationId="{E0DFE941-1A7B-4E34-CED6-4EE07FCD8CEB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28" creationId="{1CB1EB8C-2B38-8369-CABD-7B485776EA69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30" creationId="{72E4749F-4DE3-47AE-756A-8C0C88452883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31" creationId="{C7ACC38C-7263-9AC7-F480-C3CFA0DA0939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39" creationId="{8F4A8BFC-EC9B-7008-12DA-6EC3D0308D90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40" creationId="{A75BA523-BF19-5AC8-C767-4790A69DD978}"/>
          </ac:spMkLst>
        </pc:spChg>
        <pc:spChg chg="del">
          <ac:chgData name="Toby Donaldson" userId="2e6e5431-bb17-4c41-9985-d39c50d83c73" providerId="ADAL" clId="{7F23DD3C-EE88-4E09-B912-3847A853AACE}" dt="2023-07-12T04:11:40.752" v="4022" actId="21"/>
          <ac:spMkLst>
            <pc:docMk/>
            <pc:sldMk cId="2947637748" sldId="302"/>
            <ac:spMk id="63" creationId="{83D1F604-BF19-2891-476D-F706FB7E6D8B}"/>
          </ac:spMkLst>
        </pc:spChg>
        <pc:spChg chg="del">
          <ac:chgData name="Toby Donaldson" userId="2e6e5431-bb17-4c41-9985-d39c50d83c73" providerId="ADAL" clId="{7F23DD3C-EE88-4E09-B912-3847A853AACE}" dt="2023-07-12T04:11:40.752" v="4022" actId="21"/>
          <ac:spMkLst>
            <pc:docMk/>
            <pc:sldMk cId="2947637748" sldId="302"/>
            <ac:spMk id="64" creationId="{C2BA7018-CFAB-0A1D-C2EA-5A0F2657B000}"/>
          </ac:spMkLst>
        </pc:s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5" creationId="{120E6163-4727-4A8E-569A-2804D2F9D465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12" creationId="{599E15A7-04BA-89E9-E8DD-28073A168B80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26" creationId="{5BD221C6-FE2B-A931-7B80-6328D8B6DF3E}"/>
          </ac:grpSpMkLst>
        </pc:gr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29" creationId="{A99E1790-0427-C1D1-CBE5-352E7FD8B792}"/>
          </ac:grpSpMkLst>
        </pc:gr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38" creationId="{92CDAEFD-4C40-74AE-4EC8-8A77760C3150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57" creationId="{50EC862E-8BCB-942E-DA0F-A5988EDD034C}"/>
          </ac:grpSpMkLst>
        </pc:grpChg>
        <pc:picChg chg="add mod">
          <ac:chgData name="Toby Donaldson" userId="2e6e5431-bb17-4c41-9985-d39c50d83c73" providerId="ADAL" clId="{7F23DD3C-EE88-4E09-B912-3847A853AACE}" dt="2023-07-12T04:11:51.942" v="4024" actId="1076"/>
          <ac:picMkLst>
            <pc:docMk/>
            <pc:sldMk cId="2947637748" sldId="302"/>
            <ac:picMk id="3" creationId="{126B13BC-4815-B6C4-8EA0-1A480B92A307}"/>
          </ac:picMkLst>
        </pc:picChg>
        <pc:cxnChg chg="add mod">
          <ac:chgData name="Toby Donaldson" userId="2e6e5431-bb17-4c41-9985-d39c50d83c73" providerId="ADAL" clId="{7F23DD3C-EE88-4E09-B912-3847A853AACE}" dt="2023-07-16T02:35:47.502" v="10500"/>
          <ac:cxnSpMkLst>
            <pc:docMk/>
            <pc:sldMk cId="2947637748" sldId="302"/>
            <ac:cxnSpMk id="32" creationId="{3EE33A6E-F2D9-2607-1625-DAE151D5956E}"/>
          </ac:cxnSpMkLst>
        </pc:cxnChg>
        <pc:cxnChg chg="del mod">
          <ac:chgData name="Toby Donaldson" userId="2e6e5431-bb17-4c41-9985-d39c50d83c73" providerId="ADAL" clId="{7F23DD3C-EE88-4E09-B912-3847A853AACE}" dt="2023-07-16T02:35:09.225" v="10491" actId="21"/>
          <ac:cxnSpMkLst>
            <pc:docMk/>
            <pc:sldMk cId="2947637748" sldId="302"/>
            <ac:cxnSpMk id="33" creationId="{E598C82A-EE60-29CE-8999-686135486674}"/>
          </ac:cxnSpMkLst>
        </pc:cxnChg>
        <pc:cxnChg chg="add mod">
          <ac:chgData name="Toby Donaldson" userId="2e6e5431-bb17-4c41-9985-d39c50d83c73" providerId="ADAL" clId="{7F23DD3C-EE88-4E09-B912-3847A853AACE}" dt="2023-07-16T02:35:47.502" v="10500"/>
          <ac:cxnSpMkLst>
            <pc:docMk/>
            <pc:sldMk cId="2947637748" sldId="302"/>
            <ac:cxnSpMk id="34" creationId="{09E5A9A4-C811-AC92-92F0-151702467FC5}"/>
          </ac:cxnSpMkLst>
        </pc:cxnChg>
        <pc:cxnChg chg="del mod">
          <ac:chgData name="Toby Donaldson" userId="2e6e5431-bb17-4c41-9985-d39c50d83c73" providerId="ADAL" clId="{7F23DD3C-EE88-4E09-B912-3847A853AACE}" dt="2023-07-16T02:35:09.225" v="10491" actId="21"/>
          <ac:cxnSpMkLst>
            <pc:docMk/>
            <pc:sldMk cId="2947637748" sldId="302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09.225" v="10491" actId="21"/>
          <ac:cxnSpMkLst>
            <pc:docMk/>
            <pc:sldMk cId="2947637748" sldId="302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7.502" v="10500"/>
          <ac:cxnSpMkLst>
            <pc:docMk/>
            <pc:sldMk cId="2947637748" sldId="302"/>
            <ac:cxnSpMk id="37" creationId="{803B72FC-7F3E-41CC-A073-81AF5A28C6B6}"/>
          </ac:cxnSpMkLst>
        </pc:cxnChg>
        <pc:cxnChg chg="add mod">
          <ac:chgData name="Toby Donaldson" userId="2e6e5431-bb17-4c41-9985-d39c50d83c73" providerId="ADAL" clId="{7F23DD3C-EE88-4E09-B912-3847A853AACE}" dt="2023-07-16T02:35:47.502" v="10500"/>
          <ac:cxnSpMkLst>
            <pc:docMk/>
            <pc:sldMk cId="2947637748" sldId="302"/>
            <ac:cxnSpMk id="41" creationId="{73C1F12F-0B47-0F0A-0402-2F6FBE7B7F50}"/>
          </ac:cxnSpMkLst>
        </pc:cxnChg>
        <pc:cxnChg chg="del mod">
          <ac:chgData name="Toby Donaldson" userId="2e6e5431-bb17-4c41-9985-d39c50d83c73" providerId="ADAL" clId="{7F23DD3C-EE88-4E09-B912-3847A853AACE}" dt="2023-07-16T02:35:09.225" v="10491" actId="21"/>
          <ac:cxnSpMkLst>
            <pc:docMk/>
            <pc:sldMk cId="2947637748" sldId="302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171026343" sldId="303"/>
        </pc:sldMkLst>
      </pc:sldChg>
      <pc:sldChg chg="addSp delSp modSp add mod ord">
        <pc:chgData name="Toby Donaldson" userId="2e6e5431-bb17-4c41-9985-d39c50d83c73" providerId="ADAL" clId="{7F23DD3C-EE88-4E09-B912-3847A853AACE}" dt="2023-07-16T02:35:49.240" v="10501"/>
        <pc:sldMkLst>
          <pc:docMk/>
          <pc:sldMk cId="2921187870" sldId="303"/>
        </pc:sldMkLst>
        <pc:spChg chg="add mod">
          <ac:chgData name="Toby Donaldson" userId="2e6e5431-bb17-4c41-9985-d39c50d83c73" providerId="ADAL" clId="{7F23DD3C-EE88-4E09-B912-3847A853AACE}" dt="2023-07-12T04:14:51.521" v="4233" actId="113"/>
          <ac:spMkLst>
            <pc:docMk/>
            <pc:sldMk cId="2921187870" sldId="303"/>
            <ac:spMk id="5" creationId="{2507B0DA-81D4-0A38-E296-0EEFBF5C37AD}"/>
          </ac:spMkLst>
        </pc:spChg>
        <pc:spChg chg="add mod">
          <ac:chgData name="Toby Donaldson" userId="2e6e5431-bb17-4c41-9985-d39c50d83c73" providerId="ADAL" clId="{7F23DD3C-EE88-4E09-B912-3847A853AACE}" dt="2023-07-12T04:13:25.886" v="4161" actId="14100"/>
          <ac:spMkLst>
            <pc:docMk/>
            <pc:sldMk cId="2921187870" sldId="303"/>
            <ac:spMk id="7" creationId="{FA0BD694-330E-B8E8-ED29-1BD4E2411683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12" creationId="{341C66AD-F30A-BFC6-D69A-565DB1EB3686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13" creationId="{A4E896D4-54F8-7D2E-9F2B-EC6052BE3156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26" creationId="{CDF762F0-66A1-D414-CE76-A2EDF9DA5A89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27" creationId="{6C772C3A-0DF5-9167-A73F-A827D283ED1E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29" creationId="{56687FC6-08A6-6C4F-2B39-86BD55B6A142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30" creationId="{C90DE0EA-71AD-89CD-8DF4-F12E51F336BA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32" creationId="{B20AE502-686A-3C85-FD14-495FA689B2E2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34" creationId="{AD064DE3-CB1C-C785-6CC6-C5D016CF4B31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41" creationId="{D7E43676-263E-4BB1-0CC3-C647A1664B99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42" creationId="{B564C784-563E-B152-6698-D148F15193DF}"/>
          </ac:spMkLst>
        </pc:s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11" creationId="{769819F2-33E4-FD1E-058A-26817C04F258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16" creationId="{92ED959B-95F2-F9DD-D5BC-1A9E2BF5A136}"/>
          </ac:grpSpMkLst>
        </pc:gr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28" creationId="{FACAD26A-B7F4-F1EE-17F6-B9AF776C3EEA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31" creationId="{ECA439D0-186C-0905-3ED8-004A1F91042E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40" creationId="{DF520D02-0D4F-6C0B-3991-235FCA962033}"/>
          </ac:grpSpMkLst>
        </pc:gr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57" creationId="{50EC862E-8BCB-942E-DA0F-A5988EDD034C}"/>
          </ac:grpSpMkLst>
        </pc:grpChg>
        <pc:picChg chg="mod">
          <ac:chgData name="Toby Donaldson" userId="2e6e5431-bb17-4c41-9985-d39c50d83c73" providerId="ADAL" clId="{7F23DD3C-EE88-4E09-B912-3847A853AACE}" dt="2023-07-12T04:13:29.456" v="4162" actId="1076"/>
          <ac:picMkLst>
            <pc:docMk/>
            <pc:sldMk cId="2921187870" sldId="303"/>
            <ac:picMk id="3" creationId="{126B13BC-4815-B6C4-8EA0-1A480B92A307}"/>
          </ac:picMkLst>
        </pc:picChg>
        <pc:cxnChg chg="del mod">
          <ac:chgData name="Toby Donaldson" userId="2e6e5431-bb17-4c41-9985-d39c50d83c73" providerId="ADAL" clId="{7F23DD3C-EE88-4E09-B912-3847A853AACE}" dt="2023-07-16T02:35:05.313" v="10490" actId="21"/>
          <ac:cxnSpMkLst>
            <pc:docMk/>
            <pc:sldMk cId="2921187870" sldId="303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05.313" v="10490" actId="21"/>
          <ac:cxnSpMkLst>
            <pc:docMk/>
            <pc:sldMk cId="2921187870" sldId="303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05.313" v="10490" actId="21"/>
          <ac:cxnSpMkLst>
            <pc:docMk/>
            <pc:sldMk cId="2921187870" sldId="303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9.240" v="10501"/>
          <ac:cxnSpMkLst>
            <pc:docMk/>
            <pc:sldMk cId="2921187870" sldId="303"/>
            <ac:cxnSpMk id="37" creationId="{532E02B8-9130-54CD-C942-5871AC070883}"/>
          </ac:cxnSpMkLst>
        </pc:cxnChg>
        <pc:cxnChg chg="add mod">
          <ac:chgData name="Toby Donaldson" userId="2e6e5431-bb17-4c41-9985-d39c50d83c73" providerId="ADAL" clId="{7F23DD3C-EE88-4E09-B912-3847A853AACE}" dt="2023-07-16T02:35:49.240" v="10501"/>
          <ac:cxnSpMkLst>
            <pc:docMk/>
            <pc:sldMk cId="2921187870" sldId="303"/>
            <ac:cxnSpMk id="38" creationId="{85C04C2D-4FC3-35FC-16C8-E156BC059415}"/>
          </ac:cxnSpMkLst>
        </pc:cxnChg>
        <pc:cxnChg chg="add mod">
          <ac:chgData name="Toby Donaldson" userId="2e6e5431-bb17-4c41-9985-d39c50d83c73" providerId="ADAL" clId="{7F23DD3C-EE88-4E09-B912-3847A853AACE}" dt="2023-07-16T02:35:49.240" v="10501"/>
          <ac:cxnSpMkLst>
            <pc:docMk/>
            <pc:sldMk cId="2921187870" sldId="303"/>
            <ac:cxnSpMk id="39" creationId="{4C14DCE8-3198-EFBC-0705-944D41E4658E}"/>
          </ac:cxnSpMkLst>
        </pc:cxnChg>
        <pc:cxnChg chg="add mod">
          <ac:chgData name="Toby Donaldson" userId="2e6e5431-bb17-4c41-9985-d39c50d83c73" providerId="ADAL" clId="{7F23DD3C-EE88-4E09-B912-3847A853AACE}" dt="2023-07-16T02:35:49.240" v="10501"/>
          <ac:cxnSpMkLst>
            <pc:docMk/>
            <pc:sldMk cId="2921187870" sldId="303"/>
            <ac:cxnSpMk id="43" creationId="{F6B76159-25E7-8FCD-DCCC-4EF7E14F7D2B}"/>
          </ac:cxnSpMkLst>
        </pc:cxnChg>
        <pc:cxnChg chg="del mod">
          <ac:chgData name="Toby Donaldson" userId="2e6e5431-bb17-4c41-9985-d39c50d83c73" providerId="ADAL" clId="{7F23DD3C-EE88-4E09-B912-3847A853AACE}" dt="2023-07-16T02:35:05.313" v="10490" actId="21"/>
          <ac:cxnSpMkLst>
            <pc:docMk/>
            <pc:sldMk cId="2921187870" sldId="303"/>
            <ac:cxnSpMk id="60" creationId="{1E9E07FE-BE9F-0A94-1D55-82842FABCB39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2:35:50.128" v="10502"/>
        <pc:sldMkLst>
          <pc:docMk/>
          <pc:sldMk cId="2346368391" sldId="304"/>
        </pc:sldMkLst>
        <pc:spChg chg="mod">
          <ac:chgData name="Toby Donaldson" userId="2e6e5431-bb17-4c41-9985-d39c50d83c73" providerId="ADAL" clId="{7F23DD3C-EE88-4E09-B912-3847A853AACE}" dt="2023-07-12T04:14:45.753" v="4231" actId="113"/>
          <ac:spMkLst>
            <pc:docMk/>
            <pc:sldMk cId="2346368391" sldId="304"/>
            <ac:spMk id="5" creationId="{2507B0DA-81D4-0A38-E296-0EEFBF5C37AD}"/>
          </ac:spMkLst>
        </pc:spChg>
        <pc:spChg chg="add mod">
          <ac:chgData name="Toby Donaldson" userId="2e6e5431-bb17-4c41-9985-d39c50d83c73" providerId="ADAL" clId="{7F23DD3C-EE88-4E09-B912-3847A853AACE}" dt="2023-07-12T04:14:47.994" v="4232" actId="113"/>
          <ac:spMkLst>
            <pc:docMk/>
            <pc:sldMk cId="2346368391" sldId="304"/>
            <ac:spMk id="11" creationId="{FB9AF600-A353-F29B-62E8-90FAEE3CB164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12" creationId="{CF88950E-7051-9FBA-C2F4-61D11613CC96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16" creationId="{481DD7E3-CBF9-1FB2-95EE-081E98825DBF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29" creationId="{848CF7CA-F401-E373-C862-6B823DE0AC65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31" creationId="{1F6FFA83-6A62-63D7-3900-6C302BCBBB67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34" creationId="{DB3BECF0-7395-9F07-94F4-8DEA0A14AD51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37" creationId="{E2978079-6CB7-450B-62D4-255CA70D8E93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39" creationId="{8C92F55E-8679-222E-1463-170BBDADA8B3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40" creationId="{B48D5BE0-0333-5C5F-4263-2EE5E0B17073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45" creationId="{942861D3-B29D-E349-4B78-1BAA4A429292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46" creationId="{1DCAEEB3-A5FB-0D9B-8AD9-A5C4BE035AFA}"/>
          </ac:spMkLst>
        </pc:s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3" creationId="{EC5D3405-A844-AFF3-7B29-257D728A912E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8" creationId="{B39FA950-6B75-95F5-60C9-27C6950DA2B5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27" creationId="{F400452B-6002-E9B6-9271-844797F35031}"/>
          </ac:grpSpMkLst>
        </pc:gr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32" creationId="{05032459-D17C-A08F-6B36-6714ABC2B3DC}"/>
          </ac:grpSpMkLst>
        </pc:gr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38" creationId="{7B15E12E-7D9F-F69A-FD61-E28A47240242}"/>
          </ac:grpSpMkLst>
        </pc:gr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44" creationId="{3079755A-6724-1CCF-F99E-6808FEC1884C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57" creationId="{50EC862E-8BCB-942E-DA0F-A5988EDD034C}"/>
          </ac:grpSpMkLst>
        </pc:grpChg>
        <pc:picChg chg="del">
          <ac:chgData name="Toby Donaldson" userId="2e6e5431-bb17-4c41-9985-d39c50d83c73" providerId="ADAL" clId="{7F23DD3C-EE88-4E09-B912-3847A853AACE}" dt="2023-07-12T04:14:10.091" v="4173" actId="21"/>
          <ac:picMkLst>
            <pc:docMk/>
            <pc:sldMk cId="2346368391" sldId="304"/>
            <ac:picMk id="3" creationId="{126B13BC-4815-B6C4-8EA0-1A480B92A307}"/>
          </ac:picMkLst>
        </pc:picChg>
        <pc:picChg chg="add mod">
          <ac:chgData name="Toby Donaldson" userId="2e6e5431-bb17-4c41-9985-d39c50d83c73" providerId="ADAL" clId="{7F23DD3C-EE88-4E09-B912-3847A853AACE}" dt="2023-07-12T04:41:23.919" v="5031" actId="1076"/>
          <ac:picMkLst>
            <pc:docMk/>
            <pc:sldMk cId="2346368391" sldId="304"/>
            <ac:picMk id="13" creationId="{A7574D66-9456-849E-C15A-36E03D8D0F74}"/>
          </ac:picMkLst>
        </pc:picChg>
        <pc:picChg chg="add mod">
          <ac:chgData name="Toby Donaldson" userId="2e6e5431-bb17-4c41-9985-d39c50d83c73" providerId="ADAL" clId="{7F23DD3C-EE88-4E09-B912-3847A853AACE}" dt="2023-07-12T04:41:23.919" v="5031" actId="1076"/>
          <ac:picMkLst>
            <pc:docMk/>
            <pc:sldMk cId="2346368391" sldId="304"/>
            <ac:picMk id="26" creationId="{DF86FE0F-052D-36EA-D8F7-A9EE6C8979A2}"/>
          </ac:picMkLst>
        </pc:picChg>
        <pc:picChg chg="add mod">
          <ac:chgData name="Toby Donaldson" userId="2e6e5431-bb17-4c41-9985-d39c50d83c73" providerId="ADAL" clId="{7F23DD3C-EE88-4E09-B912-3847A853AACE}" dt="2023-07-12T04:41:23.919" v="5031" actId="1076"/>
          <ac:picMkLst>
            <pc:docMk/>
            <pc:sldMk cId="2346368391" sldId="304"/>
            <ac:picMk id="28" creationId="{22BE60AB-54E4-A807-EB54-A4F6B9FF4693}"/>
          </ac:picMkLst>
        </pc:picChg>
        <pc:picChg chg="add mod">
          <ac:chgData name="Toby Donaldson" userId="2e6e5431-bb17-4c41-9985-d39c50d83c73" providerId="ADAL" clId="{7F23DD3C-EE88-4E09-B912-3847A853AACE}" dt="2023-07-12T04:41:23.919" v="5031" actId="1076"/>
          <ac:picMkLst>
            <pc:docMk/>
            <pc:sldMk cId="2346368391" sldId="304"/>
            <ac:picMk id="30" creationId="{2EAEBAAD-31D2-400B-5219-65F991C7498B}"/>
          </ac:picMkLst>
        </pc:picChg>
        <pc:cxnChg chg="del mod">
          <ac:chgData name="Toby Donaldson" userId="2e6e5431-bb17-4c41-9985-d39c50d83c73" providerId="ADAL" clId="{7F23DD3C-EE88-4E09-B912-3847A853AACE}" dt="2023-07-16T02:35:00.608" v="10489" actId="21"/>
          <ac:cxnSpMkLst>
            <pc:docMk/>
            <pc:sldMk cId="2346368391" sldId="304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00.608" v="10489" actId="21"/>
          <ac:cxnSpMkLst>
            <pc:docMk/>
            <pc:sldMk cId="2346368391" sldId="304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00.608" v="10489" actId="21"/>
          <ac:cxnSpMkLst>
            <pc:docMk/>
            <pc:sldMk cId="2346368391" sldId="304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50.128" v="10502"/>
          <ac:cxnSpMkLst>
            <pc:docMk/>
            <pc:sldMk cId="2346368391" sldId="304"/>
            <ac:cxnSpMk id="41" creationId="{B0281F70-CCB1-6D39-51FB-019A6C3FD9A5}"/>
          </ac:cxnSpMkLst>
        </pc:cxnChg>
        <pc:cxnChg chg="add mod">
          <ac:chgData name="Toby Donaldson" userId="2e6e5431-bb17-4c41-9985-d39c50d83c73" providerId="ADAL" clId="{7F23DD3C-EE88-4E09-B912-3847A853AACE}" dt="2023-07-16T02:35:50.128" v="10502"/>
          <ac:cxnSpMkLst>
            <pc:docMk/>
            <pc:sldMk cId="2346368391" sldId="304"/>
            <ac:cxnSpMk id="42" creationId="{50DAE31B-063B-80D7-E291-360F02C21E6F}"/>
          </ac:cxnSpMkLst>
        </pc:cxnChg>
        <pc:cxnChg chg="add mod">
          <ac:chgData name="Toby Donaldson" userId="2e6e5431-bb17-4c41-9985-d39c50d83c73" providerId="ADAL" clId="{7F23DD3C-EE88-4E09-B912-3847A853AACE}" dt="2023-07-16T02:35:50.128" v="10502"/>
          <ac:cxnSpMkLst>
            <pc:docMk/>
            <pc:sldMk cId="2346368391" sldId="304"/>
            <ac:cxnSpMk id="43" creationId="{65C98AC2-58CE-B405-89DF-E27308D3C2FD}"/>
          </ac:cxnSpMkLst>
        </pc:cxnChg>
        <pc:cxnChg chg="add mod">
          <ac:chgData name="Toby Donaldson" userId="2e6e5431-bb17-4c41-9985-d39c50d83c73" providerId="ADAL" clId="{7F23DD3C-EE88-4E09-B912-3847A853AACE}" dt="2023-07-16T02:35:50.128" v="10502"/>
          <ac:cxnSpMkLst>
            <pc:docMk/>
            <pc:sldMk cId="2346368391" sldId="304"/>
            <ac:cxnSpMk id="47" creationId="{5BDFAFB4-D91B-B761-2309-5D32D95B82AD}"/>
          </ac:cxnSpMkLst>
        </pc:cxnChg>
        <pc:cxnChg chg="del mod">
          <ac:chgData name="Toby Donaldson" userId="2e6e5431-bb17-4c41-9985-d39c50d83c73" providerId="ADAL" clId="{7F23DD3C-EE88-4E09-B912-3847A853AACE}" dt="2023-07-16T02:35:00.608" v="10489" actId="21"/>
          <ac:cxnSpMkLst>
            <pc:docMk/>
            <pc:sldMk cId="2346368391" sldId="304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71425619" sldId="304"/>
        </pc:sldMkLst>
      </pc:sldChg>
      <pc:sldChg chg="addSp delSp modSp add mod ord">
        <pc:chgData name="Toby Donaldson" userId="2e6e5431-bb17-4c41-9985-d39c50d83c73" providerId="ADAL" clId="{7F23DD3C-EE88-4E09-B912-3847A853AACE}" dt="2023-07-16T02:35:41.632" v="10496"/>
        <pc:sldMkLst>
          <pc:docMk/>
          <pc:sldMk cId="922081790" sldId="305"/>
        </pc:sldMkLst>
        <pc:spChg chg="add del mod">
          <ac:chgData name="Toby Donaldson" userId="2e6e5431-bb17-4c41-9985-d39c50d83c73" providerId="ADAL" clId="{7F23DD3C-EE88-4E09-B912-3847A853AACE}" dt="2023-07-12T04:19:01.903" v="4521" actId="21"/>
          <ac:spMkLst>
            <pc:docMk/>
            <pc:sldMk cId="922081790" sldId="305"/>
            <ac:spMk id="5" creationId="{021368D0-E606-FAA8-CB60-C651C7B5547D}"/>
          </ac:spMkLst>
        </pc:spChg>
        <pc:spChg chg="mod">
          <ac:chgData name="Toby Donaldson" userId="2e6e5431-bb17-4c41-9985-d39c50d83c73" providerId="ADAL" clId="{7F23DD3C-EE88-4E09-B912-3847A853AACE}" dt="2023-07-14T03:51:36.679" v="6966" actId="20577"/>
          <ac:spMkLst>
            <pc:docMk/>
            <pc:sldMk cId="922081790" sldId="305"/>
            <ac:spMk id="6" creationId="{715C29A4-1A95-29BE-790C-E4F5E10132E5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7" creationId="{8988F5EB-4954-789E-FC10-4816C4C80305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11" creationId="{64B63D5A-40CC-9074-89F7-CD28F802371E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13" creationId="{41FE0219-2DEE-2DDF-5AD9-5A92C3764542}"/>
          </ac:spMkLst>
        </pc:spChg>
        <pc:spChg chg="mod">
          <ac:chgData name="Toby Donaldson" userId="2e6e5431-bb17-4c41-9985-d39c50d83c73" providerId="ADAL" clId="{7F23DD3C-EE88-4E09-B912-3847A853AACE}" dt="2023-07-12T04:16:40.774" v="4420" actId="14100"/>
          <ac:spMkLst>
            <pc:docMk/>
            <pc:sldMk cId="922081790" sldId="305"/>
            <ac:spMk id="14" creationId="{4FFAF4D8-6BBC-0784-20EA-8BC3FE25D435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16" creationId="{993DA820-BB02-E0F8-A40B-5BD2E644EDE7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27" creationId="{016F448C-44F1-37C3-195B-D27C9D32C601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28" creationId="{08D4462E-7863-CBAD-2657-1BDC65CA17EA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30" creationId="{6EFF9D6C-F6AE-1B06-C58E-438010A1B548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31" creationId="{2F411B66-F97D-47F7-D5C7-425BA3FE4696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39" creationId="{D9EB5C5A-6479-B5B2-ACAE-6FF01593C0E1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40" creationId="{69051865-6C48-95C7-EF47-D23C11715E1C}"/>
          </ac:spMkLst>
        </pc:s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5" creationId="{7B7B1537-92F1-26FD-81C8-9F006C5A350A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12" creationId="{336859BC-0816-84F7-E5EE-94BC5660535D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26" creationId="{E1AB5D0E-6E72-032A-3159-227B81590393}"/>
          </ac:grpSpMkLst>
        </pc:gr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29" creationId="{35B997F2-D60B-9C15-7635-FD7215C557B4}"/>
          </ac:grpSpMkLst>
        </pc:gr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38" creationId="{0CCD02C3-7C88-45BF-0EC6-6F4238882D1A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57" creationId="{50EC862E-8BCB-942E-DA0F-A5988EDD034C}"/>
          </ac:grpSpMkLst>
        </pc:grpChg>
        <pc:cxnChg chg="add mod">
          <ac:chgData name="Toby Donaldson" userId="2e6e5431-bb17-4c41-9985-d39c50d83c73" providerId="ADAL" clId="{7F23DD3C-EE88-4E09-B912-3847A853AACE}" dt="2023-07-16T02:35:41.632" v="10496"/>
          <ac:cxnSpMkLst>
            <pc:docMk/>
            <pc:sldMk cId="922081790" sldId="305"/>
            <ac:cxnSpMk id="32" creationId="{14052AC0-9C01-0052-FD6B-538FDA867D42}"/>
          </ac:cxnSpMkLst>
        </pc:cxnChg>
        <pc:cxnChg chg="del mod">
          <ac:chgData name="Toby Donaldson" userId="2e6e5431-bb17-4c41-9985-d39c50d83c73" providerId="ADAL" clId="{7F23DD3C-EE88-4E09-B912-3847A853AACE}" dt="2023-07-16T02:35:29.612" v="10495" actId="21"/>
          <ac:cxnSpMkLst>
            <pc:docMk/>
            <pc:sldMk cId="922081790" sldId="305"/>
            <ac:cxnSpMk id="33" creationId="{E598C82A-EE60-29CE-8999-686135486674}"/>
          </ac:cxnSpMkLst>
        </pc:cxnChg>
        <pc:cxnChg chg="add mod">
          <ac:chgData name="Toby Donaldson" userId="2e6e5431-bb17-4c41-9985-d39c50d83c73" providerId="ADAL" clId="{7F23DD3C-EE88-4E09-B912-3847A853AACE}" dt="2023-07-16T02:35:41.632" v="10496"/>
          <ac:cxnSpMkLst>
            <pc:docMk/>
            <pc:sldMk cId="922081790" sldId="305"/>
            <ac:cxnSpMk id="34" creationId="{7CBDFFED-7473-4050-73EA-15A928D607A4}"/>
          </ac:cxnSpMkLst>
        </pc:cxnChg>
        <pc:cxnChg chg="del mod">
          <ac:chgData name="Toby Donaldson" userId="2e6e5431-bb17-4c41-9985-d39c50d83c73" providerId="ADAL" clId="{7F23DD3C-EE88-4E09-B912-3847A853AACE}" dt="2023-07-16T02:35:29.612" v="10495" actId="21"/>
          <ac:cxnSpMkLst>
            <pc:docMk/>
            <pc:sldMk cId="922081790" sldId="305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29.612" v="10495" actId="21"/>
          <ac:cxnSpMkLst>
            <pc:docMk/>
            <pc:sldMk cId="922081790" sldId="305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1.632" v="10496"/>
          <ac:cxnSpMkLst>
            <pc:docMk/>
            <pc:sldMk cId="922081790" sldId="305"/>
            <ac:cxnSpMk id="37" creationId="{363EE6F1-004D-D803-FD8E-7FB2167F666A}"/>
          </ac:cxnSpMkLst>
        </pc:cxnChg>
        <pc:cxnChg chg="add mod">
          <ac:chgData name="Toby Donaldson" userId="2e6e5431-bb17-4c41-9985-d39c50d83c73" providerId="ADAL" clId="{7F23DD3C-EE88-4E09-B912-3847A853AACE}" dt="2023-07-16T02:35:41.632" v="10496"/>
          <ac:cxnSpMkLst>
            <pc:docMk/>
            <pc:sldMk cId="922081790" sldId="305"/>
            <ac:cxnSpMk id="41" creationId="{2FA89643-E4F8-2E84-4578-E05A814CD56A}"/>
          </ac:cxnSpMkLst>
        </pc:cxnChg>
        <pc:cxnChg chg="del mod">
          <ac:chgData name="Toby Donaldson" userId="2e6e5431-bb17-4c41-9985-d39c50d83c73" providerId="ADAL" clId="{7F23DD3C-EE88-4E09-B912-3847A853AACE}" dt="2023-07-16T02:35:29.612" v="10495" actId="21"/>
          <ac:cxnSpMkLst>
            <pc:docMk/>
            <pc:sldMk cId="922081790" sldId="305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056393340" sldId="305"/>
        </pc:sldMkLst>
      </pc:sldChg>
      <pc:sldChg chg="addSp delSp modSp add mod ord">
        <pc:chgData name="Toby Donaldson" userId="2e6e5431-bb17-4c41-9985-d39c50d83c73" providerId="ADAL" clId="{7F23DD3C-EE88-4E09-B912-3847A853AACE}" dt="2023-07-16T02:35:43.008" v="10497"/>
        <pc:sldMkLst>
          <pc:docMk/>
          <pc:sldMk cId="2480179751" sldId="306"/>
        </pc:sldMkLst>
        <pc:spChg chg="mod">
          <ac:chgData name="Toby Donaldson" userId="2e6e5431-bb17-4c41-9985-d39c50d83c73" providerId="ADAL" clId="{7F23DD3C-EE88-4E09-B912-3847A853AACE}" dt="2023-07-12T04:20:43.360" v="4577" actId="20577"/>
          <ac:spMkLst>
            <pc:docMk/>
            <pc:sldMk cId="2480179751" sldId="306"/>
            <ac:spMk id="5" creationId="{021368D0-E606-FAA8-CB60-C651C7B5547D}"/>
          </ac:spMkLst>
        </pc:spChg>
        <pc:spChg chg="mod">
          <ac:chgData name="Toby Donaldson" userId="2e6e5431-bb17-4c41-9985-d39c50d83c73" providerId="ADAL" clId="{7F23DD3C-EE88-4E09-B912-3847A853AACE}" dt="2023-07-14T03:51:39.760" v="6967" actId="20577"/>
          <ac:spMkLst>
            <pc:docMk/>
            <pc:sldMk cId="2480179751" sldId="306"/>
            <ac:spMk id="6" creationId="{715C29A4-1A95-29BE-790C-E4F5E10132E5}"/>
          </ac:spMkLst>
        </pc:spChg>
        <pc:spChg chg="add mod">
          <ac:chgData name="Toby Donaldson" userId="2e6e5431-bb17-4c41-9985-d39c50d83c73" providerId="ADAL" clId="{7F23DD3C-EE88-4E09-B912-3847A853AACE}" dt="2023-07-12T04:19:44.129" v="4566" actId="1076"/>
          <ac:spMkLst>
            <pc:docMk/>
            <pc:sldMk cId="2480179751" sldId="306"/>
            <ac:spMk id="7" creationId="{43259D46-BD32-C663-8AFF-C386CE6710DB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11" creationId="{79790038-A4BE-27EC-B83E-D48E58513B6E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13" creationId="{513CACB2-683D-FE6F-4013-D8AE92FF114F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27" creationId="{2E0113E6-4BD5-5006-F5FE-880E9B1AA6B2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28" creationId="{8F8F7EBF-BB8D-AC94-4882-459A5A4A823B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30" creationId="{CFA57D19-00EF-F71E-5F36-DF572982545E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31" creationId="{E1935C48-31C8-7A0F-2C78-7F45606276A4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34" creationId="{26450658-523A-1585-919D-D1EF388C6386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37" creationId="{5526DA8D-D19B-8397-E939-5B8DB15F381D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42" creationId="{E2D630FC-3CA0-D0D5-D7BC-F6AA648F34BA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43" creationId="{C9109EA5-726B-DC74-48B7-266873FE79E3}"/>
          </ac:spMkLst>
        </pc:s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3" creationId="{4E6BBDD4-9D55-1AE9-08AF-5E1B14370DB1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8" creationId="{B39FA950-6B75-95F5-60C9-27C6950DA2B5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26" creationId="{63F02550-A9AB-DDF7-76BA-2B0A57AB3EDD}"/>
          </ac:grpSpMkLst>
        </pc:gr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29" creationId="{8CD4B06E-4126-9BE7-C79C-8B3BF97E41D5}"/>
          </ac:grpSpMkLst>
        </pc:gr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32" creationId="{B079DF4A-1F3E-1B8A-386F-0FC9FBA14A78}"/>
          </ac:grpSpMkLst>
        </pc:gr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41" creationId="{B8826ABB-8508-FD74-45E6-7C64415A7098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57" creationId="{50EC862E-8BCB-942E-DA0F-A5988EDD034C}"/>
          </ac:grpSpMkLst>
        </pc:grpChg>
        <pc:picChg chg="del">
          <ac:chgData name="Toby Donaldson" userId="2e6e5431-bb17-4c41-9985-d39c50d83c73" providerId="ADAL" clId="{7F23DD3C-EE88-4E09-B912-3847A853AACE}" dt="2023-07-12T04:19:06.743" v="4522" actId="21"/>
          <ac:picMkLst>
            <pc:docMk/>
            <pc:sldMk cId="2480179751" sldId="306"/>
            <ac:picMk id="3" creationId="{126B13BC-4815-B6C4-8EA0-1A480B92A307}"/>
          </ac:picMkLst>
        </pc:picChg>
        <pc:cxnChg chg="add">
          <ac:chgData name="Toby Donaldson" userId="2e6e5431-bb17-4c41-9985-d39c50d83c73" providerId="ADAL" clId="{7F23DD3C-EE88-4E09-B912-3847A853AACE}" dt="2023-07-12T04:19:49.870" v="4567" actId="11529"/>
          <ac:cxnSpMkLst>
            <pc:docMk/>
            <pc:sldMk cId="2480179751" sldId="306"/>
            <ac:cxnSpMk id="12" creationId="{7CD911DD-45F1-6CBA-B6D8-E5542094738B}"/>
          </ac:cxnSpMkLst>
        </pc:cxnChg>
        <pc:cxnChg chg="add mod">
          <ac:chgData name="Toby Donaldson" userId="2e6e5431-bb17-4c41-9985-d39c50d83c73" providerId="ADAL" clId="{7F23DD3C-EE88-4E09-B912-3847A853AACE}" dt="2023-07-12T04:20:43.360" v="4577" actId="20577"/>
          <ac:cxnSpMkLst>
            <pc:docMk/>
            <pc:sldMk cId="2480179751" sldId="306"/>
            <ac:cxnSpMk id="16" creationId="{AF1C9CF1-5549-6291-CB31-FBAD9D12777C}"/>
          </ac:cxnSpMkLst>
        </pc:cxnChg>
        <pc:cxnChg chg="del mod">
          <ac:chgData name="Toby Donaldson" userId="2e6e5431-bb17-4c41-9985-d39c50d83c73" providerId="ADAL" clId="{7F23DD3C-EE88-4E09-B912-3847A853AACE}" dt="2023-07-16T02:35:23.599" v="10494" actId="21"/>
          <ac:cxnSpMkLst>
            <pc:docMk/>
            <pc:sldMk cId="2480179751" sldId="306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23.599" v="10494" actId="21"/>
          <ac:cxnSpMkLst>
            <pc:docMk/>
            <pc:sldMk cId="2480179751" sldId="306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23.599" v="10494" actId="21"/>
          <ac:cxnSpMkLst>
            <pc:docMk/>
            <pc:sldMk cId="2480179751" sldId="306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3.008" v="10497"/>
          <ac:cxnSpMkLst>
            <pc:docMk/>
            <pc:sldMk cId="2480179751" sldId="306"/>
            <ac:cxnSpMk id="38" creationId="{33F7AE98-5CBD-ACCB-9FB8-CD18DE05871D}"/>
          </ac:cxnSpMkLst>
        </pc:cxnChg>
        <pc:cxnChg chg="add mod">
          <ac:chgData name="Toby Donaldson" userId="2e6e5431-bb17-4c41-9985-d39c50d83c73" providerId="ADAL" clId="{7F23DD3C-EE88-4E09-B912-3847A853AACE}" dt="2023-07-16T02:35:43.008" v="10497"/>
          <ac:cxnSpMkLst>
            <pc:docMk/>
            <pc:sldMk cId="2480179751" sldId="306"/>
            <ac:cxnSpMk id="39" creationId="{DB32C82A-A826-56E6-8D0E-E4C5DCC70488}"/>
          </ac:cxnSpMkLst>
        </pc:cxnChg>
        <pc:cxnChg chg="add mod">
          <ac:chgData name="Toby Donaldson" userId="2e6e5431-bb17-4c41-9985-d39c50d83c73" providerId="ADAL" clId="{7F23DD3C-EE88-4E09-B912-3847A853AACE}" dt="2023-07-16T02:35:43.008" v="10497"/>
          <ac:cxnSpMkLst>
            <pc:docMk/>
            <pc:sldMk cId="2480179751" sldId="306"/>
            <ac:cxnSpMk id="40" creationId="{95A5B496-033C-B076-5F46-5681CB22B5CC}"/>
          </ac:cxnSpMkLst>
        </pc:cxnChg>
        <pc:cxnChg chg="add mod">
          <ac:chgData name="Toby Donaldson" userId="2e6e5431-bb17-4c41-9985-d39c50d83c73" providerId="ADAL" clId="{7F23DD3C-EE88-4E09-B912-3847A853AACE}" dt="2023-07-16T02:35:43.008" v="10497"/>
          <ac:cxnSpMkLst>
            <pc:docMk/>
            <pc:sldMk cId="2480179751" sldId="306"/>
            <ac:cxnSpMk id="44" creationId="{A8E99922-D0D6-0BEE-B3F2-50D3CA6525AC}"/>
          </ac:cxnSpMkLst>
        </pc:cxnChg>
        <pc:cxnChg chg="del mod">
          <ac:chgData name="Toby Donaldson" userId="2e6e5431-bb17-4c41-9985-d39c50d83c73" providerId="ADAL" clId="{7F23DD3C-EE88-4E09-B912-3847A853AACE}" dt="2023-07-16T02:35:23.599" v="10494" actId="21"/>
          <ac:cxnSpMkLst>
            <pc:docMk/>
            <pc:sldMk cId="2480179751" sldId="306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6652350" sldId="307"/>
        </pc:sldMkLst>
      </pc:sldChg>
      <pc:sldChg chg="addSp delSp modSp add mod ord">
        <pc:chgData name="Toby Donaldson" userId="2e6e5431-bb17-4c41-9985-d39c50d83c73" providerId="ADAL" clId="{7F23DD3C-EE88-4E09-B912-3847A853AACE}" dt="2023-07-16T02:35:43.822" v="10498"/>
        <pc:sldMkLst>
          <pc:docMk/>
          <pc:sldMk cId="151682158" sldId="307"/>
        </pc:sldMkLst>
        <pc:spChg chg="add mod">
          <ac:chgData name="Toby Donaldson" userId="2e6e5431-bb17-4c41-9985-d39c50d83c73" providerId="ADAL" clId="{7F23DD3C-EE88-4E09-B912-3847A853AACE}" dt="2023-07-12T04:30:07.866" v="4770" actId="20577"/>
          <ac:spMkLst>
            <pc:docMk/>
            <pc:sldMk cId="151682158" sldId="307"/>
            <ac:spMk id="3" creationId="{60D4276C-75AE-2F33-5BA7-D9CACAD0BECE}"/>
          </ac:spMkLst>
        </pc:spChg>
        <pc:spChg chg="mod">
          <ac:chgData name="Toby Donaldson" userId="2e6e5431-bb17-4c41-9985-d39c50d83c73" providerId="ADAL" clId="{7F23DD3C-EE88-4E09-B912-3847A853AACE}" dt="2023-07-12T04:28:03.366" v="4677" actId="20577"/>
          <ac:spMkLst>
            <pc:docMk/>
            <pc:sldMk cId="151682158" sldId="307"/>
            <ac:spMk id="5" creationId="{021368D0-E606-FAA8-CB60-C651C7B5547D}"/>
          </ac:spMkLst>
        </pc:spChg>
        <pc:spChg chg="mod">
          <ac:chgData name="Toby Donaldson" userId="2e6e5431-bb17-4c41-9985-d39c50d83c73" providerId="ADAL" clId="{7F23DD3C-EE88-4E09-B912-3847A853AACE}" dt="2023-07-12T04:30:41.205" v="4825" actId="1076"/>
          <ac:spMkLst>
            <pc:docMk/>
            <pc:sldMk cId="151682158" sldId="307"/>
            <ac:spMk id="6" creationId="{715C29A4-1A95-29BE-790C-E4F5E10132E5}"/>
          </ac:spMkLst>
        </pc:spChg>
        <pc:spChg chg="mod">
          <ac:chgData name="Toby Donaldson" userId="2e6e5431-bb17-4c41-9985-d39c50d83c73" providerId="ADAL" clId="{7F23DD3C-EE88-4E09-B912-3847A853AACE}" dt="2023-07-12T04:21:49.772" v="4582" actId="1076"/>
          <ac:spMkLst>
            <pc:docMk/>
            <pc:sldMk cId="151682158" sldId="307"/>
            <ac:spMk id="7" creationId="{43259D46-BD32-C663-8AFF-C386CE6710DB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13" creationId="{26C8D250-2372-9F67-37B1-560754E3F2F6}"/>
          </ac:spMkLst>
        </pc:spChg>
        <pc:spChg chg="mod">
          <ac:chgData name="Toby Donaldson" userId="2e6e5431-bb17-4c41-9985-d39c50d83c73" providerId="ADAL" clId="{7F23DD3C-EE88-4E09-B912-3847A853AACE}" dt="2023-07-12T04:21:35.464" v="4579" actId="1076"/>
          <ac:spMkLst>
            <pc:docMk/>
            <pc:sldMk cId="151682158" sldId="307"/>
            <ac:spMk id="14" creationId="{4FFAF4D8-6BBC-0784-20EA-8BC3FE25D435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16" creationId="{5C72E803-F0D5-4129-97AF-36057FF8FAC1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27" creationId="{D31E016B-AA2C-109E-5A5F-C6EB8766F09D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28" creationId="{8601D420-FD5B-D405-446B-D22CF133CD41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30" creationId="{7F5BAB18-A5A6-FBED-C90C-F0B3C7CDA563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31" creationId="{78B98262-771A-1861-87EC-760CEDB11156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34" creationId="{67F07E0E-E86C-FF92-6190-B1EC04B8332B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37" creationId="{35F38738-4C6B-64CA-6379-34DCB9E8DC6A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42" creationId="{DEE4B892-D964-1132-0757-F0C7B05A0F3A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43" creationId="{B6142E0B-5B7C-B5FC-18D4-6F62AF4EEA36}"/>
          </ac:spMkLst>
        </pc:s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12" creationId="{DBD2DEE4-6E89-3528-CF0A-12318B7B7638}"/>
          </ac:grpSpMkLst>
        </pc:gr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26" creationId="{E75AF789-1105-6595-57E2-7261B956E268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29" creationId="{043C48EE-C95E-4309-8BE4-34892C532644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32" creationId="{5A4A2A65-6483-DB69-C0EE-1B0227B589B3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41" creationId="{518DD9A8-6AB6-D3C2-1D81-AE8307557A8D}"/>
          </ac:grpSpMkLst>
        </pc:gr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57" creationId="{50EC862E-8BCB-942E-DA0F-A5988EDD034C}"/>
          </ac:grpSpMkLst>
        </pc:grpChg>
        <pc:picChg chg="add mod">
          <ac:chgData name="Toby Donaldson" userId="2e6e5431-bb17-4c41-9985-d39c50d83c73" providerId="ADAL" clId="{7F23DD3C-EE88-4E09-B912-3847A853AACE}" dt="2023-07-12T04:31:05.084" v="4827" actId="1076"/>
          <ac:picMkLst>
            <pc:docMk/>
            <pc:sldMk cId="151682158" sldId="307"/>
            <ac:picMk id="11" creationId="{3C9B10AC-FD85-447F-E5CC-6740CE9F3005}"/>
          </ac:picMkLst>
        </pc:picChg>
        <pc:cxnChg chg="del">
          <ac:chgData name="Toby Donaldson" userId="2e6e5431-bb17-4c41-9985-d39c50d83c73" providerId="ADAL" clId="{7F23DD3C-EE88-4E09-B912-3847A853AACE}" dt="2023-07-12T04:21:52.931" v="4583" actId="21"/>
          <ac:cxnSpMkLst>
            <pc:docMk/>
            <pc:sldMk cId="151682158" sldId="307"/>
            <ac:cxnSpMk id="12" creationId="{7CD911DD-45F1-6CBA-B6D8-E5542094738B}"/>
          </ac:cxnSpMkLst>
        </pc:cxnChg>
        <pc:cxnChg chg="del mod">
          <ac:chgData name="Toby Donaldson" userId="2e6e5431-bb17-4c41-9985-d39c50d83c73" providerId="ADAL" clId="{7F23DD3C-EE88-4E09-B912-3847A853AACE}" dt="2023-07-12T04:21:52.931" v="4583" actId="21"/>
          <ac:cxnSpMkLst>
            <pc:docMk/>
            <pc:sldMk cId="151682158" sldId="307"/>
            <ac:cxnSpMk id="16" creationId="{AF1C9CF1-5549-6291-CB31-FBAD9D12777C}"/>
          </ac:cxnSpMkLst>
        </pc:cxnChg>
        <pc:cxnChg chg="del mod">
          <ac:chgData name="Toby Donaldson" userId="2e6e5431-bb17-4c41-9985-d39c50d83c73" providerId="ADAL" clId="{7F23DD3C-EE88-4E09-B912-3847A853AACE}" dt="2023-07-16T02:35:17.636" v="10493" actId="21"/>
          <ac:cxnSpMkLst>
            <pc:docMk/>
            <pc:sldMk cId="151682158" sldId="307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17.636" v="10493" actId="21"/>
          <ac:cxnSpMkLst>
            <pc:docMk/>
            <pc:sldMk cId="151682158" sldId="307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17.636" v="10493" actId="21"/>
          <ac:cxnSpMkLst>
            <pc:docMk/>
            <pc:sldMk cId="151682158" sldId="307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3.822" v="10498"/>
          <ac:cxnSpMkLst>
            <pc:docMk/>
            <pc:sldMk cId="151682158" sldId="307"/>
            <ac:cxnSpMk id="38" creationId="{EF5C374A-65FE-EAA1-3745-5CE114C2709A}"/>
          </ac:cxnSpMkLst>
        </pc:cxnChg>
        <pc:cxnChg chg="add mod">
          <ac:chgData name="Toby Donaldson" userId="2e6e5431-bb17-4c41-9985-d39c50d83c73" providerId="ADAL" clId="{7F23DD3C-EE88-4E09-B912-3847A853AACE}" dt="2023-07-16T02:35:43.822" v="10498"/>
          <ac:cxnSpMkLst>
            <pc:docMk/>
            <pc:sldMk cId="151682158" sldId="307"/>
            <ac:cxnSpMk id="39" creationId="{55B4C1ED-E003-7697-A3A1-144F0C8B8EAE}"/>
          </ac:cxnSpMkLst>
        </pc:cxnChg>
        <pc:cxnChg chg="add mod">
          <ac:chgData name="Toby Donaldson" userId="2e6e5431-bb17-4c41-9985-d39c50d83c73" providerId="ADAL" clId="{7F23DD3C-EE88-4E09-B912-3847A853AACE}" dt="2023-07-16T02:35:43.822" v="10498"/>
          <ac:cxnSpMkLst>
            <pc:docMk/>
            <pc:sldMk cId="151682158" sldId="307"/>
            <ac:cxnSpMk id="40" creationId="{A1349BB6-5A09-FBBF-71DE-A525D28E741C}"/>
          </ac:cxnSpMkLst>
        </pc:cxnChg>
        <pc:cxnChg chg="add mod">
          <ac:chgData name="Toby Donaldson" userId="2e6e5431-bb17-4c41-9985-d39c50d83c73" providerId="ADAL" clId="{7F23DD3C-EE88-4E09-B912-3847A853AACE}" dt="2023-07-16T02:35:43.822" v="10498"/>
          <ac:cxnSpMkLst>
            <pc:docMk/>
            <pc:sldMk cId="151682158" sldId="307"/>
            <ac:cxnSpMk id="44" creationId="{19558A0D-5F67-7D91-1FA3-943D065B9FE1}"/>
          </ac:cxnSpMkLst>
        </pc:cxnChg>
        <pc:cxnChg chg="del mod">
          <ac:chgData name="Toby Donaldson" userId="2e6e5431-bb17-4c41-9985-d39c50d83c73" providerId="ADAL" clId="{7F23DD3C-EE88-4E09-B912-3847A853AACE}" dt="2023-07-16T02:35:17.636" v="10493" actId="21"/>
          <ac:cxnSpMkLst>
            <pc:docMk/>
            <pc:sldMk cId="151682158" sldId="307"/>
            <ac:cxnSpMk id="60" creationId="{1E9E07FE-BE9F-0A94-1D55-82842FABCB39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2:35:44.601" v="10499"/>
        <pc:sldMkLst>
          <pc:docMk/>
          <pc:sldMk cId="1078351542" sldId="308"/>
        </pc:sldMkLst>
        <pc:spChg chg="mod">
          <ac:chgData name="Toby Donaldson" userId="2e6e5431-bb17-4c41-9985-d39c50d83c73" providerId="ADAL" clId="{7F23DD3C-EE88-4E09-B912-3847A853AACE}" dt="2023-07-12T04:33:07.407" v="4912" actId="20577"/>
          <ac:spMkLst>
            <pc:docMk/>
            <pc:sldMk cId="1078351542" sldId="308"/>
            <ac:spMk id="3" creationId="{60D4276C-75AE-2F33-5BA7-D9CACAD0BECE}"/>
          </ac:spMkLst>
        </pc:spChg>
        <pc:spChg chg="add mod">
          <ac:chgData name="Toby Donaldson" userId="2e6e5431-bb17-4c41-9985-d39c50d83c73" providerId="ADAL" clId="{7F23DD3C-EE88-4E09-B912-3847A853AACE}" dt="2023-07-12T04:33:25.558" v="4915" actId="1076"/>
          <ac:spMkLst>
            <pc:docMk/>
            <pc:sldMk cId="1078351542" sldId="308"/>
            <ac:spMk id="12" creationId="{C0375032-7A86-E2B1-A5D8-7E1974F0CF61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13" creationId="{741773B1-3737-8B10-74B0-52B701C74510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26" creationId="{50014436-70C3-5737-CA24-2FB219B3FFD5}"/>
          </ac:spMkLst>
        </pc:spChg>
        <pc:spChg chg="add del mod">
          <ac:chgData name="Toby Donaldson" userId="2e6e5431-bb17-4c41-9985-d39c50d83c73" providerId="ADAL" clId="{7F23DD3C-EE88-4E09-B912-3847A853AACE}" dt="2023-07-12T04:34:21.750" v="4953" actId="21"/>
          <ac:spMkLst>
            <pc:docMk/>
            <pc:sldMk cId="1078351542" sldId="308"/>
            <ac:spMk id="26" creationId="{FBF110E2-A1AE-DE40-0B5E-D767C33D38B4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28" creationId="{1D00CA19-0893-E26D-D3E1-C695AB874691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29" creationId="{3AC4D767-25B4-6C1F-1093-59D33DB26BD4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31" creationId="{0500D8F9-AC41-3EB3-F23D-DE7253E66074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32" creationId="{9DE9FDF4-517E-F404-71D5-F1EBD3344BFC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37" creationId="{CCCB1386-6F2C-0580-0826-DCE4CE4CFBB9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38" creationId="{58179E40-74EC-26BA-A7A6-814F26FD5101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43" creationId="{2CECF027-43FA-0FC3-8A55-66650376F5D7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44" creationId="{ABAE49C3-A842-EF35-8DF2-754E38ADDF6E}"/>
          </ac:spMkLst>
        </pc:s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11" creationId="{5D79ECC0-86B7-4665-6387-7E661F2FFFDE}"/>
          </ac:grpSpMkLst>
        </pc:gr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27" creationId="{33F5920E-F2BC-19CE-C92B-587A8FB6A949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30" creationId="{441E5BF3-83E7-C9FC-7BE0-A9FFCB400058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34" creationId="{D7828080-8986-E1E5-553B-2F23BCA19F22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42" creationId="{58E4A91F-0364-DDE6-3974-E365C2990C4F}"/>
          </ac:grpSpMkLst>
        </pc:gr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57" creationId="{50EC862E-8BCB-942E-DA0F-A5988EDD034C}"/>
          </ac:grpSpMkLst>
        </pc:grpChg>
        <pc:picChg chg="del">
          <ac:chgData name="Toby Donaldson" userId="2e6e5431-bb17-4c41-9985-d39c50d83c73" providerId="ADAL" clId="{7F23DD3C-EE88-4E09-B912-3847A853AACE}" dt="2023-07-12T04:31:14.649" v="4829" actId="21"/>
          <ac:picMkLst>
            <pc:docMk/>
            <pc:sldMk cId="1078351542" sldId="308"/>
            <ac:picMk id="11" creationId="{3C9B10AC-FD85-447F-E5CC-6740CE9F3005}"/>
          </ac:picMkLst>
        </pc:picChg>
        <pc:cxnChg chg="add">
          <ac:chgData name="Toby Donaldson" userId="2e6e5431-bb17-4c41-9985-d39c50d83c73" providerId="ADAL" clId="{7F23DD3C-EE88-4E09-B912-3847A853AACE}" dt="2023-07-12T04:33:32.332" v="4916" actId="11529"/>
          <ac:cxnSpMkLst>
            <pc:docMk/>
            <pc:sldMk cId="1078351542" sldId="308"/>
            <ac:cxnSpMk id="16" creationId="{A2182030-3744-D39F-8272-8067797FAA3D}"/>
          </ac:cxnSpMkLst>
        </pc:cxnChg>
        <pc:cxnChg chg="del mod">
          <ac:chgData name="Toby Donaldson" userId="2e6e5431-bb17-4c41-9985-d39c50d83c73" providerId="ADAL" clId="{7F23DD3C-EE88-4E09-B912-3847A853AACE}" dt="2023-07-16T02:35:12.882" v="10492" actId="21"/>
          <ac:cxnSpMkLst>
            <pc:docMk/>
            <pc:sldMk cId="1078351542" sldId="308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12.882" v="10492" actId="21"/>
          <ac:cxnSpMkLst>
            <pc:docMk/>
            <pc:sldMk cId="1078351542" sldId="308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12.882" v="10492" actId="21"/>
          <ac:cxnSpMkLst>
            <pc:docMk/>
            <pc:sldMk cId="1078351542" sldId="308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4.601" v="10499"/>
          <ac:cxnSpMkLst>
            <pc:docMk/>
            <pc:sldMk cId="1078351542" sldId="308"/>
            <ac:cxnSpMk id="39" creationId="{5AA54A8E-296E-5BDA-B5E7-106E80CF1BB9}"/>
          </ac:cxnSpMkLst>
        </pc:cxnChg>
        <pc:cxnChg chg="add mod">
          <ac:chgData name="Toby Donaldson" userId="2e6e5431-bb17-4c41-9985-d39c50d83c73" providerId="ADAL" clId="{7F23DD3C-EE88-4E09-B912-3847A853AACE}" dt="2023-07-16T02:35:44.601" v="10499"/>
          <ac:cxnSpMkLst>
            <pc:docMk/>
            <pc:sldMk cId="1078351542" sldId="308"/>
            <ac:cxnSpMk id="40" creationId="{8C17ED1F-28E0-D794-89F3-DB3BF0413EE4}"/>
          </ac:cxnSpMkLst>
        </pc:cxnChg>
        <pc:cxnChg chg="add mod">
          <ac:chgData name="Toby Donaldson" userId="2e6e5431-bb17-4c41-9985-d39c50d83c73" providerId="ADAL" clId="{7F23DD3C-EE88-4E09-B912-3847A853AACE}" dt="2023-07-16T02:35:44.601" v="10499"/>
          <ac:cxnSpMkLst>
            <pc:docMk/>
            <pc:sldMk cId="1078351542" sldId="308"/>
            <ac:cxnSpMk id="41" creationId="{0699F0B0-86C3-9E63-71EF-18158262150E}"/>
          </ac:cxnSpMkLst>
        </pc:cxnChg>
        <pc:cxnChg chg="add mod">
          <ac:chgData name="Toby Donaldson" userId="2e6e5431-bb17-4c41-9985-d39c50d83c73" providerId="ADAL" clId="{7F23DD3C-EE88-4E09-B912-3847A853AACE}" dt="2023-07-16T02:35:44.601" v="10499"/>
          <ac:cxnSpMkLst>
            <pc:docMk/>
            <pc:sldMk cId="1078351542" sldId="308"/>
            <ac:cxnSpMk id="45" creationId="{0B93EDA3-4600-4056-2466-76BBDC230FBB}"/>
          </ac:cxnSpMkLst>
        </pc:cxnChg>
        <pc:cxnChg chg="del mod">
          <ac:chgData name="Toby Donaldson" userId="2e6e5431-bb17-4c41-9985-d39c50d83c73" providerId="ADAL" clId="{7F23DD3C-EE88-4E09-B912-3847A853AACE}" dt="2023-07-16T02:35:12.882" v="10492" actId="21"/>
          <ac:cxnSpMkLst>
            <pc:docMk/>
            <pc:sldMk cId="1078351542" sldId="308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38781561" sldId="308"/>
        </pc:sldMkLst>
      </pc:sldChg>
      <pc:sldChg chg="addSp delSp modSp add mod ord">
        <pc:chgData name="Toby Donaldson" userId="2e6e5431-bb17-4c41-9985-d39c50d83c73" providerId="ADAL" clId="{7F23DD3C-EE88-4E09-B912-3847A853AACE}" dt="2023-07-16T02:36:18.565" v="10516" actId="20577"/>
        <pc:sldMkLst>
          <pc:docMk/>
          <pc:sldMk cId="773283366" sldId="309"/>
        </pc:sldMkLst>
        <pc:spChg chg="add mod">
          <ac:chgData name="Toby Donaldson" userId="2e6e5431-bb17-4c41-9985-d39c50d83c73" providerId="ADAL" clId="{7F23DD3C-EE88-4E09-B912-3847A853AACE}" dt="2023-07-12T04:47:56.241" v="5153" actId="12788"/>
          <ac:spMkLst>
            <pc:docMk/>
            <pc:sldMk cId="773283366" sldId="309"/>
            <ac:spMk id="3" creationId="{A7A3A5F6-2BC8-D7A7-C988-6C5CD4BD8D22}"/>
          </ac:spMkLst>
        </pc:spChg>
        <pc:spChg chg="del">
          <ac:chgData name="Toby Donaldson" userId="2e6e5431-bb17-4c41-9985-d39c50d83c73" providerId="ADAL" clId="{7F23DD3C-EE88-4E09-B912-3847A853AACE}" dt="2023-07-12T04:42:26.779" v="5036" actId="21"/>
          <ac:spMkLst>
            <pc:docMk/>
            <pc:sldMk cId="773283366" sldId="309"/>
            <ac:spMk id="5" creationId="{2507B0DA-81D4-0A38-E296-0EEFBF5C37AD}"/>
          </ac:spMkLst>
        </pc:spChg>
        <pc:spChg chg="del">
          <ac:chgData name="Toby Donaldson" userId="2e6e5431-bb17-4c41-9985-d39c50d83c73" providerId="ADAL" clId="{7F23DD3C-EE88-4E09-B912-3847A853AACE}" dt="2023-07-12T04:42:26.779" v="5036" actId="21"/>
          <ac:spMkLst>
            <pc:docMk/>
            <pc:sldMk cId="773283366" sldId="309"/>
            <ac:spMk id="6" creationId="{715C29A4-1A95-29BE-790C-E4F5E10132E5}"/>
          </ac:spMkLst>
        </pc:spChg>
        <pc:spChg chg="del mod">
          <ac:chgData name="Toby Donaldson" userId="2e6e5431-bb17-4c41-9985-d39c50d83c73" providerId="ADAL" clId="{7F23DD3C-EE88-4E09-B912-3847A853AACE}" dt="2023-07-12T04:42:26.779" v="5036" actId="21"/>
          <ac:spMkLst>
            <pc:docMk/>
            <pc:sldMk cId="773283366" sldId="309"/>
            <ac:spMk id="7" creationId="{FA0BD694-330E-B8E8-ED29-1BD4E2411683}"/>
          </ac:spMkLst>
        </pc:spChg>
        <pc:spChg chg="del">
          <ac:chgData name="Toby Donaldson" userId="2e6e5431-bb17-4c41-9985-d39c50d83c73" providerId="ADAL" clId="{7F23DD3C-EE88-4E09-B912-3847A853AACE}" dt="2023-07-12T04:42:21.868" v="5034" actId="21"/>
          <ac:spMkLst>
            <pc:docMk/>
            <pc:sldMk cId="773283366" sldId="309"/>
            <ac:spMk id="11" creationId="{FB9AF600-A353-F29B-62E8-90FAEE3CB164}"/>
          </ac:spMkLst>
        </pc:spChg>
        <pc:spChg chg="add mod">
          <ac:chgData name="Toby Donaldson" userId="2e6e5431-bb17-4c41-9985-d39c50d83c73" providerId="ADAL" clId="{7F23DD3C-EE88-4E09-B912-3847A853AACE}" dt="2023-07-16T02:36:18.565" v="10516" actId="20577"/>
          <ac:spMkLst>
            <pc:docMk/>
            <pc:sldMk cId="773283366" sldId="309"/>
            <ac:spMk id="12" creationId="{3BAF9EC0-6716-3DE6-88F9-01A11AC30535}"/>
          </ac:spMkLst>
        </pc:spChg>
        <pc:spChg chg="mod">
          <ac:chgData name="Toby Donaldson" userId="2e6e5431-bb17-4c41-9985-d39c50d83c73" providerId="ADAL" clId="{7F23DD3C-EE88-4E09-B912-3847A853AACE}" dt="2023-07-12T04:42:17.615" v="5033" actId="1076"/>
          <ac:spMkLst>
            <pc:docMk/>
            <pc:sldMk cId="773283366" sldId="309"/>
            <ac:spMk id="14" creationId="{4FFAF4D8-6BBC-0784-20EA-8BC3FE25D435}"/>
          </ac:spMkLst>
        </pc:spChg>
        <pc:spChg chg="mod">
          <ac:chgData name="Toby Donaldson" userId="2e6e5431-bb17-4c41-9985-d39c50d83c73" providerId="ADAL" clId="{7F23DD3C-EE88-4E09-B912-3847A853AACE}" dt="2023-07-12T04:43:49.609" v="5093" actId="20577"/>
          <ac:spMkLst>
            <pc:docMk/>
            <pc:sldMk cId="773283366" sldId="309"/>
            <ac:spMk id="27" creationId="{AEB0645A-6407-A566-6203-0D1A7EB48F4B}"/>
          </ac:spMkLst>
        </pc:spChg>
        <pc:spChg chg="mod">
          <ac:chgData name="Toby Donaldson" userId="2e6e5431-bb17-4c41-9985-d39c50d83c73" providerId="ADAL" clId="{7F23DD3C-EE88-4E09-B912-3847A853AACE}" dt="2023-07-12T04:43:45.355" v="5091"/>
          <ac:spMkLst>
            <pc:docMk/>
            <pc:sldMk cId="773283366" sldId="309"/>
            <ac:spMk id="29" creationId="{1AFFBAC5-D29E-2C38-4464-70E4F1C51180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37" creationId="{5D415F02-B943-F732-D0AB-ACF30FF44381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38" creationId="{534C0F89-4174-75BC-CCC8-C35B05CB505A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0" creationId="{9E51E8C9-D0DC-E68E-B106-8FC7DCF04EFC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1" creationId="{CDC19155-9E2D-96F2-34B2-2A1FF593DD0B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3" creationId="{566D9E4D-6534-02B3-E96C-EBBBD1CB7622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4" creationId="{94002D18-7573-5DF7-591A-E5BF30EAF331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6" creationId="{87503956-8002-AFDE-9B0C-6C062C8A7FF4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7" creationId="{A976A376-95E7-1E84-3F08-9E92F16F8C1E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52" creationId="{24E40BDD-D7E3-B904-B4B7-F5FC1316296D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53" creationId="{F189502D-6439-C7FC-DF4B-3F2866CF9C9D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56" creationId="{FBA39DDB-65BA-3351-7D7D-143F098EE8D4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61" creationId="{09E47E72-99A4-3D10-DA63-F4C2061401DE}"/>
          </ac:spMkLst>
        </pc:s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8" creationId="{B39FA950-6B75-95F5-60C9-27C6950DA2B5}"/>
          </ac:grpSpMkLst>
        </pc:grpChg>
        <pc:grpChg chg="add 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16" creationId="{3590D89C-FE70-266F-8BCD-1668D2716C8C}"/>
          </ac:grpSpMkLst>
        </pc:gr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17" creationId="{EFF332A0-6F87-2623-7774-FDADD430862D}"/>
          </ac:grpSpMkLst>
        </pc:gr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20" creationId="{1BFDD96E-D0AB-21AB-637C-B83F35C6CF44}"/>
          </ac:grpSpMkLst>
        </pc:gr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23" creationId="{6DF6CB89-5A4F-B024-961B-6F2A43E373E3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34" creationId="{FF82B4E3-49F5-DC06-7602-9EE70E1447E5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39" creationId="{F4229DF9-9311-A6BD-2D1A-E6B5BA81436D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42" creationId="{7E990C07-3D3C-3360-47BD-08E0E05610EC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45" creationId="{AD8F3DF1-6209-221D-9C8D-134BD5EE2CE1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51" creationId="{3CF834BA-2155-E680-5ECE-C900EC15B510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55" creationId="{1B12B4E7-8EBA-9B53-001C-BAAEB9BC18AC}"/>
          </ac:grpSpMkLst>
        </pc:gr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57" creationId="{50EC862E-8BCB-942E-DA0F-A5988EDD034C}"/>
          </ac:grpSpMkLst>
        </pc:grpChg>
        <pc:picChg chg="del mod">
          <ac:chgData name="Toby Donaldson" userId="2e6e5431-bb17-4c41-9985-d39c50d83c73" providerId="ADAL" clId="{7F23DD3C-EE88-4E09-B912-3847A853AACE}" dt="2023-07-12T04:42:26.779" v="5036" actId="21"/>
          <ac:picMkLst>
            <pc:docMk/>
            <pc:sldMk cId="773283366" sldId="309"/>
            <ac:picMk id="13" creationId="{A7574D66-9456-849E-C15A-36E03D8D0F74}"/>
          </ac:picMkLst>
        </pc:picChg>
        <pc:picChg chg="del mod">
          <ac:chgData name="Toby Donaldson" userId="2e6e5431-bb17-4c41-9985-d39c50d83c73" providerId="ADAL" clId="{7F23DD3C-EE88-4E09-B912-3847A853AACE}" dt="2023-07-12T04:42:26.779" v="5036" actId="21"/>
          <ac:picMkLst>
            <pc:docMk/>
            <pc:sldMk cId="773283366" sldId="309"/>
            <ac:picMk id="26" creationId="{DF86FE0F-052D-36EA-D8F7-A9EE6C8979A2}"/>
          </ac:picMkLst>
        </pc:picChg>
        <pc:picChg chg="del">
          <ac:chgData name="Toby Donaldson" userId="2e6e5431-bb17-4c41-9985-d39c50d83c73" providerId="ADAL" clId="{7F23DD3C-EE88-4E09-B912-3847A853AACE}" dt="2023-07-12T04:42:26.779" v="5036" actId="21"/>
          <ac:picMkLst>
            <pc:docMk/>
            <pc:sldMk cId="773283366" sldId="309"/>
            <ac:picMk id="28" creationId="{22BE60AB-54E4-A807-EB54-A4F6B9FF4693}"/>
          </ac:picMkLst>
        </pc:picChg>
        <pc:picChg chg="del">
          <ac:chgData name="Toby Donaldson" userId="2e6e5431-bb17-4c41-9985-d39c50d83c73" providerId="ADAL" clId="{7F23DD3C-EE88-4E09-B912-3847A853AACE}" dt="2023-07-12T04:42:26.779" v="5036" actId="21"/>
          <ac:picMkLst>
            <pc:docMk/>
            <pc:sldMk cId="773283366" sldId="309"/>
            <ac:picMk id="30" creationId="{2EAEBAAD-31D2-400B-5219-65F991C7498B}"/>
          </ac:picMkLst>
        </pc:picChg>
        <pc:picChg chg="add mod">
          <ac:chgData name="Toby Donaldson" userId="2e6e5431-bb17-4c41-9985-d39c50d83c73" providerId="ADAL" clId="{7F23DD3C-EE88-4E09-B912-3847A853AACE}" dt="2023-07-12T04:47:36.359" v="5150" actId="12788"/>
          <ac:picMkLst>
            <pc:docMk/>
            <pc:sldMk cId="773283366" sldId="309"/>
            <ac:picMk id="67" creationId="{CC5701D6-60B6-A478-D591-4562857E9A05}"/>
          </ac:picMkLst>
        </pc:picChg>
        <pc:picChg chg="add mod">
          <ac:chgData name="Toby Donaldson" userId="2e6e5431-bb17-4c41-9985-d39c50d83c73" providerId="ADAL" clId="{7F23DD3C-EE88-4E09-B912-3847A853AACE}" dt="2023-07-12T04:48:04.135" v="5154" actId="1076"/>
          <ac:picMkLst>
            <pc:docMk/>
            <pc:sldMk cId="773283366" sldId="309"/>
            <ac:picMk id="69" creationId="{C7460E87-0D9E-184E-A870-13E164F61F3F}"/>
          </ac:picMkLst>
        </pc:picChg>
        <pc:cxnChg chg="add del mod">
          <ac:chgData name="Toby Donaldson" userId="2e6e5431-bb17-4c41-9985-d39c50d83c73" providerId="ADAL" clId="{7F23DD3C-EE88-4E09-B912-3847A853AACE}" dt="2023-07-12T04:46:20.692" v="5114" actId="21"/>
          <ac:cxnSpMkLst>
            <pc:docMk/>
            <pc:sldMk cId="773283366" sldId="309"/>
            <ac:cxnSpMk id="32" creationId="{37A585AD-4E80-A437-5569-F11ADEA37A1A}"/>
          </ac:cxnSpMkLst>
        </pc:cxnChg>
        <pc:cxnChg chg="del mod">
          <ac:chgData name="Toby Donaldson" userId="2e6e5431-bb17-4c41-9985-d39c50d83c73" providerId="ADAL" clId="{7F23DD3C-EE88-4E09-B912-3847A853AACE}" dt="2023-07-12T04:46:20.692" v="5114" actId="21"/>
          <ac:cxnSpMkLst>
            <pc:docMk/>
            <pc:sldMk cId="773283366" sldId="309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2T04:46:20.692" v="5114" actId="21"/>
          <ac:cxnSpMkLst>
            <pc:docMk/>
            <pc:sldMk cId="773283366" sldId="309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2T04:44:34.577" v="5100" actId="21"/>
          <ac:cxnSpMkLst>
            <pc:docMk/>
            <pc:sldMk cId="773283366" sldId="309"/>
            <ac:cxnSpMk id="36" creationId="{7FB76040-3393-2447-351A-DBFC11C07CCE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48" creationId="{15A3FA5D-48C6-0613-ADCA-EBA371C286CD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49" creationId="{1A6B6772-E484-273F-CDB6-C734520DB375}"/>
          </ac:cxnSpMkLst>
        </pc:cxnChg>
        <pc:cxnChg chg="add del mod">
          <ac:chgData name="Toby Donaldson" userId="2e6e5431-bb17-4c41-9985-d39c50d83c73" providerId="ADAL" clId="{7F23DD3C-EE88-4E09-B912-3847A853AACE}" dt="2023-07-12T04:44:36.049" v="5101" actId="21"/>
          <ac:cxnSpMkLst>
            <pc:docMk/>
            <pc:sldMk cId="773283366" sldId="309"/>
            <ac:cxnSpMk id="50" creationId="{F5A12384-D276-7981-1D8D-E67DD5A952B8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54" creationId="{282ED113-CB28-4D18-E078-BF5D84E196D1}"/>
          </ac:cxnSpMkLst>
        </pc:cxnChg>
        <pc:cxnChg chg="del mod">
          <ac:chgData name="Toby Donaldson" userId="2e6e5431-bb17-4c41-9985-d39c50d83c73" providerId="ADAL" clId="{7F23DD3C-EE88-4E09-B912-3847A853AACE}" dt="2023-07-12T04:46:20.692" v="5114" actId="21"/>
          <ac:cxnSpMkLst>
            <pc:docMk/>
            <pc:sldMk cId="773283366" sldId="309"/>
            <ac:cxnSpMk id="60" creationId="{1E9E07FE-BE9F-0A94-1D55-82842FABCB39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62" creationId="{4DCE5868-82B6-4B69-33E2-707EB467D606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64" creationId="{2760F9B3-A0EF-6AAD-50D8-2DC9B2E34F7A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18484555" sldId="309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18271227" sldId="310"/>
        </pc:sldMkLst>
      </pc:sldChg>
      <pc:sldChg chg="addSp delSp modSp new mod ord">
        <pc:chgData name="Toby Donaldson" userId="2e6e5431-bb17-4c41-9985-d39c50d83c73" providerId="ADAL" clId="{7F23DD3C-EE88-4E09-B912-3847A853AACE}" dt="2023-07-16T03:07:08.821" v="11624" actId="1076"/>
        <pc:sldMkLst>
          <pc:docMk/>
          <pc:sldMk cId="2314176608" sldId="310"/>
        </pc:sldMkLst>
        <pc:spChg chg="mod">
          <ac:chgData name="Toby Donaldson" userId="2e6e5431-bb17-4c41-9985-d39c50d83c73" providerId="ADAL" clId="{7F23DD3C-EE88-4E09-B912-3847A853AACE}" dt="2023-07-12T04:51:49.686" v="5334" actId="14100"/>
          <ac:spMkLst>
            <pc:docMk/>
            <pc:sldMk cId="2314176608" sldId="310"/>
            <ac:spMk id="2" creationId="{4A602313-769D-B2F7-FC97-6F4AFD30AE36}"/>
          </ac:spMkLst>
        </pc:spChg>
        <pc:spChg chg="add mod">
          <ac:chgData name="Toby Donaldson" userId="2e6e5431-bb17-4c41-9985-d39c50d83c73" providerId="ADAL" clId="{7F23DD3C-EE88-4E09-B912-3847A853AACE}" dt="2023-07-16T03:07:08.821" v="11624" actId="1076"/>
          <ac:spMkLst>
            <pc:docMk/>
            <pc:sldMk cId="2314176608" sldId="310"/>
            <ac:spMk id="3" creationId="{B619C13D-C559-C1BD-E9D4-BCD987ADDD46}"/>
          </ac:spMkLst>
        </pc:spChg>
        <pc:spChg chg="del mod">
          <ac:chgData name="Toby Donaldson" userId="2e6e5431-bb17-4c41-9985-d39c50d83c73" providerId="ADAL" clId="{7F23DD3C-EE88-4E09-B912-3847A853AACE}" dt="2023-07-12T04:52:09.100" v="5340" actId="21"/>
          <ac:spMkLst>
            <pc:docMk/>
            <pc:sldMk cId="2314176608" sldId="310"/>
            <ac:spMk id="3" creationId="{E7B8A566-F8D7-7602-9AF1-CD05C44240D3}"/>
          </ac:spMkLst>
        </pc:spChg>
        <pc:spChg chg="add mod">
          <ac:chgData name="Toby Donaldson" userId="2e6e5431-bb17-4c41-9985-d39c50d83c73" providerId="ADAL" clId="{7F23DD3C-EE88-4E09-B912-3847A853AACE}" dt="2023-07-14T03:54:07.576" v="6969"/>
          <ac:spMkLst>
            <pc:docMk/>
            <pc:sldMk cId="2314176608" sldId="310"/>
            <ac:spMk id="5" creationId="{6E06D570-7EC0-BCA6-EEA4-92B16DDA13D6}"/>
          </ac:spMkLst>
        </pc:spChg>
        <pc:spChg chg="add del mod">
          <ac:chgData name="Toby Donaldson" userId="2e6e5431-bb17-4c41-9985-d39c50d83c73" providerId="ADAL" clId="{7F23DD3C-EE88-4E09-B912-3847A853AACE}" dt="2023-07-12T04:52:12.458" v="5341" actId="21"/>
          <ac:spMkLst>
            <pc:docMk/>
            <pc:sldMk cId="2314176608" sldId="310"/>
            <ac:spMk id="7" creationId="{D823C29A-CAF1-752D-89F9-622720899190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9" creationId="{703B1DFD-B9B7-FD5C-5C08-C59127BC5420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0" creationId="{4DDE7A12-92D5-9FD6-ECCC-F54F2B5C0E39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2" creationId="{0F3B2A71-16A7-5370-F454-0D85BB9F38BF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3" creationId="{B543F044-BAFB-CAE9-ED69-EC63CF367E12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5" creationId="{25E948AC-FD99-629E-8E2F-A345B7E0FF62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6" creationId="{17B07A07-54B6-C6D9-9172-19A3A7F95148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8" creationId="{1D3AC101-BB8C-8B3C-1FE3-47DEF90A349F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9" creationId="{3D2AD21F-E872-4A24-1F36-9B3761BC8093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23" creationId="{2B017463-9620-6F1F-E364-781F63CCD890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24" creationId="{26815C71-8E6A-07ED-DE4A-77F53E2658B6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27" creationId="{6C7CCA60-4E73-3DE9-0C50-EDA178C4246B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28" creationId="{FD43C2BB-5EB6-4393-8AEE-3061CFAD9721}"/>
          </ac:spMkLst>
        </pc:spChg>
        <pc:spChg chg="add del">
          <ac:chgData name="Toby Donaldson" userId="2e6e5431-bb17-4c41-9985-d39c50d83c73" providerId="ADAL" clId="{7F23DD3C-EE88-4E09-B912-3847A853AACE}" dt="2023-07-12T04:53:33.439" v="5351" actId="11529"/>
          <ac:spMkLst>
            <pc:docMk/>
            <pc:sldMk cId="2314176608" sldId="310"/>
            <ac:spMk id="33" creationId="{D2C86E1E-4DF7-55AF-B777-DE75E6CDADC4}"/>
          </ac:spMkLst>
        </pc:spChg>
        <pc:spChg chg="add mod">
          <ac:chgData name="Toby Donaldson" userId="2e6e5431-bb17-4c41-9985-d39c50d83c73" providerId="ADAL" clId="{7F23DD3C-EE88-4E09-B912-3847A853AACE}" dt="2023-07-12T04:53:45.186" v="5354" actId="208"/>
          <ac:spMkLst>
            <pc:docMk/>
            <pc:sldMk cId="2314176608" sldId="310"/>
            <ac:spMk id="34" creationId="{4DEBAC72-13A1-BD7D-B6D7-9A9870C972BB}"/>
          </ac:spMkLst>
        </pc:spChg>
        <pc:spChg chg="add mod">
          <ac:chgData name="Toby Donaldson" userId="2e6e5431-bb17-4c41-9985-d39c50d83c73" providerId="ADAL" clId="{7F23DD3C-EE88-4E09-B912-3847A853AACE}" dt="2023-07-12T04:55:51.055" v="5431" actId="1076"/>
          <ac:spMkLst>
            <pc:docMk/>
            <pc:sldMk cId="2314176608" sldId="310"/>
            <ac:spMk id="35" creationId="{41BEBF40-9532-00F3-9A9F-5E4C08DFFA77}"/>
          </ac:spMkLst>
        </pc:s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8" creationId="{72FE863C-FEEE-5DCE-705C-252E5D8DBDB0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11" creationId="{9839C711-D710-12AC-9FDB-2343783DD7CE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14" creationId="{AFE0B391-C419-8D33-8E6A-4F60AD56EC3D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17" creationId="{60FFA01C-A861-E6C6-FB05-69A54D6E5787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22" creationId="{44F05B46-4AEA-4423-98AD-0D46557C06B0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26" creationId="{5C3E2E62-FC40-7FB9-5CBC-9A306EB28A0F}"/>
          </ac:grpSpMkLst>
        </pc:grpChg>
        <pc:graphicFrameChg chg="add del mod modGraphic">
          <ac:chgData name="Toby Donaldson" userId="2e6e5431-bb17-4c41-9985-d39c50d83c73" providerId="ADAL" clId="{7F23DD3C-EE88-4E09-B912-3847A853AACE}" dt="2023-07-12T05:05:50.294" v="5619" actId="3680"/>
          <ac:graphicFrameMkLst>
            <pc:docMk/>
            <pc:sldMk cId="2314176608" sldId="310"/>
            <ac:graphicFrameMk id="38" creationId="{F1754EB9-1209-C394-559A-BAE8DECE371E}"/>
          </ac:graphicFrameMkLst>
        </pc:graphicFrameChg>
        <pc:graphicFrameChg chg="add del mod modGraphic">
          <ac:chgData name="Toby Donaldson" userId="2e6e5431-bb17-4c41-9985-d39c50d83c73" providerId="ADAL" clId="{7F23DD3C-EE88-4E09-B912-3847A853AACE}" dt="2023-07-12T05:12:05.643" v="5795" actId="21"/>
          <ac:graphicFrameMkLst>
            <pc:docMk/>
            <pc:sldMk cId="2314176608" sldId="310"/>
            <ac:graphicFrameMk id="39" creationId="{963F8210-02C5-4751-87F1-02C592947CA0}"/>
          </ac:graphicFrameMkLst>
        </pc:graphicFrameChg>
        <pc:cxnChg chg="add mod">
          <ac:chgData name="Toby Donaldson" userId="2e6e5431-bb17-4c41-9985-d39c50d83c73" providerId="ADAL" clId="{7F23DD3C-EE88-4E09-B912-3847A853AACE}" dt="2023-07-12T04:53:08.446" v="5349" actId="14100"/>
          <ac:cxnSpMkLst>
            <pc:docMk/>
            <pc:sldMk cId="2314176608" sldId="310"/>
            <ac:cxnSpMk id="20" creationId="{55AAB899-5FF0-E412-F987-1586C0620033}"/>
          </ac:cxnSpMkLst>
        </pc:cxnChg>
        <pc:cxnChg chg="add mod">
          <ac:chgData name="Toby Donaldson" userId="2e6e5431-bb17-4c41-9985-d39c50d83c73" providerId="ADAL" clId="{7F23DD3C-EE88-4E09-B912-3847A853AACE}" dt="2023-07-12T04:52:52.941" v="5346" actId="1076"/>
          <ac:cxnSpMkLst>
            <pc:docMk/>
            <pc:sldMk cId="2314176608" sldId="310"/>
            <ac:cxnSpMk id="21" creationId="{4D6E5871-260A-6573-4C79-620C1EAD4470}"/>
          </ac:cxnSpMkLst>
        </pc:cxnChg>
        <pc:cxnChg chg="add mod">
          <ac:chgData name="Toby Donaldson" userId="2e6e5431-bb17-4c41-9985-d39c50d83c73" providerId="ADAL" clId="{7F23DD3C-EE88-4E09-B912-3847A853AACE}" dt="2023-07-12T04:52:52.941" v="5346" actId="1076"/>
          <ac:cxnSpMkLst>
            <pc:docMk/>
            <pc:sldMk cId="2314176608" sldId="310"/>
            <ac:cxnSpMk id="25" creationId="{D2288840-40C5-2C40-1F7A-D342FC55871B}"/>
          </ac:cxnSpMkLst>
        </pc:cxnChg>
        <pc:cxnChg chg="add del mod">
          <ac:chgData name="Toby Donaldson" userId="2e6e5431-bb17-4c41-9985-d39c50d83c73" providerId="ADAL" clId="{7F23DD3C-EE88-4E09-B912-3847A853AACE}" dt="2023-07-12T04:52:56.390" v="5347" actId="21"/>
          <ac:cxnSpMkLst>
            <pc:docMk/>
            <pc:sldMk cId="2314176608" sldId="310"/>
            <ac:cxnSpMk id="29" creationId="{1656F977-AAAD-C586-DB60-3EC6D732A7FF}"/>
          </ac:cxnSpMkLst>
        </pc:cxnChg>
        <pc:cxnChg chg="add mod">
          <ac:chgData name="Toby Donaldson" userId="2e6e5431-bb17-4c41-9985-d39c50d83c73" providerId="ADAL" clId="{7F23DD3C-EE88-4E09-B912-3847A853AACE}" dt="2023-07-12T04:52:52.941" v="5346" actId="1076"/>
          <ac:cxnSpMkLst>
            <pc:docMk/>
            <pc:sldMk cId="2314176608" sldId="310"/>
            <ac:cxnSpMk id="30" creationId="{44CA07CF-E60C-D04D-BE9A-BEB904DCFA83}"/>
          </ac:cxnSpMkLst>
        </pc:cxnChg>
        <pc:cxnChg chg="add">
          <ac:chgData name="Toby Donaldson" userId="2e6e5431-bb17-4c41-9985-d39c50d83c73" providerId="ADAL" clId="{7F23DD3C-EE88-4E09-B912-3847A853AACE}" dt="2023-07-12T04:56:00.290" v="5432" actId="11529"/>
          <ac:cxnSpMkLst>
            <pc:docMk/>
            <pc:sldMk cId="2314176608" sldId="310"/>
            <ac:cxnSpMk id="37" creationId="{25BC559F-149C-7A4F-C6A4-ADFDD1256264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1964150" sldId="311"/>
        </pc:sldMkLst>
      </pc:sldChg>
      <pc:sldChg chg="addSp delSp modSp add mod ord">
        <pc:chgData name="Toby Donaldson" userId="2e6e5431-bb17-4c41-9985-d39c50d83c73" providerId="ADAL" clId="{7F23DD3C-EE88-4E09-B912-3847A853AACE}" dt="2023-07-16T03:09:03.637" v="11640" actId="20577"/>
        <pc:sldMkLst>
          <pc:docMk/>
          <pc:sldMk cId="3630375092" sldId="311"/>
        </pc:sldMkLst>
        <pc:spChg chg="mod">
          <ac:chgData name="Toby Donaldson" userId="2e6e5431-bb17-4c41-9985-d39c50d83c73" providerId="ADAL" clId="{7F23DD3C-EE88-4E09-B912-3847A853AACE}" dt="2023-07-14T03:54:03.847" v="6968"/>
          <ac:spMkLst>
            <pc:docMk/>
            <pc:sldMk cId="3630375092" sldId="311"/>
            <ac:spMk id="5" creationId="{6E06D570-7EC0-BCA6-EEA4-92B16DDA13D6}"/>
          </ac:spMkLst>
        </pc:spChg>
        <pc:spChg chg="add mod">
          <ac:chgData name="Toby Donaldson" userId="2e6e5431-bb17-4c41-9985-d39c50d83c73" providerId="ADAL" clId="{7F23DD3C-EE88-4E09-B912-3847A853AACE}" dt="2023-07-16T03:09:03.637" v="11640" actId="20577"/>
          <ac:spMkLst>
            <pc:docMk/>
            <pc:sldMk cId="3630375092" sldId="311"/>
            <ac:spMk id="6" creationId="{42E77FD3-5028-CE4A-C09A-C418F4306C75}"/>
          </ac:spMkLst>
        </pc:spChg>
        <pc:spChg chg="add mod">
          <ac:chgData name="Toby Donaldson" userId="2e6e5431-bb17-4c41-9985-d39c50d83c73" providerId="ADAL" clId="{7F23DD3C-EE88-4E09-B912-3847A853AACE}" dt="2023-07-16T03:07:59.320" v="11629" actId="14100"/>
          <ac:spMkLst>
            <pc:docMk/>
            <pc:sldMk cId="3630375092" sldId="311"/>
            <ac:spMk id="7" creationId="{1AD3E005-ADCA-252E-F106-9616F5BDE452}"/>
          </ac:spMkLst>
        </pc:spChg>
        <pc:spChg chg="add mod">
          <ac:chgData name="Toby Donaldson" userId="2e6e5431-bb17-4c41-9985-d39c50d83c73" providerId="ADAL" clId="{7F23DD3C-EE88-4E09-B912-3847A853AACE}" dt="2023-07-16T03:08:27.441" v="11636" actId="14100"/>
          <ac:spMkLst>
            <pc:docMk/>
            <pc:sldMk cId="3630375092" sldId="311"/>
            <ac:spMk id="29" creationId="{97764E12-F462-72B7-6D5F-09E277D36A1B}"/>
          </ac:spMkLst>
        </pc:spChg>
        <pc:spChg chg="mod">
          <ac:chgData name="Toby Donaldson" userId="2e6e5431-bb17-4c41-9985-d39c50d83c73" providerId="ADAL" clId="{7F23DD3C-EE88-4E09-B912-3847A853AACE}" dt="2023-07-12T04:56:37.535" v="5439" actId="14100"/>
          <ac:spMkLst>
            <pc:docMk/>
            <pc:sldMk cId="3630375092" sldId="311"/>
            <ac:spMk id="34" creationId="{4DEBAC72-13A1-BD7D-B6D7-9A9870C972BB}"/>
          </ac:spMkLst>
        </pc:spChg>
        <pc:spChg chg="del">
          <ac:chgData name="Toby Donaldson" userId="2e6e5431-bb17-4c41-9985-d39c50d83c73" providerId="ADAL" clId="{7F23DD3C-EE88-4E09-B912-3847A853AACE}" dt="2023-07-12T04:56:44.281" v="5441" actId="21"/>
          <ac:spMkLst>
            <pc:docMk/>
            <pc:sldMk cId="3630375092" sldId="311"/>
            <ac:spMk id="35" creationId="{41BEBF40-9532-00F3-9A9F-5E4C08DFFA77}"/>
          </ac:spMkLst>
        </pc:s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8" creationId="{72FE863C-FEEE-5DCE-705C-252E5D8DBDB0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11" creationId="{9839C711-D710-12AC-9FDB-2343783DD7CE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14" creationId="{AFE0B391-C419-8D33-8E6A-4F60AD56EC3D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17" creationId="{60FFA01C-A861-E6C6-FB05-69A54D6E5787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22" creationId="{44F05B46-4AEA-4423-98AD-0D46557C06B0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26" creationId="{5C3E2E62-FC40-7FB9-5CBC-9A306EB28A0F}"/>
          </ac:grpSpMkLst>
        </pc:grpChg>
        <pc:graphicFrameChg chg="add mod modGraphic">
          <ac:chgData name="Toby Donaldson" userId="2e6e5431-bb17-4c41-9985-d39c50d83c73" providerId="ADAL" clId="{7F23DD3C-EE88-4E09-B912-3847A853AACE}" dt="2023-07-12T05:12:13.491" v="5796" actId="1076"/>
          <ac:graphicFrameMkLst>
            <pc:docMk/>
            <pc:sldMk cId="3630375092" sldId="311"/>
            <ac:graphicFrameMk id="3" creationId="{FFF3FA87-2F06-1E8F-ECBC-80A5CA95A3C6}"/>
          </ac:graphicFrameMkLst>
        </pc:graphicFrameChg>
        <pc:graphicFrameChg chg="add del mod">
          <ac:chgData name="Toby Donaldson" userId="2e6e5431-bb17-4c41-9985-d39c50d83c73" providerId="ADAL" clId="{7F23DD3C-EE88-4E09-B912-3847A853AACE}" dt="2023-07-12T05:12:02.325" v="5794" actId="21"/>
          <ac:graphicFrameMkLst>
            <pc:docMk/>
            <pc:sldMk cId="3630375092" sldId="311"/>
            <ac:graphicFrameMk id="7" creationId="{B99846D7-ABA4-03DC-E2D5-2E0EFC49F88A}"/>
          </ac:graphicFrameMkLst>
        </pc:graphicFrameChg>
        <pc:cxnChg chg="mod">
          <ac:chgData name="Toby Donaldson" userId="2e6e5431-bb17-4c41-9985-d39c50d83c73" providerId="ADAL" clId="{7F23DD3C-EE88-4E09-B912-3847A853AACE}" dt="2023-07-16T03:08:55.511" v="11639" actId="14100"/>
          <ac:cxnSpMkLst>
            <pc:docMk/>
            <pc:sldMk cId="3630375092" sldId="311"/>
            <ac:cxnSpMk id="20" creationId="{55AAB899-5FF0-E412-F987-1586C0620033}"/>
          </ac:cxnSpMkLst>
        </pc:cxnChg>
        <pc:cxnChg chg="mod">
          <ac:chgData name="Toby Donaldson" userId="2e6e5431-bb17-4c41-9985-d39c50d83c73" providerId="ADAL" clId="{7F23DD3C-EE88-4E09-B912-3847A853AACE}" dt="2023-07-12T05:10:51.284" v="5791" actId="1076"/>
          <ac:cxnSpMkLst>
            <pc:docMk/>
            <pc:sldMk cId="3630375092" sldId="311"/>
            <ac:cxnSpMk id="21" creationId="{4D6E5871-260A-6573-4C79-620C1EAD4470}"/>
          </ac:cxnSpMkLst>
        </pc:cxnChg>
        <pc:cxnChg chg="mod">
          <ac:chgData name="Toby Donaldson" userId="2e6e5431-bb17-4c41-9985-d39c50d83c73" providerId="ADAL" clId="{7F23DD3C-EE88-4E09-B912-3847A853AACE}" dt="2023-07-12T05:10:51.284" v="5791" actId="1076"/>
          <ac:cxnSpMkLst>
            <pc:docMk/>
            <pc:sldMk cId="3630375092" sldId="311"/>
            <ac:cxnSpMk id="25" creationId="{D2288840-40C5-2C40-1F7A-D342FC55871B}"/>
          </ac:cxnSpMkLst>
        </pc:cxnChg>
        <pc:cxnChg chg="mod">
          <ac:chgData name="Toby Donaldson" userId="2e6e5431-bb17-4c41-9985-d39c50d83c73" providerId="ADAL" clId="{7F23DD3C-EE88-4E09-B912-3847A853AACE}" dt="2023-07-12T05:10:51.284" v="5791" actId="1076"/>
          <ac:cxnSpMkLst>
            <pc:docMk/>
            <pc:sldMk cId="3630375092" sldId="311"/>
            <ac:cxnSpMk id="30" creationId="{44CA07CF-E60C-D04D-BE9A-BEB904DCFA83}"/>
          </ac:cxnSpMkLst>
        </pc:cxnChg>
        <pc:cxnChg chg="del">
          <ac:chgData name="Toby Donaldson" userId="2e6e5431-bb17-4c41-9985-d39c50d83c73" providerId="ADAL" clId="{7F23DD3C-EE88-4E09-B912-3847A853AACE}" dt="2023-07-12T04:56:40.253" v="5440" actId="21"/>
          <ac:cxnSpMkLst>
            <pc:docMk/>
            <pc:sldMk cId="3630375092" sldId="311"/>
            <ac:cxnSpMk id="37" creationId="{25BC559F-149C-7A4F-C6A4-ADFDD1256264}"/>
          </ac:cxnSpMkLst>
        </pc:cxnChg>
      </pc:sldChg>
      <pc:sldChg chg="addSp delSp modSp new mod modClrScheme chgLayout">
        <pc:chgData name="Toby Donaldson" userId="2e6e5431-bb17-4c41-9985-d39c50d83c73" providerId="ADAL" clId="{7F23DD3C-EE88-4E09-B912-3847A853AACE}" dt="2023-07-16T05:50:41.277" v="12166" actId="20577"/>
        <pc:sldMkLst>
          <pc:docMk/>
          <pc:sldMk cId="2270319643" sldId="312"/>
        </pc:sldMkLst>
        <pc:spChg chg="del">
          <ac:chgData name="Toby Donaldson" userId="2e6e5431-bb17-4c41-9985-d39c50d83c73" providerId="ADAL" clId="{7F23DD3C-EE88-4E09-B912-3847A853AACE}" dt="2023-07-12T05:18:12.157" v="5854" actId="700"/>
          <ac:spMkLst>
            <pc:docMk/>
            <pc:sldMk cId="2270319643" sldId="312"/>
            <ac:spMk id="2" creationId="{75BC423C-1567-A0B7-D698-39A3A67C106D}"/>
          </ac:spMkLst>
        </pc:spChg>
        <pc:spChg chg="del">
          <ac:chgData name="Toby Donaldson" userId="2e6e5431-bb17-4c41-9985-d39c50d83c73" providerId="ADAL" clId="{7F23DD3C-EE88-4E09-B912-3847A853AACE}" dt="2023-07-12T05:18:12.157" v="5854" actId="700"/>
          <ac:spMkLst>
            <pc:docMk/>
            <pc:sldMk cId="2270319643" sldId="312"/>
            <ac:spMk id="3" creationId="{24639862-3915-4790-235B-3F4EC32A604F}"/>
          </ac:spMkLst>
        </pc:spChg>
        <pc:spChg chg="mod ord">
          <ac:chgData name="Toby Donaldson" userId="2e6e5431-bb17-4c41-9985-d39c50d83c73" providerId="ADAL" clId="{7F23DD3C-EE88-4E09-B912-3847A853AACE}" dt="2023-07-12T05:18:12.157" v="5854" actId="700"/>
          <ac:spMkLst>
            <pc:docMk/>
            <pc:sldMk cId="2270319643" sldId="312"/>
            <ac:spMk id="4" creationId="{520CFAFF-0560-58C9-340C-08B1A71B4B45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6" creationId="{3A671518-98CC-C793-3432-34B5A0B8C684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7" creationId="{BCB8AC86-0F98-FFAB-00FC-7E1D316BA307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9" creationId="{CA3BAF88-4080-810F-2CC4-60FCE17938CD}"/>
          </ac:spMkLst>
        </pc:spChg>
        <pc:spChg chg="add mod">
          <ac:chgData name="Toby Donaldson" userId="2e6e5431-bb17-4c41-9985-d39c50d83c73" providerId="ADAL" clId="{7F23DD3C-EE88-4E09-B912-3847A853AACE}" dt="2023-07-16T05:49:42.322" v="12072" actId="14100"/>
          <ac:spMkLst>
            <pc:docMk/>
            <pc:sldMk cId="2270319643" sldId="312"/>
            <ac:spMk id="10" creationId="{BCFBB46F-FC71-18A4-FDA7-208FAF7C2B2B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0" creationId="{BED4034E-A0B9-0822-A9B9-C9219C7123FE}"/>
          </ac:spMkLst>
        </pc:spChg>
        <pc:spChg chg="add mod">
          <ac:chgData name="Toby Donaldson" userId="2e6e5431-bb17-4c41-9985-d39c50d83c73" providerId="ADAL" clId="{7F23DD3C-EE88-4E09-B912-3847A853AACE}" dt="2023-07-16T05:50:41.277" v="12166" actId="20577"/>
          <ac:spMkLst>
            <pc:docMk/>
            <pc:sldMk cId="2270319643" sldId="312"/>
            <ac:spMk id="11" creationId="{B32B1C12-2134-04D5-6056-F0DD97771C6B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2" creationId="{213522D0-4F91-CF53-F96E-C078C2F1A562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3" creationId="{E75E3A65-C2B5-F2B9-6E28-2365D799656F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5" creationId="{FA159125-C249-6260-476C-89F3A7D952E0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6" creationId="{EC7B14D1-DD1F-E29C-8210-409B4DF1ABF7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8" creationId="{FF3B2495-1EA6-4447-DC7C-0766E80E7F1E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9" creationId="{1DA76780-3FC9-373A-694F-B18B25F83216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1" creationId="{48B8A234-A1E5-BF0B-B178-733891805F13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2" creationId="{5C73285F-5384-5637-55C0-023F1D13B58E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4" creationId="{84E167A4-79E2-5FE6-E9C1-F1987A11817F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5" creationId="{0FF34409-C0BC-6F71-C188-985DA89022D6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7" creationId="{2F2BC0A7-08D5-5899-BBC6-C46CF5EED7F3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8" creationId="{2A454801-01E3-B986-540F-A52C3AD44849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0" creationId="{F1093F7F-BFD9-9B89-8AC2-BEBE5719BA86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1" creationId="{FA3CB66E-835F-9A38-CF48-1CAED714675A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3" creationId="{9495BD5A-27AF-781F-92EF-3DB7521CD642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4" creationId="{8369B0E0-AFDE-DF11-ECDA-FF7F26CFEC29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6" creationId="{F3253B15-70C9-9DED-B70D-55FB0B67425B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7" creationId="{585D71C2-F325-9ABB-89EB-A72AF032F90A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9" creationId="{0E42B2D2-6D35-9395-D42F-1B5273EE85B8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0" creationId="{3ADBE02F-297F-F39D-F932-E4A32A76B18C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2" creationId="{8AAA35E5-C8A9-532A-4A38-4DD72AB8537D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3" creationId="{2F6C0E5B-4455-97CE-325D-2439D59C8A35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5" creationId="{55643BDB-7256-AE0F-F083-6255298FCED7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6" creationId="{F300721E-8785-4BCA-E3F6-1A9BDAD09D92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8" creationId="{243E12F3-BB2E-CD0F-F36A-7F4AD510C7E0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9" creationId="{5C01ACBE-4745-2047-C068-442827BBEADD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51" creationId="{EB3BF5DA-8C93-6379-9F7C-12181E626AF3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52" creationId="{BFAFEB15-BA7E-A122-1B23-F1B901C0E43B}"/>
          </ac:spMkLst>
        </pc:spChg>
        <pc:spChg chg="add mod">
          <ac:chgData name="Toby Donaldson" userId="2e6e5431-bb17-4c41-9985-d39c50d83c73" providerId="ADAL" clId="{7F23DD3C-EE88-4E09-B912-3847A853AACE}" dt="2023-07-14T04:08:06.557" v="7248" actId="113"/>
          <ac:spMkLst>
            <pc:docMk/>
            <pc:sldMk cId="2270319643" sldId="312"/>
            <ac:spMk id="54" creationId="{9DD24AA9-7CBE-08F1-AA5C-FE35D8564212}"/>
          </ac:spMkLst>
        </pc:spChg>
        <pc:spChg chg="add mod">
          <ac:chgData name="Toby Donaldson" userId="2e6e5431-bb17-4c41-9985-d39c50d83c73" providerId="ADAL" clId="{7F23DD3C-EE88-4E09-B912-3847A853AACE}" dt="2023-07-16T05:50:09.030" v="12080" actId="20577"/>
          <ac:spMkLst>
            <pc:docMk/>
            <pc:sldMk cId="2270319643" sldId="312"/>
            <ac:spMk id="136" creationId="{BE9AE4B4-3BFC-F550-84C5-666B3A912F8D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38" creationId="{D490C474-69C7-E804-5756-D71768810164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39" creationId="{CB6B7F04-CB48-CE07-0644-838D41E68C0C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1" creationId="{D70F5645-520F-A38A-3AB3-5BE13A3128DA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2" creationId="{05FCDA91-27B4-3ADC-ECE4-507FCFD0D053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4" creationId="{9F00BD0E-553F-7834-51FC-FF488737A43F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5" creationId="{193C791A-6BBA-8BF3-15EB-D0268C48BCD2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7" creationId="{BABBFAB6-E4D6-5F3E-D98D-DE5A8CE9C70D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8" creationId="{ED3DF1B7-339D-AC86-FCA1-2B0E3A01D5B9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0" creationId="{1E3B9775-2B04-DD5C-8B54-1F8EFC25931D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1" creationId="{08671137-2ED1-49D5-E50F-BC55784746A0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3" creationId="{FBDD91C6-3FA2-45DE-3C71-45D0CE25CEF7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4" creationId="{928C11E6-64FC-2AA5-3EE2-12E8B32E3EBB}"/>
          </ac:spMkLst>
        </pc:spChg>
        <pc:spChg chg="mod">
          <ac:chgData name="Toby Donaldson" userId="2e6e5431-bb17-4c41-9985-d39c50d83c73" providerId="ADAL" clId="{7F23DD3C-EE88-4E09-B912-3847A853AACE}" dt="2023-07-14T04:44:29.005" v="8527" actId="20577"/>
          <ac:spMkLst>
            <pc:docMk/>
            <pc:sldMk cId="2270319643" sldId="312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7" creationId="{435A97FD-93A6-6914-6FB3-4B7E5283E881}"/>
          </ac:spMkLst>
        </pc:spChg>
        <pc:spChg chg="mod">
          <ac:chgData name="Toby Donaldson" userId="2e6e5431-bb17-4c41-9985-d39c50d83c73" providerId="ADAL" clId="{7F23DD3C-EE88-4E09-B912-3847A853AACE}" dt="2023-07-14T04:44:32.801" v="8528" actId="20577"/>
          <ac:spMkLst>
            <pc:docMk/>
            <pc:sldMk cId="2270319643" sldId="312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60" creationId="{872E9FF5-9C90-D530-4C27-C5FB2A54725E}"/>
          </ac:spMkLst>
        </pc:spChg>
        <pc:spChg chg="mod">
          <ac:chgData name="Toby Donaldson" userId="2e6e5431-bb17-4c41-9985-d39c50d83c73" providerId="ADAL" clId="{7F23DD3C-EE88-4E09-B912-3847A853AACE}" dt="2023-07-14T04:44:36.721" v="8529" actId="20577"/>
          <ac:spMkLst>
            <pc:docMk/>
            <pc:sldMk cId="2270319643" sldId="312"/>
            <ac:spMk id="162" creationId="{066BEB00-8095-9A85-EE17-619FBD07DDE0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63" creationId="{B2CB18DF-6437-8B47-DD37-F712C2DB5D49}"/>
          </ac:spMkLst>
        </pc:s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5" creationId="{6349C911-C85C-D2CC-C8F2-9BCC0B8A680A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8" creationId="{FEDEB27F-3015-2F3E-1A25-2F9E778FD0C6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11" creationId="{4386B55B-B7E6-E697-FE9A-3D7ADEFF403B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14" creationId="{977201CE-5F3A-0CC2-7B73-5E0A081F90FF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17" creationId="{032B8532-3205-9C47-A853-AB7A2DCD488A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20" creationId="{55166E16-0E2A-51DA-BE08-C95E7C207272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23" creationId="{7209307F-DFA5-E7F3-6FFF-7F01E1D6DB3B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26" creationId="{3ECC9D7D-FDA1-119B-0276-06A86DDB0B81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29" creationId="{9A1972D6-253C-E76E-4794-0F935121EB7A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32" creationId="{E171271B-6C82-91E7-4FEF-B0593C442D22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35" creationId="{CE1EAFB4-79E8-8D4D-BE95-912A3BFCD342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38" creationId="{9EFB5808-4F12-4EE4-D8B9-E89107532121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41" creationId="{BFF98E3B-AFB0-2F3F-D784-978D657A254B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44" creationId="{6EA034FB-4984-CAB4-3AFE-E99324FACF63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47" creationId="{1CE30B3C-CBE9-12D1-7BCB-700ACF97C0F1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50" creationId="{9477BEC1-CA02-BE54-E758-E8EFD51DA0C4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37" creationId="{992225F3-C120-81A4-11F7-6D75EA80AAD3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40" creationId="{61424559-3F7F-9A74-B06B-BF102BCA3DA3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43" creationId="{B68E3897-16E5-6EE0-862D-2942BAA3443E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46" creationId="{E199B747-6625-FC76-C0BC-D415A81401B6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49" creationId="{4FCBFFA3-0A69-F0E1-D941-2DC7D0A42C5D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52" creationId="{51302ADB-48B1-BAAA-6008-0110202914D5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55" creationId="{31FC9B11-B10E-29B6-A563-5B3D1A45F254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58" creationId="{7A395577-29B6-B020-9C90-F6196A6B8F7D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61" creationId="{DE20EED9-79F8-14CE-A3E7-4FBFD7D4EC98}"/>
          </ac:grpSpMkLst>
        </pc:grp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53" creationId="{36B9DCDD-8D3A-3C1F-C522-139D9C94779E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55" creationId="{2C0F69FF-2A50-BCC4-FA7F-6C8271082118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58" creationId="{4C527795-F1F1-E148-BFF1-F9A1E9DA9002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61" creationId="{B94C5B56-DF37-001A-2A75-520B305C9ED6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64" creationId="{049AC3E0-3A6F-0CD5-C5A7-E37AA45D6778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67" creationId="{307E8E2B-4BF8-D52D-D122-FD1DF330DD98}"/>
          </ac:cxnSpMkLst>
        </pc:cxnChg>
        <pc:cxnChg chg="add del mod">
          <ac:chgData name="Toby Donaldson" userId="2e6e5431-bb17-4c41-9985-d39c50d83c73" providerId="ADAL" clId="{7F23DD3C-EE88-4E09-B912-3847A853AACE}" dt="2023-07-12T05:20:39.563" v="5917" actId="21"/>
          <ac:cxnSpMkLst>
            <pc:docMk/>
            <pc:sldMk cId="2270319643" sldId="312"/>
            <ac:cxnSpMk id="68" creationId="{C66BFC56-9583-986E-856D-BC42033E1654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71" creationId="{995C7582-490D-0FD1-4369-04446C2DCEF8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72" creationId="{220BD0B1-E5F8-76E5-07B3-F2C64062E285}"/>
          </ac:cxnSpMkLst>
        </pc:cxnChg>
        <pc:cxnChg chg="add del mod">
          <ac:chgData name="Toby Donaldson" userId="2e6e5431-bb17-4c41-9985-d39c50d83c73" providerId="ADAL" clId="{7F23DD3C-EE88-4E09-B912-3847A853AACE}" dt="2023-07-12T05:21:23.127" v="5931"/>
          <ac:cxnSpMkLst>
            <pc:docMk/>
            <pc:sldMk cId="2270319643" sldId="312"/>
            <ac:cxnSpMk id="79" creationId="{52D5274C-E099-734A-4DC0-F3B95358C6F2}"/>
          </ac:cxnSpMkLst>
        </pc:cxnChg>
        <pc:cxnChg chg="add del mod">
          <ac:chgData name="Toby Donaldson" userId="2e6e5431-bb17-4c41-9985-d39c50d83c73" providerId="ADAL" clId="{7F23DD3C-EE88-4E09-B912-3847A853AACE}" dt="2023-07-12T05:21:23.127" v="5931"/>
          <ac:cxnSpMkLst>
            <pc:docMk/>
            <pc:sldMk cId="2270319643" sldId="312"/>
            <ac:cxnSpMk id="80" creationId="{960EF326-749D-91E1-0082-67639E90BFC9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81" creationId="{FBE3714A-FBBA-3840-082C-CDD5AD107EB0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82" creationId="{C756C34D-9D22-473F-35DF-DD43F7E1A5F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83" creationId="{5BC681A0-E28D-8AF5-BA76-83F3A663F881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90" creationId="{AD9DEEBE-3175-95CF-89B5-4297097AEC27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91" creationId="{35253BCF-4742-BCFD-F25E-C3EFC322257F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92" creationId="{695B32D6-B64B-8DB4-C988-0840F3A3FEF7}"/>
          </ac:cxnSpMkLst>
        </pc:cxnChg>
        <pc:cxnChg chg="add del mod">
          <ac:chgData name="Toby Donaldson" userId="2e6e5431-bb17-4c41-9985-d39c50d83c73" providerId="ADAL" clId="{7F23DD3C-EE88-4E09-B912-3847A853AACE}" dt="2023-07-12T05:22:35.745" v="5957"/>
          <ac:cxnSpMkLst>
            <pc:docMk/>
            <pc:sldMk cId="2270319643" sldId="312"/>
            <ac:cxnSpMk id="103" creationId="{FA863FD8-12E1-65B1-AE00-55E8956B94A2}"/>
          </ac:cxnSpMkLst>
        </pc:cxnChg>
        <pc:cxnChg chg="add del mod">
          <ac:chgData name="Toby Donaldson" userId="2e6e5431-bb17-4c41-9985-d39c50d83c73" providerId="ADAL" clId="{7F23DD3C-EE88-4E09-B912-3847A853AACE}" dt="2023-07-12T05:22:35.745" v="5957"/>
          <ac:cxnSpMkLst>
            <pc:docMk/>
            <pc:sldMk cId="2270319643" sldId="312"/>
            <ac:cxnSpMk id="104" creationId="{6E19986E-1C5E-F7D9-5CF4-005D11C30770}"/>
          </ac:cxnSpMkLst>
        </pc:cxnChg>
        <pc:cxnChg chg="add del mod">
          <ac:chgData name="Toby Donaldson" userId="2e6e5431-bb17-4c41-9985-d39c50d83c73" providerId="ADAL" clId="{7F23DD3C-EE88-4E09-B912-3847A853AACE}" dt="2023-07-12T05:22:35.745" v="5957"/>
          <ac:cxnSpMkLst>
            <pc:docMk/>
            <pc:sldMk cId="2270319643" sldId="312"/>
            <ac:cxnSpMk id="105" creationId="{B644B8C2-8F7F-1B0A-9292-F9E0DBB5B44C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06" creationId="{EEEF9047-359A-1BF4-54AD-4741EF26F48B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07" creationId="{3B443F35-87C5-64CB-FB46-348ECB1609E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12" creationId="{7B9E3222-C02E-4627-44F6-C58090C9E3B3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13" creationId="{A713B106-D51F-2752-811E-BDC44746EE5E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14" creationId="{AD3C0B2C-EC5A-BCF4-032E-861128E6E03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15" creationId="{0A5D676D-BB45-87C2-607D-81A90FCC979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24" creationId="{AC08AC8A-3C35-15DB-859D-4DE5916DBFA4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25" creationId="{0239F820-6588-CA6D-3031-F803ADB4FACF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26" creationId="{F5842395-9F63-F117-CFE0-0243BE3C522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27" creationId="{25D5EA5D-B804-F7E5-E6DB-A6C20D7F6EF1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4" creationId="{D8DFFA96-32A6-0EB9-8AC1-5D60F6090DE8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5" creationId="{C5235395-D026-A284-D2D7-16DB7D4E69A5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6" creationId="{235FC732-B0F8-8A07-C8FE-87F62CA0DF0B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7" creationId="{5635944C-2DF5-4A2F-B583-C84D7EA4343B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8" creationId="{74997830-869C-A498-B1E4-25D44B20110F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9" creationId="{D9D6C8A4-72CD-6C9E-2F17-25D96F53BD40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0" creationId="{E9A087E3-E211-68E5-0C1C-1E7F7EA2AC3A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1" creationId="{8A12C48D-7518-736B-AE1F-F97F763F9F6F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2" creationId="{46B913CB-4A94-B19B-E062-B526C587CB61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3" creationId="{91B97B68-0C53-06F0-A0D4-86BC93417277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4" creationId="{36D307B7-BC34-5D9D-140B-53C021A308E9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5" creationId="{1D19F066-1293-F84D-1A88-5C7856A1D062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314400209" sldId="312"/>
        </pc:sldMkLst>
      </pc:sldChg>
      <pc:sldChg chg="addSp delSp modSp add mod">
        <pc:chgData name="Toby Donaldson" userId="2e6e5431-bb17-4c41-9985-d39c50d83c73" providerId="ADAL" clId="{7F23DD3C-EE88-4E09-B912-3847A853AACE}" dt="2023-07-12T05:37:20.217" v="6318" actId="1076"/>
        <pc:sldMkLst>
          <pc:docMk/>
          <pc:sldMk cId="1369596104" sldId="313"/>
        </pc:sldMkLst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3" creationId="{64C3D256-4A87-4AD2-53D1-326EE5AFE969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8" creationId="{0EFEC6D5-08D2-077A-EBBC-4479D0E601BA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0" creationId="{C4F819CA-FB24-82D6-FEDB-EADC98E4DFB0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1" creationId="{F9AE8534-3D17-D5A1-4D0F-607DF6086FE8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3" creationId="{47BF3051-02B0-408E-11BF-07A9FB1B5B60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4" creationId="{12893D66-76B5-41AD-9330-AFA9AB13E2BF}"/>
          </ac:spMkLst>
        </pc:spChg>
        <pc:spChg chg="mod">
          <ac:chgData name="Toby Donaldson" userId="2e6e5431-bb17-4c41-9985-d39c50d83c73" providerId="ADAL" clId="{7F23DD3C-EE88-4E09-B912-3847A853AACE}" dt="2023-07-12T05:36:41.257" v="6314" actId="20577"/>
          <ac:spMkLst>
            <pc:docMk/>
            <pc:sldMk cId="1369596104" sldId="313"/>
            <ac:spMk id="16" creationId="{0FF40970-3662-06B2-6054-CF2AEF47E9F7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7" creationId="{AE3B6D12-932F-7F8F-6D0A-6A10886F3165}"/>
          </ac:spMkLst>
        </pc:spChg>
        <pc:spChg chg="mod">
          <ac:chgData name="Toby Donaldson" userId="2e6e5431-bb17-4c41-9985-d39c50d83c73" providerId="ADAL" clId="{7F23DD3C-EE88-4E09-B912-3847A853AACE}" dt="2023-07-12T05:36:44.013" v="6315" actId="20577"/>
          <ac:spMkLst>
            <pc:docMk/>
            <pc:sldMk cId="1369596104" sldId="313"/>
            <ac:spMk id="19" creationId="{388DE337-67F5-767E-72EB-003F594CD5C2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0" creationId="{D77628F0-31EC-0579-1B77-A051AF3B1286}"/>
          </ac:spMkLst>
        </pc:spChg>
        <pc:spChg chg="mod">
          <ac:chgData name="Toby Donaldson" userId="2e6e5431-bb17-4c41-9985-d39c50d83c73" providerId="ADAL" clId="{7F23DD3C-EE88-4E09-B912-3847A853AACE}" dt="2023-07-12T05:36:46.240" v="6316" actId="20577"/>
          <ac:spMkLst>
            <pc:docMk/>
            <pc:sldMk cId="1369596104" sldId="313"/>
            <ac:spMk id="22" creationId="{39CCD703-E954-F342-E6B6-BFC23CE63D59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3" creationId="{F4FD81E1-3FE9-0795-C836-2958773A8D88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5" creationId="{F237DA1F-9647-4D71-4F71-0A1587A88F87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6" creationId="{50C15893-D106-10D6-94AC-C895FBBFFD11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8" creationId="{83EEAE61-2BE1-9A1B-F848-91BC7E211772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9" creationId="{8B8EA777-DCD8-45EF-237A-3723BC38E227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31" creationId="{1FC0B5EF-0268-235C-8C32-913321B32609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32" creationId="{63060650-F14F-E75A-0836-F023B3FAA79B}"/>
          </ac:spMkLst>
        </pc:s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2" creationId="{5240753A-EF0B-4156-2DC5-E0DA49B5E3E5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9" creationId="{BB78AE62-9E2A-DCAB-35F9-488FDFCE86AB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12" creationId="{3C41D637-1BAC-E94A-6687-6BDB4EFA334C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15" creationId="{CCC58558-1D34-C3B8-EC52-1739421F1810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18" creationId="{94A7D54A-318E-58CA-824C-2F791AF5892F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21" creationId="{C50262FB-BD33-DACD-0C8E-FD7A992528D9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24" creationId="{D1D9AD96-F8E7-FC30-018F-BAF5B232EAA7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27" creationId="{CDF273B7-80C4-048F-A2F4-95E7C63A36CE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30" creationId="{54FA32E8-C34C-6302-BF8F-9D6E8F563894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75" creationId="{20244226-862C-C144-5BD5-E8BFEC1AA5E2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78" creationId="{637EC87A-4E39-6926-1A30-903E9D81018B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81" creationId="{3449978C-C6AE-9C0C-4FD6-101E4BB7991A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84" creationId="{74B028C2-13FC-982A-AB51-DE91E9776E62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89" creationId="{6FD5913F-E45D-FCCA-6F4F-92E1091D27D0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93" creationId="{D9EE1535-8C82-7851-07A1-9EA20B759897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53" creationId="{E1C8BC91-E904-9A48-C2A8-14201ACE867A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56" creationId="{0C8A9CC0-D8D0-05BE-6453-AC0A44E0E4CD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59" creationId="{8E50E7FC-CA23-B455-804B-AFF127C821C1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62" creationId="{950DD988-8BC1-FED6-566C-EB6E003A3460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65" creationId="{E5627F10-F919-3A86-C528-33449F0BDB72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68" creationId="{431DF8CD-2D1A-8DC0-7CCD-4A8882D5A387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71" creationId="{71FF13A8-B344-5E51-5E38-84D3125D9A92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74" creationId="{58555B27-38B6-B0EC-E4AE-72EA3BF76BAE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77" creationId="{75F95F92-0088-D3D0-A0E9-5C930F3C4A0B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80" creationId="{63BA35D6-043D-BEE7-81B4-A2CFA44AEC12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83" creationId="{DED100B5-0E7D-3C96-928F-83BF420DA56A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86" creationId="{73A344C2-95AA-BF75-AA7C-09680C65524B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89" creationId="{96ED82E9-890B-376D-39AC-3C4BCEE3B686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92" creationId="{28F43E9B-3980-7B6E-1985-A19446834A03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95" creationId="{18AD8F0B-CF4C-DECE-6C33-8F93F2BB66CD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98" creationId="{151427D0-A2DD-04A2-74DA-9E5E86CE6622}"/>
          </ac:grpSpMkLst>
        </pc:grpChg>
        <pc:picChg chg="del">
          <ac:chgData name="Toby Donaldson" userId="2e6e5431-bb17-4c41-9985-d39c50d83c73" providerId="ADAL" clId="{7F23DD3C-EE88-4E09-B912-3847A853AACE}" dt="2023-07-12T05:36:24.444" v="6310" actId="21"/>
          <ac:picMkLst>
            <pc:docMk/>
            <pc:sldMk cId="1369596104" sldId="313"/>
            <ac:picMk id="5" creationId="{8B9EC16F-2571-9F27-4C70-F9D20BDD8251}"/>
          </ac:picMkLst>
        </pc:picChg>
        <pc:picChg chg="del">
          <ac:chgData name="Toby Donaldson" userId="2e6e5431-bb17-4c41-9985-d39c50d83c73" providerId="ADAL" clId="{7F23DD3C-EE88-4E09-B912-3847A853AACE}" dt="2023-07-12T05:36:24.444" v="6310" actId="21"/>
          <ac:picMkLst>
            <pc:docMk/>
            <pc:sldMk cId="1369596104" sldId="313"/>
            <ac:picMk id="6" creationId="{7C520529-1FAA-E78F-187F-9A73FC68155D}"/>
          </ac:picMkLst>
        </pc:picChg>
        <pc:picChg chg="del">
          <ac:chgData name="Toby Donaldson" userId="2e6e5431-bb17-4c41-9985-d39c50d83c73" providerId="ADAL" clId="{7F23DD3C-EE88-4E09-B912-3847A853AACE}" dt="2023-07-12T05:36:24.444" v="6310" actId="21"/>
          <ac:picMkLst>
            <pc:docMk/>
            <pc:sldMk cId="1369596104" sldId="313"/>
            <ac:picMk id="7" creationId="{BEF9123D-6AB3-E866-1AF5-D2758FCFD9DC}"/>
          </ac:picMkLst>
        </pc:pic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3" creationId="{76F2133F-767D-C539-ECD2-18BB3485F1CE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4" creationId="{3C9F3C4A-8D92-4C31-D567-A1E7CA2DC408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5" creationId="{DD8535F3-5E0C-BEBD-7AE8-6AF5790488B2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6" creationId="{E7A16E8A-5135-7F46-1D6F-D62A4E8F6B67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7" creationId="{0401DBD0-17AF-862F-D4B2-1FFEE620B4E7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8" creationId="{60282F20-E940-8835-562B-5D116BDC3B87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9" creationId="{416E11CD-CE03-F4B6-4A55-9E33F6D9904F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0" creationId="{3815325A-3E7F-897A-BE69-5BBB3BF640E4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1" creationId="{72899E07-BC0E-0AD2-8362-1D2E692C8DC9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2" creationId="{E6603D9E-A09B-4661-4BF2-37CD219ED881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3" creationId="{051AF67C-9F8F-CE24-1897-C2DDA85215C1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4" creationId="{485C8FDA-558E-5DA3-F94C-356487E2AE32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87" creationId="{4F2B8D47-B4EB-3915-6540-41A7337E5869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88" creationId="{3DCF2163-A29F-19E9-8AD9-810BA2634A21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92" creationId="{F9F437C4-A120-A893-1AB0-AF3307C615FE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96" creationId="{1ABD69DB-19A0-955B-06B3-A773000BC261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97" creationId="{9DE8AFEA-2B47-E23E-ADD1-4092C919DCFB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1" creationId="{42CC81FF-3F4A-93AF-6E57-15AD6E31436D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2" creationId="{B191FFB0-BF53-2D41-3738-2997FBC8DD27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3" creationId="{83F3EA91-5A4E-916B-328F-5A44A4E76021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4" creationId="{9F56C91F-A96C-5165-1CE0-5CE16B3870DF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5" creationId="{97B08E0F-EF25-0C86-2A08-7D1CFD4B83A7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6" creationId="{0ABDA9B6-7AE6-3D4E-9A1F-D070EA44B5C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7" creationId="{74C07246-C41F-1699-97AA-3A7AE3D88D5D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8" creationId="{E865090A-D56A-4BFF-1B2D-D6466A948355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9" creationId="{20E169EF-15EE-5A54-74DD-47C27E9AA40B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0" creationId="{39405E6E-ADC4-9E38-1DE1-BE3B7E67EA2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1" creationId="{B3F28178-BC1F-888D-9145-A27F7414CBF9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2" creationId="{BC168DA4-8D4E-8591-EFEB-C34BDCDE54D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3" creationId="{1AE2B899-AA2F-0D04-C2B0-D21784215B49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4" creationId="{019EBFF8-7217-4BF4-7063-8D43418E5DBF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5" creationId="{4E3B7363-D5E2-6E95-20FD-6A42168C99C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6" creationId="{1BE0D19C-C5C4-BC50-2784-728707410910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7" creationId="{26B23187-5E45-62C0-BFA7-0FC15D21AA58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8" creationId="{BAA6D4A1-2023-A894-CB35-720B4CD2A0C7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9" creationId="{D10EC6FE-8E5C-F78D-2535-35DB1F72441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0" creationId="{19F0A82F-76CD-4653-3F7A-7DEEF1366E33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1" creationId="{5CBD941A-817A-97B3-019D-4D5C67099E85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2" creationId="{7AE11A2E-1432-14C9-432F-D53101D9F210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3" creationId="{FEEDF183-9981-2617-8F3B-36BC6455942A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4" creationId="{6D937774-1850-AD58-2879-D7CC77FC9537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110352610" sldId="313"/>
        </pc:sldMkLst>
      </pc:sldChg>
      <pc:sldChg chg="addSp delSp modSp add mod">
        <pc:chgData name="Toby Donaldson" userId="2e6e5431-bb17-4c41-9985-d39c50d83c73" providerId="ADAL" clId="{7F23DD3C-EE88-4E09-B912-3847A853AACE}" dt="2023-07-16T05:51:54.439" v="12176" actId="20577"/>
        <pc:sldMkLst>
          <pc:docMk/>
          <pc:sldMk cId="157484345" sldId="314"/>
        </pc:sldMkLst>
        <pc:spChg chg="add mod">
          <ac:chgData name="Toby Donaldson" userId="2e6e5431-bb17-4c41-9985-d39c50d83c73" providerId="ADAL" clId="{7F23DD3C-EE88-4E09-B912-3847A853AACE}" dt="2023-07-16T05:51:54.439" v="12176" actId="20577"/>
          <ac:spMkLst>
            <pc:docMk/>
            <pc:sldMk cId="157484345" sldId="314"/>
            <ac:spMk id="3" creationId="{00D49329-4D30-DBDB-787D-37E8F4E8809A}"/>
          </ac:spMkLst>
        </pc:spChg>
        <pc:spChg chg="add del mod">
          <ac:chgData name="Toby Donaldson" userId="2e6e5431-bb17-4c41-9985-d39c50d83c73" providerId="ADAL" clId="{7F23DD3C-EE88-4E09-B912-3847A853AACE}" dt="2023-07-14T04:07:28.722" v="7236" actId="21"/>
          <ac:spMkLst>
            <pc:docMk/>
            <pc:sldMk cId="157484345" sldId="314"/>
            <ac:spMk id="13" creationId="{2D9E4C60-A662-1644-643C-F9C63EAC4C47}"/>
          </ac:spMkLst>
        </pc:spChg>
        <pc:spChg chg="add del mod">
          <ac:chgData name="Toby Donaldson" userId="2e6e5431-bb17-4c41-9985-d39c50d83c73" providerId="ADAL" clId="{7F23DD3C-EE88-4E09-B912-3847A853AACE}" dt="2023-07-14T03:56:31.991" v="7019" actId="21"/>
          <ac:spMkLst>
            <pc:docMk/>
            <pc:sldMk cId="157484345" sldId="314"/>
            <ac:spMk id="14" creationId="{B0A0CF73-DF0F-1E35-05BC-159B1C01A692}"/>
          </ac:spMkLst>
        </pc:spChg>
        <pc:spChg chg="add mod">
          <ac:chgData name="Toby Donaldson" userId="2e6e5431-bb17-4c41-9985-d39c50d83c73" providerId="ADAL" clId="{7F23DD3C-EE88-4E09-B912-3847A853AACE}" dt="2023-07-14T03:58:39.887" v="7206" actId="1076"/>
          <ac:spMkLst>
            <pc:docMk/>
            <pc:sldMk cId="157484345" sldId="314"/>
            <ac:spMk id="15" creationId="{0B2C305B-82B9-535B-EAFA-47A578DCCF6B}"/>
          </ac:spMkLst>
        </pc:spChg>
        <pc:spChg chg="mod">
          <ac:chgData name="Toby Donaldson" userId="2e6e5431-bb17-4c41-9985-d39c50d83c73" providerId="ADAL" clId="{7F23DD3C-EE88-4E09-B912-3847A853AACE}" dt="2023-07-14T04:08:20.677" v="7249" actId="113"/>
          <ac:spMkLst>
            <pc:docMk/>
            <pc:sldMk cId="157484345" sldId="314"/>
            <ac:spMk id="54" creationId="{9DD24AA9-7CBE-08F1-AA5C-FE35D8564212}"/>
          </ac:spMkLst>
        </pc:spChg>
        <pc:spChg chg="mod">
          <ac:chgData name="Toby Donaldson" userId="2e6e5431-bb17-4c41-9985-d39c50d83c73" providerId="ADAL" clId="{7F23DD3C-EE88-4E09-B912-3847A853AACE}" dt="2023-07-14T04:09:43.520" v="7275" actId="113"/>
          <ac:spMkLst>
            <pc:docMk/>
            <pc:sldMk cId="157484345" sldId="314"/>
            <ac:spMk id="136" creationId="{BE9AE4B4-3BFC-F550-84C5-666B3A912F8D}"/>
          </ac:spMkLst>
        </pc:spChg>
        <pc:spChg chg="mod">
          <ac:chgData name="Toby Donaldson" userId="2e6e5431-bb17-4c41-9985-d39c50d83c73" providerId="ADAL" clId="{7F23DD3C-EE88-4E09-B912-3847A853AACE}" dt="2023-07-14T04:44:42.181" v="8530" actId="20577"/>
          <ac:spMkLst>
            <pc:docMk/>
            <pc:sldMk cId="157484345" sldId="314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4:46.127" v="8531" actId="20577"/>
          <ac:spMkLst>
            <pc:docMk/>
            <pc:sldMk cId="157484345" sldId="314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4:49.463" v="8532" actId="20577"/>
          <ac:spMkLst>
            <pc:docMk/>
            <pc:sldMk cId="157484345" sldId="314"/>
            <ac:spMk id="162" creationId="{066BEB00-8095-9A85-EE17-619FBD07DDE0}"/>
          </ac:spMkLst>
        </pc:s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37" creationId="{992225F3-C120-81A4-11F7-6D75EA80AAD3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40" creationId="{61424559-3F7F-9A74-B06B-BF102BCA3DA3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43" creationId="{B68E3897-16E5-6EE0-862D-2942BAA3443E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46" creationId="{E199B747-6625-FC76-C0BC-D415A81401B6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49" creationId="{4FCBFFA3-0A69-F0E1-D941-2DC7D0A42C5D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52" creationId="{51302ADB-48B1-BAAA-6008-0110202914D5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55" creationId="{31FC9B11-B10E-29B6-A563-5B3D1A45F254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58" creationId="{7A395577-29B6-B020-9C90-F6196A6B8F7D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61" creationId="{DE20EED9-79F8-14CE-A3E7-4FBFD7D4EC98}"/>
          </ac:grpSpMkLst>
        </pc:grpChg>
        <pc:picChg chg="add mod">
          <ac:chgData name="Toby Donaldson" userId="2e6e5431-bb17-4c41-9985-d39c50d83c73" providerId="ADAL" clId="{7F23DD3C-EE88-4E09-B912-3847A853AACE}" dt="2023-07-12T05:44:04.926" v="6896" actId="1076"/>
          <ac:picMkLst>
            <pc:docMk/>
            <pc:sldMk cId="157484345" sldId="314"/>
            <ac:picMk id="2" creationId="{9E6992D3-72DC-57AE-6B5A-A7002ABC471F}"/>
          </ac:picMkLst>
        </pc:picChg>
        <pc:cxnChg chg="add del mod">
          <ac:chgData name="Toby Donaldson" userId="2e6e5431-bb17-4c41-9985-d39c50d83c73" providerId="ADAL" clId="{7F23DD3C-EE88-4E09-B912-3847A853AACE}" dt="2023-07-14T03:55:30.861" v="6979" actId="11529"/>
          <ac:cxnSpMkLst>
            <pc:docMk/>
            <pc:sldMk cId="157484345" sldId="314"/>
            <ac:cxnSpMk id="6" creationId="{F140C027-469A-C610-A8E9-7EA167EE0B4C}"/>
          </ac:cxnSpMkLst>
        </pc:cxnChg>
        <pc:cxnChg chg="add mod">
          <ac:chgData name="Toby Donaldson" userId="2e6e5431-bb17-4c41-9985-d39c50d83c73" providerId="ADAL" clId="{7F23DD3C-EE88-4E09-B912-3847A853AACE}" dt="2023-07-14T03:55:37.623" v="6981" actId="14100"/>
          <ac:cxnSpMkLst>
            <pc:docMk/>
            <pc:sldMk cId="157484345" sldId="314"/>
            <ac:cxnSpMk id="8" creationId="{D4E2B469-0675-2241-FE22-1567C2DB4BBD}"/>
          </ac:cxnSpMkLst>
        </pc:cxnChg>
        <pc:cxnChg chg="add mod">
          <ac:chgData name="Toby Donaldson" userId="2e6e5431-bb17-4c41-9985-d39c50d83c73" providerId="ADAL" clId="{7F23DD3C-EE88-4E09-B912-3847A853AACE}" dt="2023-07-14T03:55:50.508" v="6984" actId="14100"/>
          <ac:cxnSpMkLst>
            <pc:docMk/>
            <pc:sldMk cId="157484345" sldId="314"/>
            <ac:cxnSpMk id="10" creationId="{D85C732A-4ACF-A7EE-C928-D59B1F7AAD05}"/>
          </ac:cxnSpMkLst>
        </pc:cxnChg>
        <pc:cxnChg chg="add mod">
          <ac:chgData name="Toby Donaldson" userId="2e6e5431-bb17-4c41-9985-d39c50d83c73" providerId="ADAL" clId="{7F23DD3C-EE88-4E09-B912-3847A853AACE}" dt="2023-07-14T03:58:43.147" v="7207" actId="14100"/>
          <ac:cxnSpMkLst>
            <pc:docMk/>
            <pc:sldMk cId="157484345" sldId="314"/>
            <ac:cxnSpMk id="17" creationId="{8B10D6D4-E5F7-EE77-A733-CC322A5C9F09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4" creationId="{D8DFFA96-32A6-0EB9-8AC1-5D60F6090DE8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5" creationId="{C5235395-D026-A284-D2D7-16DB7D4E69A5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6" creationId="{235FC732-B0F8-8A07-C8FE-87F62CA0DF0B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7" creationId="{5635944C-2DF5-4A2F-B583-C84D7EA4343B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8" creationId="{74997830-869C-A498-B1E4-25D44B20110F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9" creationId="{D9D6C8A4-72CD-6C9E-2F17-25D96F53BD40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0" creationId="{E9A087E3-E211-68E5-0C1C-1E7F7EA2AC3A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2" creationId="{46B913CB-4A94-B19B-E062-B526C587CB61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3" creationId="{91B97B68-0C53-06F0-A0D4-86BC93417277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4" creationId="{36D307B7-BC34-5D9D-140B-53C021A308E9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5" creationId="{1D19F066-1293-F84D-1A88-5C7856A1D062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096680121" sldId="314"/>
        </pc:sldMkLst>
      </pc:sldChg>
      <pc:sldChg chg="addSp delSp modSp add mod">
        <pc:chgData name="Toby Donaldson" userId="2e6e5431-bb17-4c41-9985-d39c50d83c73" providerId="ADAL" clId="{7F23DD3C-EE88-4E09-B912-3847A853AACE}" dt="2023-07-14T04:45:00.321" v="8535" actId="20577"/>
        <pc:sldMkLst>
          <pc:docMk/>
          <pc:sldMk cId="1455431554" sldId="315"/>
        </pc:sldMkLst>
        <pc:spChg chg="add mod">
          <ac:chgData name="Toby Donaldson" userId="2e6e5431-bb17-4c41-9985-d39c50d83c73" providerId="ADAL" clId="{7F23DD3C-EE88-4E09-B912-3847A853AACE}" dt="2023-07-14T04:10:09.743" v="7278"/>
          <ac:spMkLst>
            <pc:docMk/>
            <pc:sldMk cId="1455431554" sldId="315"/>
            <ac:spMk id="5" creationId="{7D3DEC56-6D79-04BB-E9DB-2AFC5D38C06D}"/>
          </ac:spMkLst>
        </pc:spChg>
        <pc:spChg chg="add mod">
          <ac:chgData name="Toby Donaldson" userId="2e6e5431-bb17-4c41-9985-d39c50d83c73" providerId="ADAL" clId="{7F23DD3C-EE88-4E09-B912-3847A853AACE}" dt="2023-07-14T04:10:09.743" v="7278"/>
          <ac:spMkLst>
            <pc:docMk/>
            <pc:sldMk cId="1455431554" sldId="315"/>
            <ac:spMk id="6" creationId="{F2DE1E5B-A9DC-6042-0232-D1AA677B6895}"/>
          </ac:spMkLst>
        </pc:spChg>
        <pc:spChg chg="del">
          <ac:chgData name="Toby Donaldson" userId="2e6e5431-bb17-4c41-9985-d39c50d83c73" providerId="ADAL" clId="{7F23DD3C-EE88-4E09-B912-3847A853AACE}" dt="2023-07-14T04:09:57.839" v="7276" actId="21"/>
          <ac:spMkLst>
            <pc:docMk/>
            <pc:sldMk cId="1455431554" sldId="315"/>
            <ac:spMk id="15" creationId="{0B2C305B-82B9-535B-EAFA-47A578DCCF6B}"/>
          </ac:spMkLst>
        </pc:spChg>
        <pc:spChg chg="mod">
          <ac:chgData name="Toby Donaldson" userId="2e6e5431-bb17-4c41-9985-d39c50d83c73" providerId="ADAL" clId="{7F23DD3C-EE88-4E09-B912-3847A853AACE}" dt="2023-07-14T04:08:26.140" v="7250" actId="113"/>
          <ac:spMkLst>
            <pc:docMk/>
            <pc:sldMk cId="1455431554" sldId="315"/>
            <ac:spMk id="54" creationId="{9DD24AA9-7CBE-08F1-AA5C-FE35D8564212}"/>
          </ac:spMkLst>
        </pc:spChg>
        <pc:spChg chg="del">
          <ac:chgData name="Toby Donaldson" userId="2e6e5431-bb17-4c41-9985-d39c50d83c73" providerId="ADAL" clId="{7F23DD3C-EE88-4E09-B912-3847A853AACE}" dt="2023-07-14T04:09:57.839" v="7276" actId="21"/>
          <ac:spMkLst>
            <pc:docMk/>
            <pc:sldMk cId="1455431554" sldId="315"/>
            <ac:spMk id="136" creationId="{BE9AE4B4-3BFC-F550-84C5-666B3A912F8D}"/>
          </ac:spMkLst>
        </pc:spChg>
        <pc:spChg chg="mod">
          <ac:chgData name="Toby Donaldson" userId="2e6e5431-bb17-4c41-9985-d39c50d83c73" providerId="ADAL" clId="{7F23DD3C-EE88-4E09-B912-3847A853AACE}" dt="2023-07-14T04:44:55.149" v="8533" actId="20577"/>
          <ac:spMkLst>
            <pc:docMk/>
            <pc:sldMk cId="1455431554" sldId="315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4:57.334" v="8534" actId="20577"/>
          <ac:spMkLst>
            <pc:docMk/>
            <pc:sldMk cId="1455431554" sldId="315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5:00.321" v="8535" actId="20577"/>
          <ac:spMkLst>
            <pc:docMk/>
            <pc:sldMk cId="1455431554" sldId="315"/>
            <ac:spMk id="162" creationId="{066BEB00-8095-9A85-EE17-619FBD07DDE0}"/>
          </ac:spMkLst>
        </pc:spChg>
        <pc:picChg chg="del">
          <ac:chgData name="Toby Donaldson" userId="2e6e5431-bb17-4c41-9985-d39c50d83c73" providerId="ADAL" clId="{7F23DD3C-EE88-4E09-B912-3847A853AACE}" dt="2023-07-14T04:07:23.176" v="7235" actId="21"/>
          <ac:picMkLst>
            <pc:docMk/>
            <pc:sldMk cId="1455431554" sldId="315"/>
            <ac:picMk id="2" creationId="{9E6992D3-72DC-57AE-6B5A-A7002ABC471F}"/>
          </ac:picMkLst>
        </pc:picChg>
        <pc:cxnChg chg="ord">
          <ac:chgData name="Toby Donaldson" userId="2e6e5431-bb17-4c41-9985-d39c50d83c73" providerId="ADAL" clId="{7F23DD3C-EE88-4E09-B912-3847A853AACE}" dt="2023-07-14T04:10:32.973" v="7281" actId="166"/>
          <ac:cxnSpMkLst>
            <pc:docMk/>
            <pc:sldMk cId="1455431554" sldId="315"/>
            <ac:cxnSpMk id="17" creationId="{8B10D6D4-E5F7-EE77-A733-CC322A5C9F0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484719159" sldId="316"/>
        </pc:sldMkLst>
      </pc:sldChg>
      <pc:sldChg chg="addSp delSp modSp add mod ord">
        <pc:chgData name="Toby Donaldson" userId="2e6e5431-bb17-4c41-9985-d39c50d83c73" providerId="ADAL" clId="{7F23DD3C-EE88-4E09-B912-3847A853AACE}" dt="2023-07-16T05:52:07.354" v="12183" actId="20577"/>
        <pc:sldMkLst>
          <pc:docMk/>
          <pc:sldMk cId="3906375078" sldId="316"/>
        </pc:sldMkLst>
        <pc:spChg chg="mod">
          <ac:chgData name="Toby Donaldson" userId="2e6e5431-bb17-4c41-9985-d39c50d83c73" providerId="ADAL" clId="{7F23DD3C-EE88-4E09-B912-3847A853AACE}" dt="2023-07-14T04:48:08.756" v="8568" actId="20577"/>
          <ac:spMkLst>
            <pc:docMk/>
            <pc:sldMk cId="3906375078" sldId="316"/>
            <ac:spMk id="3" creationId="{00D49329-4D30-DBDB-787D-37E8F4E8809A}"/>
          </ac:spMkLst>
        </pc:spChg>
        <pc:spChg chg="add mod">
          <ac:chgData name="Toby Donaldson" userId="2e6e5431-bb17-4c41-9985-d39c50d83c73" providerId="ADAL" clId="{7F23DD3C-EE88-4E09-B912-3847A853AACE}" dt="2023-07-16T05:52:07.354" v="12183" actId="20577"/>
          <ac:spMkLst>
            <pc:docMk/>
            <pc:sldMk cId="3906375078" sldId="316"/>
            <ac:spMk id="5" creationId="{3A9F5EE3-EE4F-D3CA-A6BF-ACC2F4341816}"/>
          </ac:spMkLst>
        </pc:spChg>
        <pc:spChg chg="add mod">
          <ac:chgData name="Toby Donaldson" userId="2e6e5431-bb17-4c41-9985-d39c50d83c73" providerId="ADAL" clId="{7F23DD3C-EE88-4E09-B912-3847A853AACE}" dt="2023-07-14T04:10:11.208" v="7279"/>
          <ac:spMkLst>
            <pc:docMk/>
            <pc:sldMk cId="3906375078" sldId="316"/>
            <ac:spMk id="6" creationId="{09C88C60-E67C-EFA1-1C95-6F050129D388}"/>
          </ac:spMkLst>
        </pc:spChg>
        <pc:spChg chg="add del mod">
          <ac:chgData name="Toby Donaldson" userId="2e6e5431-bb17-4c41-9985-d39c50d83c73" providerId="ADAL" clId="{7F23DD3C-EE88-4E09-B912-3847A853AACE}" dt="2023-07-14T04:19:43.394" v="7359" actId="21"/>
          <ac:spMkLst>
            <pc:docMk/>
            <pc:sldMk cId="3906375078" sldId="316"/>
            <ac:spMk id="7" creationId="{55AA0141-C067-71B9-24F3-9D7F32570532}"/>
          </ac:spMkLst>
        </pc:spChg>
        <pc:spChg chg="del">
          <ac:chgData name="Toby Donaldson" userId="2e6e5431-bb17-4c41-9985-d39c50d83c73" providerId="ADAL" clId="{7F23DD3C-EE88-4E09-B912-3847A853AACE}" dt="2023-07-14T04:10:03.183" v="7277" actId="21"/>
          <ac:spMkLst>
            <pc:docMk/>
            <pc:sldMk cId="3906375078" sldId="316"/>
            <ac:spMk id="15" creationId="{0B2C305B-82B9-535B-EAFA-47A578DCCF6B}"/>
          </ac:spMkLst>
        </pc:spChg>
        <pc:spChg chg="mod">
          <ac:chgData name="Toby Donaldson" userId="2e6e5431-bb17-4c41-9985-d39c50d83c73" providerId="ADAL" clId="{7F23DD3C-EE88-4E09-B912-3847A853AACE}" dt="2023-07-14T04:08:40.845" v="7258" actId="113"/>
          <ac:spMkLst>
            <pc:docMk/>
            <pc:sldMk cId="3906375078" sldId="316"/>
            <ac:spMk id="54" creationId="{9DD24AA9-7CBE-08F1-AA5C-FE35D8564212}"/>
          </ac:spMkLst>
        </pc:spChg>
        <pc:spChg chg="del mod">
          <ac:chgData name="Toby Donaldson" userId="2e6e5431-bb17-4c41-9985-d39c50d83c73" providerId="ADAL" clId="{7F23DD3C-EE88-4E09-B912-3847A853AACE}" dt="2023-07-14T04:10:03.183" v="7277" actId="21"/>
          <ac:spMkLst>
            <pc:docMk/>
            <pc:sldMk cId="3906375078" sldId="316"/>
            <ac:spMk id="136" creationId="{BE9AE4B4-3BFC-F550-84C5-666B3A912F8D}"/>
          </ac:spMkLst>
        </pc:spChg>
        <pc:spChg chg="mod">
          <ac:chgData name="Toby Donaldson" userId="2e6e5431-bb17-4c41-9985-d39c50d83c73" providerId="ADAL" clId="{7F23DD3C-EE88-4E09-B912-3847A853AACE}" dt="2023-07-14T04:45:04.603" v="8536" actId="20577"/>
          <ac:spMkLst>
            <pc:docMk/>
            <pc:sldMk cId="3906375078" sldId="316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5:07.893" v="8537" actId="20577"/>
          <ac:spMkLst>
            <pc:docMk/>
            <pc:sldMk cId="3906375078" sldId="316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5:10.815" v="8538" actId="20577"/>
          <ac:spMkLst>
            <pc:docMk/>
            <pc:sldMk cId="3906375078" sldId="316"/>
            <ac:spMk id="162" creationId="{066BEB00-8095-9A85-EE17-619FBD07DDE0}"/>
          </ac:spMkLst>
        </pc:spChg>
        <pc:cxnChg chg="ord">
          <ac:chgData name="Toby Donaldson" userId="2e6e5431-bb17-4c41-9985-d39c50d83c73" providerId="ADAL" clId="{7F23DD3C-EE88-4E09-B912-3847A853AACE}" dt="2023-07-14T04:10:24.955" v="7280" actId="166"/>
          <ac:cxnSpMkLst>
            <pc:docMk/>
            <pc:sldMk cId="3906375078" sldId="316"/>
            <ac:cxnSpMk id="17" creationId="{8B10D6D4-E5F7-EE77-A733-CC322A5C9F0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51350017" sldId="317"/>
        </pc:sldMkLst>
      </pc:sldChg>
      <pc:sldChg chg="delSp modSp add mod">
        <pc:chgData name="Toby Donaldson" userId="2e6e5431-bb17-4c41-9985-d39c50d83c73" providerId="ADAL" clId="{7F23DD3C-EE88-4E09-B912-3847A853AACE}" dt="2023-07-14T04:45:25.150" v="8543" actId="20577"/>
        <pc:sldMkLst>
          <pc:docMk/>
          <pc:sldMk cId="1376696893" sldId="317"/>
        </pc:sldMkLst>
        <pc:spChg chg="mod">
          <ac:chgData name="Toby Donaldson" userId="2e6e5431-bb17-4c41-9985-d39c50d83c73" providerId="ADAL" clId="{7F23DD3C-EE88-4E09-B912-3847A853AACE}" dt="2023-07-14T04:27:55.479" v="8075" actId="20577"/>
          <ac:spMkLst>
            <pc:docMk/>
            <pc:sldMk cId="1376696893" sldId="317"/>
            <ac:spMk id="3" creationId="{00D49329-4D30-DBDB-787D-37E8F4E8809A}"/>
          </ac:spMkLst>
        </pc:spChg>
        <pc:spChg chg="mod">
          <ac:chgData name="Toby Donaldson" userId="2e6e5431-bb17-4c41-9985-d39c50d83c73" providerId="ADAL" clId="{7F23DD3C-EE88-4E09-B912-3847A853AACE}" dt="2023-07-14T04:45:18.799" v="8541" actId="20577"/>
          <ac:spMkLst>
            <pc:docMk/>
            <pc:sldMk cId="1376696893" sldId="317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5:21.801" v="8542" actId="20577"/>
          <ac:spMkLst>
            <pc:docMk/>
            <pc:sldMk cId="1376696893" sldId="317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5:25.150" v="8543" actId="20577"/>
          <ac:spMkLst>
            <pc:docMk/>
            <pc:sldMk cId="1376696893" sldId="317"/>
            <ac:spMk id="162" creationId="{066BEB00-8095-9A85-EE17-619FBD07DDE0}"/>
          </ac:spMkLst>
        </pc:spChg>
        <pc:grpChg chg="mod">
          <ac:chgData name="Toby Donaldson" userId="2e6e5431-bb17-4c41-9985-d39c50d83c73" providerId="ADAL" clId="{7F23DD3C-EE88-4E09-B912-3847A853AACE}" dt="2023-07-14T04:45:16.505" v="8540" actId="1076"/>
          <ac:grpSpMkLst>
            <pc:docMk/>
            <pc:sldMk cId="1376696893" sldId="317"/>
            <ac:grpSpMk id="155" creationId="{31FC9B11-B10E-29B6-A563-5B3D1A45F254}"/>
          </ac:grpSpMkLst>
        </pc:grpChg>
        <pc:picChg chg="del">
          <ac:chgData name="Toby Donaldson" userId="2e6e5431-bb17-4c41-9985-d39c50d83c73" providerId="ADAL" clId="{7F23DD3C-EE88-4E09-B912-3847A853AACE}" dt="2023-07-14T04:19:39.783" v="7358" actId="21"/>
          <ac:picMkLst>
            <pc:docMk/>
            <pc:sldMk cId="1376696893" sldId="317"/>
            <ac:picMk id="2" creationId="{9E6992D3-72DC-57AE-6B5A-A7002ABC471F}"/>
          </ac:picMkLst>
        </pc:picChg>
        <pc:cxnChg chg="mod">
          <ac:chgData name="Toby Donaldson" userId="2e6e5431-bb17-4c41-9985-d39c50d83c73" providerId="ADAL" clId="{7F23DD3C-EE88-4E09-B912-3847A853AACE}" dt="2023-07-14T04:45:16.505" v="8540" actId="1076"/>
          <ac:cxnSpMkLst>
            <pc:docMk/>
            <pc:sldMk cId="1376696893" sldId="317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4T04:45:16.505" v="8540" actId="1076"/>
          <ac:cxnSpMkLst>
            <pc:docMk/>
            <pc:sldMk cId="1376696893" sldId="317"/>
            <ac:cxnSpMk id="173" creationId="{91B97B68-0C53-06F0-A0D4-86BC93417277}"/>
          </ac:cxnSpMkLst>
        </pc:cxnChg>
      </pc:sldChg>
      <pc:sldChg chg="addSp delSp modSp new mod modClrScheme chgLayout">
        <pc:chgData name="Toby Donaldson" userId="2e6e5431-bb17-4c41-9985-d39c50d83c73" providerId="ADAL" clId="{7F23DD3C-EE88-4E09-B912-3847A853AACE}" dt="2023-07-14T04:42:30.081" v="8499" actId="20577"/>
        <pc:sldMkLst>
          <pc:docMk/>
          <pc:sldMk cId="420723739" sldId="318"/>
        </pc:sldMkLst>
        <pc:spChg chg="mod ord">
          <ac:chgData name="Toby Donaldson" userId="2e6e5431-bb17-4c41-9985-d39c50d83c73" providerId="ADAL" clId="{7F23DD3C-EE88-4E09-B912-3847A853AACE}" dt="2023-07-14T04:20:25.508" v="7406" actId="700"/>
          <ac:spMkLst>
            <pc:docMk/>
            <pc:sldMk cId="420723739" sldId="318"/>
            <ac:spMk id="2" creationId="{EAA504C4-DEEE-9F0B-1735-8970FC75ED78}"/>
          </ac:spMkLst>
        </pc:spChg>
        <pc:spChg chg="add del mod ord">
          <ac:chgData name="Toby Donaldson" userId="2e6e5431-bb17-4c41-9985-d39c50d83c73" providerId="ADAL" clId="{7F23DD3C-EE88-4E09-B912-3847A853AACE}" dt="2023-07-14T04:20:42.650" v="7447" actId="21"/>
          <ac:spMkLst>
            <pc:docMk/>
            <pc:sldMk cId="420723739" sldId="318"/>
            <ac:spMk id="3" creationId="{F26E62FA-D4D4-444C-6339-1A32A9D03201}"/>
          </ac:spMkLst>
        </pc:spChg>
        <pc:spChg chg="add mod ord">
          <ac:chgData name="Toby Donaldson" userId="2e6e5431-bb17-4c41-9985-d39c50d83c73" providerId="ADAL" clId="{7F23DD3C-EE88-4E09-B912-3847A853AACE}" dt="2023-07-14T04:42:20.203" v="8482" actId="27636"/>
          <ac:spMkLst>
            <pc:docMk/>
            <pc:sldMk cId="420723739" sldId="318"/>
            <ac:spMk id="4" creationId="{B9548938-27D3-8EF8-D58C-87DDE41DC19A}"/>
          </ac:spMkLst>
        </pc:spChg>
        <pc:spChg chg="add mod ord">
          <ac:chgData name="Toby Donaldson" userId="2e6e5431-bb17-4c41-9985-d39c50d83c73" providerId="ADAL" clId="{7F23DD3C-EE88-4E09-B912-3847A853AACE}" dt="2023-07-14T04:29:37.879" v="8207" actId="1076"/>
          <ac:spMkLst>
            <pc:docMk/>
            <pc:sldMk cId="420723739" sldId="318"/>
            <ac:spMk id="5" creationId="{7B8B71F7-58D8-D027-A4F3-C30B55D95015}"/>
          </ac:spMkLst>
        </pc:spChg>
        <pc:spChg chg="add mod ord">
          <ac:chgData name="Toby Donaldson" userId="2e6e5431-bb17-4c41-9985-d39c50d83c73" providerId="ADAL" clId="{7F23DD3C-EE88-4E09-B912-3847A853AACE}" dt="2023-07-14T04:29:37.879" v="8207" actId="1076"/>
          <ac:spMkLst>
            <pc:docMk/>
            <pc:sldMk cId="420723739" sldId="318"/>
            <ac:spMk id="6" creationId="{A0D2A85B-C50C-E478-10C6-B3B06F6B51A4}"/>
          </ac:spMkLst>
        </pc:spChg>
        <pc:spChg chg="add mod ord">
          <ac:chgData name="Toby Donaldson" userId="2e6e5431-bb17-4c41-9985-d39c50d83c73" providerId="ADAL" clId="{7F23DD3C-EE88-4E09-B912-3847A853AACE}" dt="2023-07-14T04:42:30.081" v="8499" actId="20577"/>
          <ac:spMkLst>
            <pc:docMk/>
            <pc:sldMk cId="420723739" sldId="318"/>
            <ac:spMk id="7" creationId="{3263897A-82CF-F5FA-ADE5-A76DCF296888}"/>
          </ac:spMkLst>
        </pc:spChg>
        <pc:spChg chg="add mod">
          <ac:chgData name="Toby Donaldson" userId="2e6e5431-bb17-4c41-9985-d39c50d83c73" providerId="ADAL" clId="{7F23DD3C-EE88-4E09-B912-3847A853AACE}" dt="2023-07-14T04:22:15.180" v="7648" actId="20577"/>
          <ac:spMkLst>
            <pc:docMk/>
            <pc:sldMk cId="420723739" sldId="318"/>
            <ac:spMk id="9" creationId="{45C03012-C71B-E0B3-F00A-15799EE811B7}"/>
          </ac:spMkLst>
        </pc:spChg>
        <pc:spChg chg="add del mod">
          <ac:chgData name="Toby Donaldson" userId="2e6e5431-bb17-4c41-9985-d39c50d83c73" providerId="ADAL" clId="{7F23DD3C-EE88-4E09-B912-3847A853AACE}" dt="2023-07-14T04:25:17.836" v="7733" actId="21"/>
          <ac:spMkLst>
            <pc:docMk/>
            <pc:sldMk cId="420723739" sldId="318"/>
            <ac:spMk id="10" creationId="{A0E01485-F3B5-C3C7-CE4F-252A721A0A56}"/>
          </ac:spMkLst>
        </pc:spChg>
        <pc:spChg chg="add del mod">
          <ac:chgData name="Toby Donaldson" userId="2e6e5431-bb17-4c41-9985-d39c50d83c73" providerId="ADAL" clId="{7F23DD3C-EE88-4E09-B912-3847A853AACE}" dt="2023-07-14T04:25:21.268" v="7734" actId="21"/>
          <ac:spMkLst>
            <pc:docMk/>
            <pc:sldMk cId="420723739" sldId="318"/>
            <ac:spMk id="16" creationId="{15EC8A97-83BB-56B5-362F-07F70A97CA70}"/>
          </ac:spMkLst>
        </pc:spChg>
        <pc:spChg chg="add del mod">
          <ac:chgData name="Toby Donaldson" userId="2e6e5431-bb17-4c41-9985-d39c50d83c73" providerId="ADAL" clId="{7F23DD3C-EE88-4E09-B912-3847A853AACE}" dt="2023-07-14T04:25:21.268" v="7734" actId="21"/>
          <ac:spMkLst>
            <pc:docMk/>
            <pc:sldMk cId="420723739" sldId="318"/>
            <ac:spMk id="20" creationId="{1EBDB7D4-DCB3-69E5-C9FA-2D9CD6996A66}"/>
          </ac:spMkLst>
        </pc:spChg>
        <pc:spChg chg="add del mod">
          <ac:chgData name="Toby Donaldson" userId="2e6e5431-bb17-4c41-9985-d39c50d83c73" providerId="ADAL" clId="{7F23DD3C-EE88-4E09-B912-3847A853AACE}" dt="2023-07-14T04:25:21.268" v="7734" actId="21"/>
          <ac:spMkLst>
            <pc:docMk/>
            <pc:sldMk cId="420723739" sldId="318"/>
            <ac:spMk id="22" creationId="{555F5FFE-DC12-AAAD-9A85-E0D37AF76730}"/>
          </ac:spMkLst>
        </pc:spChg>
        <pc:spChg chg="add mod">
          <ac:chgData name="Toby Donaldson" userId="2e6e5431-bb17-4c41-9985-d39c50d83c73" providerId="ADAL" clId="{7F23DD3C-EE88-4E09-B912-3847A853AACE}" dt="2023-07-14T04:31:36.263" v="8314" actId="1076"/>
          <ac:spMkLst>
            <pc:docMk/>
            <pc:sldMk cId="420723739" sldId="318"/>
            <ac:spMk id="23" creationId="{975A6D40-45F3-3AD8-92C8-789998D88DAE}"/>
          </ac:spMkLst>
        </pc:spChg>
        <pc:spChg chg="add mod">
          <ac:chgData name="Toby Donaldson" userId="2e6e5431-bb17-4c41-9985-d39c50d83c73" providerId="ADAL" clId="{7F23DD3C-EE88-4E09-B912-3847A853AACE}" dt="2023-07-14T04:29:49.366" v="8210" actId="1076"/>
          <ac:spMkLst>
            <pc:docMk/>
            <pc:sldMk cId="420723739" sldId="318"/>
            <ac:spMk id="24" creationId="{4771BA41-C87A-6AAD-29C9-010801EF058D}"/>
          </ac:spMkLst>
        </pc:spChg>
        <pc:spChg chg="add mod">
          <ac:chgData name="Toby Donaldson" userId="2e6e5431-bb17-4c41-9985-d39c50d83c73" providerId="ADAL" clId="{7F23DD3C-EE88-4E09-B912-3847A853AACE}" dt="2023-07-14T04:39:55.458" v="8359" actId="113"/>
          <ac:spMkLst>
            <pc:docMk/>
            <pc:sldMk cId="420723739" sldId="318"/>
            <ac:spMk id="25" creationId="{21DB2908-32D2-7593-674D-6E98C06D86A0}"/>
          </ac:spMkLst>
        </pc:spChg>
        <pc:cxnChg chg="add del mod">
          <ac:chgData name="Toby Donaldson" userId="2e6e5431-bb17-4c41-9985-d39c50d83c73" providerId="ADAL" clId="{7F23DD3C-EE88-4E09-B912-3847A853AACE}" dt="2023-07-14T04:25:21.268" v="7734" actId="21"/>
          <ac:cxnSpMkLst>
            <pc:docMk/>
            <pc:sldMk cId="420723739" sldId="318"/>
            <ac:cxnSpMk id="12" creationId="{F6B898B9-6666-7AF5-2676-AE0A073920D5}"/>
          </ac:cxnSpMkLst>
        </pc:cxnChg>
        <pc:cxnChg chg="add del mod">
          <ac:chgData name="Toby Donaldson" userId="2e6e5431-bb17-4c41-9985-d39c50d83c73" providerId="ADAL" clId="{7F23DD3C-EE88-4E09-B912-3847A853AACE}" dt="2023-07-14T04:23:59.253" v="7718" actId="21"/>
          <ac:cxnSpMkLst>
            <pc:docMk/>
            <pc:sldMk cId="420723739" sldId="318"/>
            <ac:cxnSpMk id="13" creationId="{336458DF-93BF-2ACB-FCE1-B39F8A0BA8B7}"/>
          </ac:cxnSpMkLst>
        </pc:cxnChg>
        <pc:cxnChg chg="add del mod">
          <ac:chgData name="Toby Donaldson" userId="2e6e5431-bb17-4c41-9985-d39c50d83c73" providerId="ADAL" clId="{7F23DD3C-EE88-4E09-B912-3847A853AACE}" dt="2023-07-14T04:23:59.253" v="7718" actId="21"/>
          <ac:cxnSpMkLst>
            <pc:docMk/>
            <pc:sldMk cId="420723739" sldId="318"/>
            <ac:cxnSpMk id="15" creationId="{368A6B09-6832-194B-13D8-9464F755629C}"/>
          </ac:cxnSpMkLst>
        </pc:cxnChg>
        <pc:cxnChg chg="add del mod">
          <ac:chgData name="Toby Donaldson" userId="2e6e5431-bb17-4c41-9985-d39c50d83c73" providerId="ADAL" clId="{7F23DD3C-EE88-4E09-B912-3847A853AACE}" dt="2023-07-14T04:24:38.250" v="7726"/>
          <ac:cxnSpMkLst>
            <pc:docMk/>
            <pc:sldMk cId="420723739" sldId="318"/>
            <ac:cxnSpMk id="18" creationId="{B827A843-D36D-12AB-3024-A4530646CEF1}"/>
          </ac:cxnSpMkLst>
        </pc:cxnChg>
        <pc:cxnChg chg="add del mod">
          <ac:chgData name="Toby Donaldson" userId="2e6e5431-bb17-4c41-9985-d39c50d83c73" providerId="ADAL" clId="{7F23DD3C-EE88-4E09-B912-3847A853AACE}" dt="2023-07-14T04:25:21.268" v="7734" actId="21"/>
          <ac:cxnSpMkLst>
            <pc:docMk/>
            <pc:sldMk cId="420723739" sldId="318"/>
            <ac:cxnSpMk id="19" creationId="{5B8C86E3-196A-26C9-703B-C3A528A1F679}"/>
          </ac:cxnSpMkLst>
        </pc:cxnChg>
        <pc:cxnChg chg="add del mod">
          <ac:chgData name="Toby Donaldson" userId="2e6e5431-bb17-4c41-9985-d39c50d83c73" providerId="ADAL" clId="{7F23DD3C-EE88-4E09-B912-3847A853AACE}" dt="2023-07-14T04:25:21.268" v="7734" actId="21"/>
          <ac:cxnSpMkLst>
            <pc:docMk/>
            <pc:sldMk cId="420723739" sldId="318"/>
            <ac:cxnSpMk id="21" creationId="{9AAA8871-BB14-C75D-A223-B06BAD47C3AC}"/>
          </ac:cxnSpMkLst>
        </pc:cxnChg>
        <pc:cxnChg chg="add mod">
          <ac:chgData name="Toby Donaldson" userId="2e6e5431-bb17-4c41-9985-d39c50d83c73" providerId="ADAL" clId="{7F23DD3C-EE88-4E09-B912-3847A853AACE}" dt="2023-07-14T04:31:40.485" v="8315" actId="14100"/>
          <ac:cxnSpMkLst>
            <pc:docMk/>
            <pc:sldMk cId="420723739" sldId="318"/>
            <ac:cxnSpMk id="27" creationId="{7FB705CF-4F38-369A-3DDA-5C0E1755C347}"/>
          </ac:cxnSpMkLst>
        </pc:cxnChg>
        <pc:cxnChg chg="add mod">
          <ac:chgData name="Toby Donaldson" userId="2e6e5431-bb17-4c41-9985-d39c50d83c73" providerId="ADAL" clId="{7F23DD3C-EE88-4E09-B912-3847A853AACE}" dt="2023-07-14T04:31:36.263" v="8314" actId="1076"/>
          <ac:cxnSpMkLst>
            <pc:docMk/>
            <pc:sldMk cId="420723739" sldId="318"/>
            <ac:cxnSpMk id="29" creationId="{E7AFE5F9-7F07-7C74-3EA8-C35DCB3FCC8A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55537815" sldId="318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558506726" sldId="319"/>
        </pc:sldMkLst>
      </pc:sldChg>
      <pc:sldChg chg="addSp delSp modSp add mod ord">
        <pc:chgData name="Toby Donaldson" userId="2e6e5431-bb17-4c41-9985-d39c50d83c73" providerId="ADAL" clId="{7F23DD3C-EE88-4E09-B912-3847A853AACE}" dt="2023-07-16T05:52:52.261" v="12184" actId="1076"/>
        <pc:sldMkLst>
          <pc:docMk/>
          <pc:sldMk cId="4196930740" sldId="319"/>
        </pc:sldMkLst>
        <pc:spChg chg="mod">
          <ac:chgData name="Toby Donaldson" userId="2e6e5431-bb17-4c41-9985-d39c50d83c73" providerId="ADAL" clId="{7F23DD3C-EE88-4E09-B912-3847A853AACE}" dt="2023-07-16T05:52:52.261" v="12184" actId="1076"/>
          <ac:spMkLst>
            <pc:docMk/>
            <pc:sldMk cId="4196930740" sldId="319"/>
            <ac:spMk id="3" creationId="{00D49329-4D30-DBDB-787D-37E8F4E8809A}"/>
          </ac:spMkLst>
        </pc:spChg>
        <pc:spChg chg="del">
          <ac:chgData name="Toby Donaldson" userId="2e6e5431-bb17-4c41-9985-d39c50d83c73" providerId="ADAL" clId="{7F23DD3C-EE88-4E09-B912-3847A853AACE}" dt="2023-07-14T04:51:32.323" v="8606" actId="21"/>
          <ac:spMkLst>
            <pc:docMk/>
            <pc:sldMk cId="4196930740" sldId="319"/>
            <ac:spMk id="5" creationId="{3A9F5EE3-EE4F-D3CA-A6BF-ACC2F4341816}"/>
          </ac:spMkLst>
        </pc:spChg>
        <pc:spChg chg="del">
          <ac:chgData name="Toby Donaldson" userId="2e6e5431-bb17-4c41-9985-d39c50d83c73" providerId="ADAL" clId="{7F23DD3C-EE88-4E09-B912-3847A853AACE}" dt="2023-07-14T04:51:35.112" v="8607" actId="21"/>
          <ac:spMkLst>
            <pc:docMk/>
            <pc:sldMk cId="4196930740" sldId="319"/>
            <ac:spMk id="6" creationId="{09C88C60-E67C-EFA1-1C95-6F050129D388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16" creationId="{A3C5D5DC-FCE9-1834-BAD6-20C1C172741A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18" creationId="{18E5CC01-6DAD-9730-CAE8-A71468BA5B4C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19" creationId="{5412247A-8D15-7A94-7958-C35D97C41D30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0" creationId="{FED90579-E267-5A9B-8DF4-1EDE24CAB4B8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1" creationId="{FE9F2E8E-D229-686B-D520-AD4D85525FF1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2" creationId="{D5191E2B-3E4D-0639-0B70-751A1379CF00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3" creationId="{885F0FA8-3BCD-98C6-3D0D-CE7E6A34342E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4" creationId="{13A50A9A-529F-D6C6-10E8-21995B8330D9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5" creationId="{99DF7B3A-3264-A910-EF4E-5A5AFA569F64}"/>
          </ac:spMkLst>
        </pc:spChg>
        <pc:spChg chg="add del mod">
          <ac:chgData name="Toby Donaldson" userId="2e6e5431-bb17-4c41-9985-d39c50d83c73" providerId="ADAL" clId="{7F23DD3C-EE88-4E09-B912-3847A853AACE}" dt="2023-07-14T04:50:37.573" v="8598" actId="21"/>
          <ac:spMkLst>
            <pc:docMk/>
            <pc:sldMk cId="4196930740" sldId="319"/>
            <ac:spMk id="26" creationId="{169ADAA2-CC87-447C-CEF7-DEC37063292E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7" creationId="{9BDF349C-7875-C94C-B439-6044242FACF0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31" creationId="{3D974666-0854-5C27-F936-0281AB6D34CC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35" creationId="{AE0B498C-4EF5-1F55-B964-FE3241D8A3F8}"/>
          </ac:spMkLst>
        </pc:spChg>
        <pc:spChg chg="add del mod">
          <ac:chgData name="Toby Donaldson" userId="2e6e5431-bb17-4c41-9985-d39c50d83c73" providerId="ADAL" clId="{7F23DD3C-EE88-4E09-B912-3847A853AACE}" dt="2023-07-14T05:06:47.348" v="9159" actId="21"/>
          <ac:spMkLst>
            <pc:docMk/>
            <pc:sldMk cId="4196930740" sldId="319"/>
            <ac:spMk id="36" creationId="{DE9F9228-B121-7E29-813C-18866B051BBB}"/>
          </ac:spMkLst>
        </pc:spChg>
        <pc:spChg chg="add del mod">
          <ac:chgData name="Toby Donaldson" userId="2e6e5431-bb17-4c41-9985-d39c50d83c73" providerId="ADAL" clId="{7F23DD3C-EE88-4E09-B912-3847A853AACE}" dt="2023-07-14T05:06:47.348" v="9159" actId="21"/>
          <ac:spMkLst>
            <pc:docMk/>
            <pc:sldMk cId="4196930740" sldId="319"/>
            <ac:spMk id="37" creationId="{4FF6BC5C-512B-3711-A7E3-35848D060278}"/>
          </ac:spMkLst>
        </pc:spChg>
        <pc:spChg chg="add mod">
          <ac:chgData name="Toby Donaldson" userId="2e6e5431-bb17-4c41-9985-d39c50d83c73" providerId="ADAL" clId="{7F23DD3C-EE88-4E09-B912-3847A853AACE}" dt="2023-07-14T05:00:51.447" v="8907" actId="113"/>
          <ac:spMkLst>
            <pc:docMk/>
            <pc:sldMk cId="4196930740" sldId="319"/>
            <ac:spMk id="38" creationId="{0329B8C2-3C7F-17E4-298A-8708F4C75FA5}"/>
          </ac:spMkLst>
        </pc:spChg>
        <pc:spChg chg="add del mod">
          <ac:chgData name="Toby Donaldson" userId="2e6e5431-bb17-4c41-9985-d39c50d83c73" providerId="ADAL" clId="{7F23DD3C-EE88-4E09-B912-3847A853AACE}" dt="2023-07-14T05:06:57.574" v="9161" actId="21"/>
          <ac:spMkLst>
            <pc:docMk/>
            <pc:sldMk cId="4196930740" sldId="319"/>
            <ac:spMk id="40" creationId="{61D97EF5-0817-A3EE-4EA2-83349E5392FD}"/>
          </ac:spMkLst>
        </pc:spChg>
        <pc:spChg chg="add del mod">
          <ac:chgData name="Toby Donaldson" userId="2e6e5431-bb17-4c41-9985-d39c50d83c73" providerId="ADAL" clId="{7F23DD3C-EE88-4E09-B912-3847A853AACE}" dt="2023-07-14T05:02:54.362" v="9015"/>
          <ac:spMkLst>
            <pc:docMk/>
            <pc:sldMk cId="4196930740" sldId="319"/>
            <ac:spMk id="41" creationId="{AE78F311-A0EC-A9B5-2F20-5981DFD4B1A7}"/>
          </ac:spMkLst>
        </pc:spChg>
        <pc:spChg chg="mod">
          <ac:chgData name="Toby Donaldson" userId="2e6e5431-bb17-4c41-9985-d39c50d83c73" providerId="ADAL" clId="{7F23DD3C-EE88-4E09-B912-3847A853AACE}" dt="2023-07-14T04:51:38.230" v="8609" actId="1076"/>
          <ac:spMkLst>
            <pc:docMk/>
            <pc:sldMk cId="4196930740" sldId="319"/>
            <ac:spMk id="54" creationId="{9DD24AA9-7CBE-08F1-AA5C-FE35D8564212}"/>
          </ac:spMkLst>
        </pc:spChg>
        <pc:spChg chg="mod">
          <ac:chgData name="Toby Donaldson" userId="2e6e5431-bb17-4c41-9985-d39c50d83c73" providerId="ADAL" clId="{7F23DD3C-EE88-4E09-B912-3847A853AACE}" dt="2023-07-14T04:45:32.170" v="8544" actId="20577"/>
          <ac:spMkLst>
            <pc:docMk/>
            <pc:sldMk cId="4196930740" sldId="319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5:35.334" v="8545" actId="20577"/>
          <ac:spMkLst>
            <pc:docMk/>
            <pc:sldMk cId="4196930740" sldId="319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5:38.756" v="8546" actId="20577"/>
          <ac:spMkLst>
            <pc:docMk/>
            <pc:sldMk cId="4196930740" sldId="319"/>
            <ac:spMk id="162" creationId="{066BEB00-8095-9A85-EE17-619FBD07DDE0}"/>
          </ac:spMkLst>
        </pc:spChg>
        <pc:grpChg chg="add mod">
          <ac:chgData name="Toby Donaldson" userId="2e6e5431-bb17-4c41-9985-d39c50d83c73" providerId="ADAL" clId="{7F23DD3C-EE88-4E09-B912-3847A853AACE}" dt="2023-07-14T05:00:32.473" v="8896" actId="1076"/>
          <ac:grpSpMkLst>
            <pc:docMk/>
            <pc:sldMk cId="4196930740" sldId="319"/>
            <ac:grpSpMk id="13" creationId="{5DF2E46F-059E-5531-7759-2232DA3CD305}"/>
          </ac:grpSpMkLst>
        </pc:grpChg>
        <pc:grpChg chg="add mod">
          <ac:chgData name="Toby Donaldson" userId="2e6e5431-bb17-4c41-9985-d39c50d83c73" providerId="ADAL" clId="{7F23DD3C-EE88-4E09-B912-3847A853AACE}" dt="2023-07-14T05:00:32.473" v="8896" actId="1076"/>
          <ac:grpSpMkLst>
            <pc:docMk/>
            <pc:sldMk cId="4196930740" sldId="319"/>
            <ac:grpSpMk id="14" creationId="{26BF6D51-6833-3FC1-5200-E7659C53CEA4}"/>
          </ac:grpSpMkLst>
        </pc:grpChg>
        <pc:grpChg chg="add mod">
          <ac:chgData name="Toby Donaldson" userId="2e6e5431-bb17-4c41-9985-d39c50d83c73" providerId="ADAL" clId="{7F23DD3C-EE88-4E09-B912-3847A853AACE}" dt="2023-07-14T05:00:32.473" v="8896" actId="1076"/>
          <ac:grpSpMkLst>
            <pc:docMk/>
            <pc:sldMk cId="4196930740" sldId="319"/>
            <ac:grpSpMk id="15" creationId="{3828DA4E-6DC4-90BD-848E-85FB12FADC4F}"/>
          </ac:grpSpMkLst>
        </pc:grpChg>
        <pc:grpChg chg="mod">
          <ac:chgData name="Toby Donaldson" userId="2e6e5431-bb17-4c41-9985-d39c50d83c73" providerId="ADAL" clId="{7F23DD3C-EE88-4E09-B912-3847A853AACE}" dt="2023-07-14T04:47:11.594" v="8563" actId="164"/>
          <ac:grpSpMkLst>
            <pc:docMk/>
            <pc:sldMk cId="4196930740" sldId="319"/>
            <ac:grpSpMk id="137" creationId="{992225F3-C120-81A4-11F7-6D75EA80AAD3}"/>
          </ac:grpSpMkLst>
        </pc:grpChg>
        <pc:grpChg chg="mod">
          <ac:chgData name="Toby Donaldson" userId="2e6e5431-bb17-4c41-9985-d39c50d83c73" providerId="ADAL" clId="{7F23DD3C-EE88-4E09-B912-3847A853AACE}" dt="2023-07-14T04:47:11.594" v="8563" actId="164"/>
          <ac:grpSpMkLst>
            <pc:docMk/>
            <pc:sldMk cId="4196930740" sldId="319"/>
            <ac:grpSpMk id="140" creationId="{61424559-3F7F-9A74-B06B-BF102BCA3DA3}"/>
          </ac:grpSpMkLst>
        </pc:grpChg>
        <pc:grpChg chg="mod">
          <ac:chgData name="Toby Donaldson" userId="2e6e5431-bb17-4c41-9985-d39c50d83c73" providerId="ADAL" clId="{7F23DD3C-EE88-4E09-B912-3847A853AACE}" dt="2023-07-14T04:47:11.594" v="8563" actId="164"/>
          <ac:grpSpMkLst>
            <pc:docMk/>
            <pc:sldMk cId="4196930740" sldId="319"/>
            <ac:grpSpMk id="143" creationId="{B68E3897-16E5-6EE0-862D-2942BAA3443E}"/>
          </ac:grpSpMkLst>
        </pc:grpChg>
        <pc:grpChg chg="mod">
          <ac:chgData name="Toby Donaldson" userId="2e6e5431-bb17-4c41-9985-d39c50d83c73" providerId="ADAL" clId="{7F23DD3C-EE88-4E09-B912-3847A853AACE}" dt="2023-07-14T04:47:14.179" v="8564" actId="164"/>
          <ac:grpSpMkLst>
            <pc:docMk/>
            <pc:sldMk cId="4196930740" sldId="319"/>
            <ac:grpSpMk id="146" creationId="{E199B747-6625-FC76-C0BC-D415A81401B6}"/>
          </ac:grpSpMkLst>
        </pc:grpChg>
        <pc:grpChg chg="mod">
          <ac:chgData name="Toby Donaldson" userId="2e6e5431-bb17-4c41-9985-d39c50d83c73" providerId="ADAL" clId="{7F23DD3C-EE88-4E09-B912-3847A853AACE}" dt="2023-07-14T04:47:14.179" v="8564" actId="164"/>
          <ac:grpSpMkLst>
            <pc:docMk/>
            <pc:sldMk cId="4196930740" sldId="319"/>
            <ac:grpSpMk id="149" creationId="{4FCBFFA3-0A69-F0E1-D941-2DC7D0A42C5D}"/>
          </ac:grpSpMkLst>
        </pc:grpChg>
        <pc:grpChg chg="mod">
          <ac:chgData name="Toby Donaldson" userId="2e6e5431-bb17-4c41-9985-d39c50d83c73" providerId="ADAL" clId="{7F23DD3C-EE88-4E09-B912-3847A853AACE}" dt="2023-07-14T04:47:14.179" v="8564" actId="164"/>
          <ac:grpSpMkLst>
            <pc:docMk/>
            <pc:sldMk cId="4196930740" sldId="319"/>
            <ac:grpSpMk id="152" creationId="{51302ADB-48B1-BAAA-6008-0110202914D5}"/>
          </ac:grpSpMkLst>
        </pc:grpChg>
        <pc:grpChg chg="mod">
          <ac:chgData name="Toby Donaldson" userId="2e6e5431-bb17-4c41-9985-d39c50d83c73" providerId="ADAL" clId="{7F23DD3C-EE88-4E09-B912-3847A853AACE}" dt="2023-07-14T04:47:16.879" v="8565" actId="164"/>
          <ac:grpSpMkLst>
            <pc:docMk/>
            <pc:sldMk cId="4196930740" sldId="319"/>
            <ac:grpSpMk id="155" creationId="{31FC9B11-B10E-29B6-A563-5B3D1A45F254}"/>
          </ac:grpSpMkLst>
        </pc:grpChg>
        <pc:grpChg chg="mod">
          <ac:chgData name="Toby Donaldson" userId="2e6e5431-bb17-4c41-9985-d39c50d83c73" providerId="ADAL" clId="{7F23DD3C-EE88-4E09-B912-3847A853AACE}" dt="2023-07-14T04:47:16.879" v="8565" actId="164"/>
          <ac:grpSpMkLst>
            <pc:docMk/>
            <pc:sldMk cId="4196930740" sldId="319"/>
            <ac:grpSpMk id="158" creationId="{7A395577-29B6-B020-9C90-F6196A6B8F7D}"/>
          </ac:grpSpMkLst>
        </pc:grpChg>
        <pc:grpChg chg="mod">
          <ac:chgData name="Toby Donaldson" userId="2e6e5431-bb17-4c41-9985-d39c50d83c73" providerId="ADAL" clId="{7F23DD3C-EE88-4E09-B912-3847A853AACE}" dt="2023-07-14T04:47:16.879" v="8565" actId="164"/>
          <ac:grpSpMkLst>
            <pc:docMk/>
            <pc:sldMk cId="4196930740" sldId="319"/>
            <ac:grpSpMk id="161" creationId="{DE20EED9-79F8-14CE-A3E7-4FBFD7D4EC98}"/>
          </ac:grpSpMkLst>
        </pc:grpChg>
        <pc:graphicFrameChg chg="add del mod modGraphic">
          <ac:chgData name="Toby Donaldson" userId="2e6e5431-bb17-4c41-9985-d39c50d83c73" providerId="ADAL" clId="{7F23DD3C-EE88-4E09-B912-3847A853AACE}" dt="2023-07-14T05:06:57.574" v="9161" actId="21"/>
          <ac:graphicFrameMkLst>
            <pc:docMk/>
            <pc:sldMk cId="4196930740" sldId="319"/>
            <ac:graphicFrameMk id="39" creationId="{ACBBEAD6-688A-405C-C19C-B8CF5E6A53D9}"/>
          </ac:graphicFrameMkLst>
        </pc:graphicFrameChg>
        <pc:picChg chg="mod">
          <ac:chgData name="Toby Donaldson" userId="2e6e5431-bb17-4c41-9985-d39c50d83c73" providerId="ADAL" clId="{7F23DD3C-EE88-4E09-B912-3847A853AACE}" dt="2023-07-14T05:03:49.853" v="9115" actId="1076"/>
          <ac:picMkLst>
            <pc:docMk/>
            <pc:sldMk cId="4196930740" sldId="319"/>
            <ac:picMk id="2" creationId="{9E6992D3-72DC-57AE-6B5A-A7002ABC471F}"/>
          </ac:picMkLst>
        </pc:picChg>
        <pc:cxnChg chg="add del mod">
          <ac:chgData name="Toby Donaldson" userId="2e6e5431-bb17-4c41-9985-d39c50d83c73" providerId="ADAL" clId="{7F23DD3C-EE88-4E09-B912-3847A853AACE}" dt="2023-07-14T04:43:58.571" v="8523" actId="21"/>
          <ac:cxnSpMkLst>
            <pc:docMk/>
            <pc:sldMk cId="4196930740" sldId="319"/>
            <ac:cxnSpMk id="7" creationId="{BD7F6530-AFF1-059B-968C-7A7F5F8F64EE}"/>
          </ac:cxnSpMkLst>
        </pc:cxnChg>
        <pc:cxnChg chg="del mod">
          <ac:chgData name="Toby Donaldson" userId="2e6e5431-bb17-4c41-9985-d39c50d83c73" providerId="ADAL" clId="{7F23DD3C-EE88-4E09-B912-3847A853AACE}" dt="2023-07-14T04:44:10.829" v="8526" actId="21"/>
          <ac:cxnSpMkLst>
            <pc:docMk/>
            <pc:sldMk cId="4196930740" sldId="319"/>
            <ac:cxnSpMk id="8" creationId="{D4E2B469-0675-2241-FE22-1567C2DB4BBD}"/>
          </ac:cxnSpMkLst>
        </pc:cxnChg>
        <pc:cxnChg chg="add del mod">
          <ac:chgData name="Toby Donaldson" userId="2e6e5431-bb17-4c41-9985-d39c50d83c73" providerId="ADAL" clId="{7F23DD3C-EE88-4E09-B912-3847A853AACE}" dt="2023-07-14T04:44:08.368" v="8525" actId="21"/>
          <ac:cxnSpMkLst>
            <pc:docMk/>
            <pc:sldMk cId="4196930740" sldId="319"/>
            <ac:cxnSpMk id="9" creationId="{02D3951C-1442-30DB-5C3B-0844DEDAA2C1}"/>
          </ac:cxnSpMkLst>
        </pc:cxnChg>
        <pc:cxnChg chg="del mod">
          <ac:chgData name="Toby Donaldson" userId="2e6e5431-bb17-4c41-9985-d39c50d83c73" providerId="ADAL" clId="{7F23DD3C-EE88-4E09-B912-3847A853AACE}" dt="2023-07-14T04:43:55.503" v="8521" actId="21"/>
          <ac:cxnSpMkLst>
            <pc:docMk/>
            <pc:sldMk cId="4196930740" sldId="319"/>
            <ac:cxnSpMk id="10" creationId="{D85C732A-4ACF-A7EE-C928-D59B1F7AAD05}"/>
          </ac:cxnSpMkLst>
        </pc:cxnChg>
        <pc:cxnChg chg="del">
          <ac:chgData name="Toby Donaldson" userId="2e6e5431-bb17-4c41-9985-d39c50d83c73" providerId="ADAL" clId="{7F23DD3C-EE88-4E09-B912-3847A853AACE}" dt="2023-07-14T04:51:32.323" v="8606" actId="21"/>
          <ac:cxnSpMkLst>
            <pc:docMk/>
            <pc:sldMk cId="4196930740" sldId="319"/>
            <ac:cxnSpMk id="17" creationId="{8B10D6D4-E5F7-EE77-A733-CC322A5C9F09}"/>
          </ac:cxnSpMkLst>
        </pc:cxnChg>
        <pc:cxnChg chg="mod">
          <ac:chgData name="Toby Donaldson" userId="2e6e5431-bb17-4c41-9985-d39c50d83c73" providerId="ADAL" clId="{7F23DD3C-EE88-4E09-B912-3847A853AACE}" dt="2023-07-14T04:47:11.594" v="8563" actId="164"/>
          <ac:cxnSpMkLst>
            <pc:docMk/>
            <pc:sldMk cId="4196930740" sldId="319"/>
            <ac:cxnSpMk id="164" creationId="{D8DFFA96-32A6-0EB9-8AC1-5D60F6090DE8}"/>
          </ac:cxnSpMkLst>
        </pc:cxnChg>
        <pc:cxnChg chg="mod">
          <ac:chgData name="Toby Donaldson" userId="2e6e5431-bb17-4c41-9985-d39c50d83c73" providerId="ADAL" clId="{7F23DD3C-EE88-4E09-B912-3847A853AACE}" dt="2023-07-14T04:47:11.594" v="8563" actId="164"/>
          <ac:cxnSpMkLst>
            <pc:docMk/>
            <pc:sldMk cId="4196930740" sldId="319"/>
            <ac:cxnSpMk id="165" creationId="{C5235395-D026-A284-D2D7-16DB7D4E69A5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66" creationId="{235FC732-B0F8-8A07-C8FE-87F62CA0DF0B}"/>
          </ac:cxnSpMkLst>
        </pc:cxnChg>
        <pc:cxnChg chg="mod">
          <ac:chgData name="Toby Donaldson" userId="2e6e5431-bb17-4c41-9985-d39c50d83c73" providerId="ADAL" clId="{7F23DD3C-EE88-4E09-B912-3847A853AACE}" dt="2023-07-14T04:47:14.179" v="8564" actId="164"/>
          <ac:cxnSpMkLst>
            <pc:docMk/>
            <pc:sldMk cId="4196930740" sldId="319"/>
            <ac:cxnSpMk id="167" creationId="{5635944C-2DF5-4A2F-B583-C84D7EA4343B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68" creationId="{74997830-869C-A498-B1E4-25D44B20110F}"/>
          </ac:cxnSpMkLst>
        </pc:cxnChg>
        <pc:cxnChg chg="mod">
          <ac:chgData name="Toby Donaldson" userId="2e6e5431-bb17-4c41-9985-d39c50d83c73" providerId="ADAL" clId="{7F23DD3C-EE88-4E09-B912-3847A853AACE}" dt="2023-07-14T04:47:14.179" v="8564" actId="164"/>
          <ac:cxnSpMkLst>
            <pc:docMk/>
            <pc:sldMk cId="4196930740" sldId="319"/>
            <ac:cxnSpMk id="169" creationId="{D9D6C8A4-72CD-6C9E-2F17-25D96F53BD40}"/>
          </ac:cxnSpMkLst>
        </pc:cxnChg>
        <pc:cxnChg chg="mod">
          <ac:chgData name="Toby Donaldson" userId="2e6e5431-bb17-4c41-9985-d39c50d83c73" providerId="ADAL" clId="{7F23DD3C-EE88-4E09-B912-3847A853AACE}" dt="2023-07-14T04:47:16.879" v="8565" actId="164"/>
          <ac:cxnSpMkLst>
            <pc:docMk/>
            <pc:sldMk cId="4196930740" sldId="319"/>
            <ac:cxnSpMk id="170" creationId="{E9A087E3-E211-68E5-0C1C-1E7F7EA2AC3A}"/>
          </ac:cxnSpMkLst>
        </pc:cxnChg>
        <pc:cxnChg chg="mod">
          <ac:chgData name="Toby Donaldson" userId="2e6e5431-bb17-4c41-9985-d39c50d83c73" providerId="ADAL" clId="{7F23DD3C-EE88-4E09-B912-3847A853AACE}" dt="2023-07-14T04:47:16.879" v="8565" actId="164"/>
          <ac:cxnSpMkLst>
            <pc:docMk/>
            <pc:sldMk cId="4196930740" sldId="319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72" creationId="{46B913CB-4A94-B19B-E062-B526C587CB61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73" creationId="{91B97B68-0C53-06F0-A0D4-86BC93417277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74" creationId="{36D307B7-BC34-5D9D-140B-53C021A308E9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75" creationId="{1D19F066-1293-F84D-1A88-5C7856A1D062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772429724" sldId="320"/>
        </pc:sldMkLst>
      </pc:sldChg>
      <pc:sldChg chg="addSp delSp modSp add mod">
        <pc:chgData name="Toby Donaldson" userId="2e6e5431-bb17-4c41-9985-d39c50d83c73" providerId="ADAL" clId="{7F23DD3C-EE88-4E09-B912-3847A853AACE}" dt="2023-07-16T06:07:10.705" v="12550" actId="20577"/>
        <pc:sldMkLst>
          <pc:docMk/>
          <pc:sldMk cId="4210606383" sldId="320"/>
        </pc:sldMkLst>
        <pc:spChg chg="add mod">
          <ac:chgData name="Toby Donaldson" userId="2e6e5431-bb17-4c41-9985-d39c50d83c73" providerId="ADAL" clId="{7F23DD3C-EE88-4E09-B912-3847A853AACE}" dt="2023-07-16T06:07:10.705" v="12550" actId="20577"/>
          <ac:spMkLst>
            <pc:docMk/>
            <pc:sldMk cId="4210606383" sldId="320"/>
            <ac:spMk id="5" creationId="{5E63B165-E063-A926-8F64-6B7A3647EB26}"/>
          </ac:spMkLst>
        </pc:spChg>
        <pc:spChg chg="mod">
          <ac:chgData name="Toby Donaldson" userId="2e6e5431-bb17-4c41-9985-d39c50d83c73" providerId="ADAL" clId="{7F23DD3C-EE88-4E09-B912-3847A853AACE}" dt="2023-07-16T05:53:19.966" v="12188" actId="14100"/>
          <ac:spMkLst>
            <pc:docMk/>
            <pc:sldMk cId="4210606383" sldId="320"/>
            <ac:spMk id="40" creationId="{61D97EF5-0817-A3EE-4EA2-83349E5392FD}"/>
          </ac:spMkLst>
        </pc:spChg>
        <pc:graphicFrameChg chg="modGraphic">
          <ac:chgData name="Toby Donaldson" userId="2e6e5431-bb17-4c41-9985-d39c50d83c73" providerId="ADAL" clId="{7F23DD3C-EE88-4E09-B912-3847A853AACE}" dt="2023-07-16T05:54:25.078" v="12202" actId="113"/>
          <ac:graphicFrameMkLst>
            <pc:docMk/>
            <pc:sldMk cId="4210606383" sldId="320"/>
            <ac:graphicFrameMk id="39" creationId="{ACBBEAD6-688A-405C-C19C-B8CF5E6A53D9}"/>
          </ac:graphicFrameMkLst>
        </pc:graphicFrameChg>
        <pc:picChg chg="del">
          <ac:chgData name="Toby Donaldson" userId="2e6e5431-bb17-4c41-9985-d39c50d83c73" providerId="ADAL" clId="{7F23DD3C-EE88-4E09-B912-3847A853AACE}" dt="2023-07-14T05:07:36.299" v="9165" actId="21"/>
          <ac:picMkLst>
            <pc:docMk/>
            <pc:sldMk cId="4210606383" sldId="320"/>
            <ac:picMk id="2" creationId="{9E6992D3-72DC-57AE-6B5A-A7002ABC471F}"/>
          </ac:picMkLst>
        </pc:picChg>
      </pc:sldChg>
      <pc:sldChg chg="addSp delSp modSp add mod ord">
        <pc:chgData name="Toby Donaldson" userId="2e6e5431-bb17-4c41-9985-d39c50d83c73" providerId="ADAL" clId="{7F23DD3C-EE88-4E09-B912-3847A853AACE}" dt="2023-07-14T05:10:32.344" v="9275" actId="20577"/>
        <pc:sldMkLst>
          <pc:docMk/>
          <pc:sldMk cId="947325499" sldId="321"/>
        </pc:sldMkLst>
        <pc:spChg chg="add mod">
          <ac:chgData name="Toby Donaldson" userId="2e6e5431-bb17-4c41-9985-d39c50d83c73" providerId="ADAL" clId="{7F23DD3C-EE88-4E09-B912-3847A853AACE}" dt="2023-07-14T05:10:24.710" v="9270" actId="1076"/>
          <ac:spMkLst>
            <pc:docMk/>
            <pc:sldMk cId="947325499" sldId="321"/>
            <ac:spMk id="5" creationId="{331B5495-AACC-4A46-2334-C82E81A16E85}"/>
          </ac:spMkLst>
        </pc:spChg>
        <pc:spChg chg="add mod">
          <ac:chgData name="Toby Donaldson" userId="2e6e5431-bb17-4c41-9985-d39c50d83c73" providerId="ADAL" clId="{7F23DD3C-EE88-4E09-B912-3847A853AACE}" dt="2023-07-14T05:10:32.344" v="9275" actId="20577"/>
          <ac:spMkLst>
            <pc:docMk/>
            <pc:sldMk cId="947325499" sldId="321"/>
            <ac:spMk id="6" creationId="{A32968C7-B129-2EC4-16BC-67D8F9629C96}"/>
          </ac:spMkLst>
        </pc:spChg>
        <pc:spChg chg="mod">
          <ac:chgData name="Toby Donaldson" userId="2e6e5431-bb17-4c41-9985-d39c50d83c73" providerId="ADAL" clId="{7F23DD3C-EE88-4E09-B912-3847A853AACE}" dt="2023-07-14T05:08:18.807" v="9236" actId="113"/>
          <ac:spMkLst>
            <pc:docMk/>
            <pc:sldMk cId="947325499" sldId="321"/>
            <ac:spMk id="38" creationId="{0329B8C2-3C7F-17E4-298A-8708F4C75FA5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38" creationId="{D490C474-69C7-E804-5756-D71768810164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39" creationId="{CB6B7F04-CB48-CE07-0644-838D41E68C0C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1" creationId="{D70F5645-520F-A38A-3AB3-5BE13A3128DA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2" creationId="{05FCDA91-27B4-3ADC-ECE4-507FCFD0D053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4" creationId="{9F00BD0E-553F-7834-51FC-FF488737A43F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5" creationId="{193C791A-6BBA-8BF3-15EB-D0268C48BCD2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7" creationId="{BABBFAB6-E4D6-5F3E-D98D-DE5A8CE9C70D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8" creationId="{ED3DF1B7-339D-AC86-FCA1-2B0E3A01D5B9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0" creationId="{1E3B9775-2B04-DD5C-8B54-1F8EFC25931D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1" creationId="{08671137-2ED1-49D5-E50F-BC55784746A0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3" creationId="{FBDD91C6-3FA2-45DE-3C71-45D0CE25CEF7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4" creationId="{928C11E6-64FC-2AA5-3EE2-12E8B32E3EBB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7" creationId="{435A97FD-93A6-6914-6FB3-4B7E5283E881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60" creationId="{872E9FF5-9C90-D530-4C27-C5FB2A54725E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62" creationId="{066BEB00-8095-9A85-EE17-619FBD07DDE0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63" creationId="{B2CB18DF-6437-8B47-DD37-F712C2DB5D49}"/>
          </ac:spMkLst>
        </pc:spChg>
        <pc:grpChg chg="de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3" creationId="{5DF2E46F-059E-5531-7759-2232DA3CD305}"/>
          </ac:grpSpMkLst>
        </pc:grpChg>
        <pc:grpChg chg="de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" creationId="{26BF6D51-6833-3FC1-5200-E7659C53CEA4}"/>
          </ac:grpSpMkLst>
        </pc:grpChg>
        <pc:grpChg chg="de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5" creationId="{3828DA4E-6DC4-90BD-848E-85FB12FADC4F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37" creationId="{992225F3-C120-81A4-11F7-6D75EA80AAD3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0" creationId="{61424559-3F7F-9A74-B06B-BF102BCA3DA3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3" creationId="{B68E3897-16E5-6EE0-862D-2942BAA3443E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6" creationId="{E199B747-6625-FC76-C0BC-D415A81401B6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9" creationId="{4FCBFFA3-0A69-F0E1-D941-2DC7D0A42C5D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52" creationId="{51302ADB-48B1-BAAA-6008-0110202914D5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55" creationId="{31FC9B11-B10E-29B6-A563-5B3D1A45F254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58" creationId="{7A395577-29B6-B020-9C90-F6196A6B8F7D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61" creationId="{DE20EED9-79F8-14CE-A3E7-4FBFD7D4EC98}"/>
          </ac:grpSpMkLst>
        </pc:grpChg>
        <pc:picChg chg="mod">
          <ac:chgData name="Toby Donaldson" userId="2e6e5431-bb17-4c41-9985-d39c50d83c73" providerId="ADAL" clId="{7F23DD3C-EE88-4E09-B912-3847A853AACE}" dt="2023-07-14T05:08:14.703" v="9234" actId="1076"/>
          <ac:picMkLst>
            <pc:docMk/>
            <pc:sldMk cId="947325499" sldId="321"/>
            <ac:picMk id="2" creationId="{9E6992D3-72DC-57AE-6B5A-A7002ABC471F}"/>
          </ac:picMkLst>
        </pc:picChg>
        <pc:cxnChg chg="mod topLvl">
          <ac:chgData name="Toby Donaldson" userId="2e6e5431-bb17-4c41-9985-d39c50d83c73" providerId="ADAL" clId="{7F23DD3C-EE88-4E09-B912-3847A853AACE}" dt="2023-07-14T05:08:57.531" v="9239" actId="1582"/>
          <ac:cxnSpMkLst>
            <pc:docMk/>
            <pc:sldMk cId="947325499" sldId="321"/>
            <ac:cxnSpMk id="164" creationId="{D8DFFA96-32A6-0EB9-8AC1-5D60F6090DE8}"/>
          </ac:cxnSpMkLst>
        </pc:cxnChg>
        <pc:cxnChg chg="mod topLvl">
          <ac:chgData name="Toby Donaldson" userId="2e6e5431-bb17-4c41-9985-d39c50d83c73" providerId="ADAL" clId="{7F23DD3C-EE88-4E09-B912-3847A853AACE}" dt="2023-07-14T05:08:57.531" v="9239" actId="1582"/>
          <ac:cxnSpMkLst>
            <pc:docMk/>
            <pc:sldMk cId="947325499" sldId="321"/>
            <ac:cxnSpMk id="165" creationId="{C5235395-D026-A284-D2D7-16DB7D4E69A5}"/>
          </ac:cxnSpMkLst>
        </pc:cxnChg>
        <pc:cxnChg chg="mod topLvl">
          <ac:chgData name="Toby Donaldson" userId="2e6e5431-bb17-4c41-9985-d39c50d83c73" providerId="ADAL" clId="{7F23DD3C-EE88-4E09-B912-3847A853AACE}" dt="2023-07-14T05:08:31.444" v="9237" actId="165"/>
          <ac:cxnSpMkLst>
            <pc:docMk/>
            <pc:sldMk cId="947325499" sldId="321"/>
            <ac:cxnSpMk id="167" creationId="{5635944C-2DF5-4A2F-B583-C84D7EA4343B}"/>
          </ac:cxnSpMkLst>
        </pc:cxnChg>
        <pc:cxnChg chg="mod topLvl">
          <ac:chgData name="Toby Donaldson" userId="2e6e5431-bb17-4c41-9985-d39c50d83c73" providerId="ADAL" clId="{7F23DD3C-EE88-4E09-B912-3847A853AACE}" dt="2023-07-14T05:08:31.444" v="9237" actId="165"/>
          <ac:cxnSpMkLst>
            <pc:docMk/>
            <pc:sldMk cId="947325499" sldId="321"/>
            <ac:cxnSpMk id="169" creationId="{D9D6C8A4-72CD-6C9E-2F17-25D96F53BD40}"/>
          </ac:cxnSpMkLst>
        </pc:cxnChg>
        <pc:cxnChg chg="mod topLvl">
          <ac:chgData name="Toby Donaldson" userId="2e6e5431-bb17-4c41-9985-d39c50d83c73" providerId="ADAL" clId="{7F23DD3C-EE88-4E09-B912-3847A853AACE}" dt="2023-07-14T05:08:31.444" v="9237" actId="165"/>
          <ac:cxnSpMkLst>
            <pc:docMk/>
            <pc:sldMk cId="947325499" sldId="321"/>
            <ac:cxnSpMk id="170" creationId="{E9A087E3-E211-68E5-0C1C-1E7F7EA2AC3A}"/>
          </ac:cxnSpMkLst>
        </pc:cxnChg>
        <pc:cxnChg chg="mod topLvl">
          <ac:chgData name="Toby Donaldson" userId="2e6e5431-bb17-4c41-9985-d39c50d83c73" providerId="ADAL" clId="{7F23DD3C-EE88-4E09-B912-3847A853AACE}" dt="2023-07-14T05:08:31.444" v="9237" actId="165"/>
          <ac:cxnSpMkLst>
            <pc:docMk/>
            <pc:sldMk cId="947325499" sldId="321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4T05:08:57.531" v="9239" actId="1582"/>
          <ac:cxnSpMkLst>
            <pc:docMk/>
            <pc:sldMk cId="947325499" sldId="321"/>
            <ac:cxnSpMk id="172" creationId="{46B913CB-4A94-B19B-E062-B526C587CB61}"/>
          </ac:cxnSpMkLst>
        </pc:cxnChg>
        <pc:cxnChg chg="mod">
          <ac:chgData name="Toby Donaldson" userId="2e6e5431-bb17-4c41-9985-d39c50d83c73" providerId="ADAL" clId="{7F23DD3C-EE88-4E09-B912-3847A853AACE}" dt="2023-07-14T05:08:57.531" v="9239" actId="1582"/>
          <ac:cxnSpMkLst>
            <pc:docMk/>
            <pc:sldMk cId="947325499" sldId="321"/>
            <ac:cxnSpMk id="175" creationId="{1D19F066-1293-F84D-1A88-5C7856A1D062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054500176" sldId="321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532713793" sldId="322"/>
        </pc:sldMkLst>
      </pc:sldChg>
      <pc:sldChg chg="addSp delSp modSp add mod ord">
        <pc:chgData name="Toby Donaldson" userId="2e6e5431-bb17-4c41-9985-d39c50d83c73" providerId="ADAL" clId="{7F23DD3C-EE88-4E09-B912-3847A853AACE}" dt="2023-07-16T23:21:07.392" v="12613" actId="207"/>
        <pc:sldMkLst>
          <pc:docMk/>
          <pc:sldMk cId="1154467283" sldId="322"/>
        </pc:sldMkLst>
        <pc:spChg chg="add mod">
          <ac:chgData name="Toby Donaldson" userId="2e6e5431-bb17-4c41-9985-d39c50d83c73" providerId="ADAL" clId="{7F23DD3C-EE88-4E09-B912-3847A853AACE}" dt="2023-07-14T05:11:54.721" v="9378" actId="1076"/>
          <ac:spMkLst>
            <pc:docMk/>
            <pc:sldMk cId="1154467283" sldId="322"/>
            <ac:spMk id="5" creationId="{9D09439D-34CD-DA8E-3FB9-EC273FE4C19A}"/>
          </ac:spMkLst>
        </pc:spChg>
        <pc:spChg chg="add mod">
          <ac:chgData name="Toby Donaldson" userId="2e6e5431-bb17-4c41-9985-d39c50d83c73" providerId="ADAL" clId="{7F23DD3C-EE88-4E09-B912-3847A853AACE}" dt="2023-07-16T23:20:59.531" v="12612" actId="207"/>
          <ac:spMkLst>
            <pc:docMk/>
            <pc:sldMk cId="1154467283" sldId="322"/>
            <ac:spMk id="6" creationId="{324DFDB7-AB99-7751-C87C-0E8C83BDF288}"/>
          </ac:spMkLst>
        </pc:spChg>
        <pc:spChg chg="add mod">
          <ac:chgData name="Toby Donaldson" userId="2e6e5431-bb17-4c41-9985-d39c50d83c73" providerId="ADAL" clId="{7F23DD3C-EE88-4E09-B912-3847A853AACE}" dt="2023-07-14T05:10:42.029" v="9276"/>
          <ac:spMkLst>
            <pc:docMk/>
            <pc:sldMk cId="1154467283" sldId="322"/>
            <ac:spMk id="7" creationId="{150001EB-9EAC-B452-577F-9A82163FE1B0}"/>
          </ac:spMkLst>
        </pc:spChg>
        <pc:spChg chg="add del mod">
          <ac:chgData name="Toby Donaldson" userId="2e6e5431-bb17-4c41-9985-d39c50d83c73" providerId="ADAL" clId="{7F23DD3C-EE88-4E09-B912-3847A853AACE}" dt="2023-07-14T05:10:50.682" v="9279"/>
          <ac:spMkLst>
            <pc:docMk/>
            <pc:sldMk cId="1154467283" sldId="322"/>
            <ac:spMk id="8" creationId="{EE702F68-2624-EE00-24B9-1D0CA42FF40E}"/>
          </ac:spMkLst>
        </pc:spChg>
        <pc:spChg chg="add mod">
          <ac:chgData name="Toby Donaldson" userId="2e6e5431-bb17-4c41-9985-d39c50d83c73" providerId="ADAL" clId="{7F23DD3C-EE88-4E09-B912-3847A853AACE}" dt="2023-07-16T23:21:07.392" v="12613" actId="207"/>
          <ac:spMkLst>
            <pc:docMk/>
            <pc:sldMk cId="1154467283" sldId="322"/>
            <ac:spMk id="9" creationId="{09A5851B-1A4C-6004-17A2-B17A166D6409}"/>
          </ac:spMkLst>
        </pc:spChg>
        <pc:spChg chg="mod">
          <ac:chgData name="Toby Donaldson" userId="2e6e5431-bb17-4c41-9985-d39c50d83c73" providerId="ADAL" clId="{7F23DD3C-EE88-4E09-B912-3847A853AACE}" dt="2023-07-16T23:20:13.159" v="12609" actId="255"/>
          <ac:spMkLst>
            <pc:docMk/>
            <pc:sldMk cId="1154467283" sldId="322"/>
            <ac:spMk id="38" creationId="{0329B8C2-3C7F-17E4-298A-8708F4C75FA5}"/>
          </ac:spMkLst>
        </pc:spChg>
        <pc:picChg chg="mod">
          <ac:chgData name="Toby Donaldson" userId="2e6e5431-bb17-4c41-9985-d39c50d83c73" providerId="ADAL" clId="{7F23DD3C-EE88-4E09-B912-3847A853AACE}" dt="2023-07-14T05:12:00.085" v="9379" actId="1076"/>
          <ac:picMkLst>
            <pc:docMk/>
            <pc:sldMk cId="1154467283" sldId="322"/>
            <ac:picMk id="2" creationId="{9E6992D3-72DC-57AE-6B5A-A7002ABC471F}"/>
          </ac:picMkLst>
        </pc:pic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197814370" sldId="323"/>
        </pc:sldMkLst>
      </pc:sldChg>
      <pc:sldChg chg="modSp add mod">
        <pc:chgData name="Toby Donaldson" userId="2e6e5431-bb17-4c41-9985-d39c50d83c73" providerId="ADAL" clId="{7F23DD3C-EE88-4E09-B912-3847A853AACE}" dt="2023-07-14T05:12:48.656" v="9381" actId="113"/>
        <pc:sldMkLst>
          <pc:docMk/>
          <pc:sldMk cId="2284346086" sldId="323"/>
        </pc:sldMkLst>
        <pc:spChg chg="mod">
          <ac:chgData name="Toby Donaldson" userId="2e6e5431-bb17-4c41-9985-d39c50d83c73" providerId="ADAL" clId="{7F23DD3C-EE88-4E09-B912-3847A853AACE}" dt="2023-07-14T05:12:48.656" v="9381" actId="113"/>
          <ac:spMkLst>
            <pc:docMk/>
            <pc:sldMk cId="2284346086" sldId="323"/>
            <ac:spMk id="9" creationId="{09A5851B-1A4C-6004-17A2-B17A166D6409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328000865" sldId="324"/>
        </pc:sldMkLst>
      </pc:sldChg>
      <pc:sldChg chg="addSp modSp add mod">
        <pc:chgData name="Toby Donaldson" userId="2e6e5431-bb17-4c41-9985-d39c50d83c73" providerId="ADAL" clId="{7F23DD3C-EE88-4E09-B912-3847A853AACE}" dt="2023-07-14T05:13:33.535" v="9490" actId="113"/>
        <pc:sldMkLst>
          <pc:docMk/>
          <pc:sldMk cId="4018049378" sldId="324"/>
        </pc:sldMkLst>
        <pc:spChg chg="add mod">
          <ac:chgData name="Toby Donaldson" userId="2e6e5431-bb17-4c41-9985-d39c50d83c73" providerId="ADAL" clId="{7F23DD3C-EE88-4E09-B912-3847A853AACE}" dt="2023-07-14T05:13:33.535" v="9490" actId="113"/>
          <ac:spMkLst>
            <pc:docMk/>
            <pc:sldMk cId="4018049378" sldId="324"/>
            <ac:spMk id="8" creationId="{B8079FFC-A4E6-9D1B-21AF-CCA8A46CA78B}"/>
          </ac:spMkLst>
        </pc:spChg>
      </pc:sldChg>
      <pc:sldChg chg="addSp modSp new mod ord modClrScheme chgLayout">
        <pc:chgData name="Toby Donaldson" userId="2e6e5431-bb17-4c41-9985-d39c50d83c73" providerId="ADAL" clId="{7F23DD3C-EE88-4E09-B912-3847A853AACE}" dt="2023-07-17T07:15:04.580" v="13509" actId="113"/>
        <pc:sldMkLst>
          <pc:docMk/>
          <pc:sldMk cId="783251226" sldId="325"/>
        </pc:sldMkLst>
        <pc:spChg chg="mod ord">
          <ac:chgData name="Toby Donaldson" userId="2e6e5431-bb17-4c41-9985-d39c50d83c73" providerId="ADAL" clId="{7F23DD3C-EE88-4E09-B912-3847A853AACE}" dt="2023-07-14T05:13:47.798" v="9492" actId="700"/>
          <ac:spMkLst>
            <pc:docMk/>
            <pc:sldMk cId="783251226" sldId="325"/>
            <ac:spMk id="2" creationId="{DB64477B-D137-6337-BFF2-3638972FEB34}"/>
          </ac:spMkLst>
        </pc:spChg>
        <pc:spChg chg="add mod ord">
          <ac:chgData name="Toby Donaldson" userId="2e6e5431-bb17-4c41-9985-d39c50d83c73" providerId="ADAL" clId="{7F23DD3C-EE88-4E09-B912-3847A853AACE}" dt="2023-07-16T23:28:52.333" v="12826" actId="1076"/>
          <ac:spMkLst>
            <pc:docMk/>
            <pc:sldMk cId="783251226" sldId="325"/>
            <ac:spMk id="3" creationId="{085500A9-86A5-F421-1A11-CBFC337B2262}"/>
          </ac:spMkLst>
        </pc:spChg>
        <pc:spChg chg="add mod ord">
          <ac:chgData name="Toby Donaldson" userId="2e6e5431-bb17-4c41-9985-d39c50d83c73" providerId="ADAL" clId="{7F23DD3C-EE88-4E09-B912-3847A853AACE}" dt="2023-07-17T07:15:04.580" v="13509" actId="113"/>
          <ac:spMkLst>
            <pc:docMk/>
            <pc:sldMk cId="783251226" sldId="325"/>
            <ac:spMk id="4" creationId="{5562E8E3-0BFB-7F68-05B8-A33508F6E511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6" creationId="{827C3E25-452B-E3E5-467D-236983760511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7" creationId="{FDDEC6D2-33C6-5BBE-E61E-C92FE5DC183C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9" creationId="{99BDE3B8-AC9C-F32A-9BE1-827BEFB5B7CD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10" creationId="{CBCEF715-9919-2843-1C02-2B6C29033FE5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12" creationId="{B9036DF4-4B70-BF62-1664-D16B8E531768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13" creationId="{6B01B2BE-9679-3A57-BB24-7C7BA78050B2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19" creationId="{44EC272E-6508-FAF9-431E-C47A255212CB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0" creationId="{3DDA88F2-7AA6-642A-4488-2B93A2FB7CD2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2" creationId="{24DDDD5C-DCAE-3A72-0028-A93CC045C5BE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3" creationId="{B3680BA1-110F-0561-64A5-EB6AF30E4B04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5" creationId="{D554DDDE-4458-879B-B3B5-DC733C53BB2B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6" creationId="{05D7EC1D-182F-F369-D5A6-441A05FDFF28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0" creationId="{3DF4B627-FFBC-31C0-FEC1-E64CCBC656DC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1" creationId="{443A734A-1086-727D-D35D-F52927186098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3" creationId="{ACDA8B42-3B39-0A41-B974-04AFF77594E2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4" creationId="{F026D1D1-7116-C81E-0361-5A7F414F67D7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6" creationId="{39E31823-3F79-EA93-6F40-58B7E89C8D89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7" creationId="{CB48F61F-635B-D9CE-A45A-64C83D9C4EE7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4" creationId="{EF4216A4-F9A1-8045-A5F3-9CA7494A0AB6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5" creationId="{EE42548A-BF4C-4DED-2F92-99EADC63557C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6" creationId="{91C3EB7A-459F-3789-18AF-738D4E5A912E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7" creationId="{52CEE95A-1691-B758-CDC2-8BD0BC24F1E4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8" creationId="{E24D182F-3D2B-8C23-DFEC-7FC0EBE85EE7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9" creationId="{7DEF6051-12C6-BE9B-63B9-80EA7D49FB43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0" creationId="{2EB797DB-F83C-B26D-F0E6-E84877D5263C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1" creationId="{F7175CB1-C3B5-CC2A-EE82-392CABFF0607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2" creationId="{7993788F-4AF6-7E00-3527-E3F1C5117FA1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3" creationId="{1CD40BED-7E08-6D3D-62CD-E26B5317C1ED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4" creationId="{189B2EA4-93E1-6CD0-D24D-2D616F2182EA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5" creationId="{8EF933E9-E6D0-BCCE-2A8C-097079D1D2DA}"/>
          </ac:spMkLst>
        </pc:spChg>
        <pc:spChg chg="add mod">
          <ac:chgData name="Toby Donaldson" userId="2e6e5431-bb17-4c41-9985-d39c50d83c73" providerId="ADAL" clId="{7F23DD3C-EE88-4E09-B912-3847A853AACE}" dt="2023-07-16T23:27:46.336" v="12819" actId="207"/>
          <ac:spMkLst>
            <pc:docMk/>
            <pc:sldMk cId="783251226" sldId="325"/>
            <ac:spMk id="56" creationId="{8EB0DA9C-4B50-4EBA-A089-40A184926731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7" creationId="{F22CD6F2-C2AC-E30F-B258-296B54F7F3AE}"/>
          </ac:spMkLst>
        </pc:s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5" creationId="{D2A41E59-D1C1-2446-A883-A21FF32AD705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8" creationId="{5D72325E-36C7-AABF-7AA7-95729B5D6433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11" creationId="{62308868-7F40-EEFE-B937-82BDA9570F34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18" creationId="{3CD8E60D-CB78-805F-5D19-3CA2A00DF4F3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21" creationId="{CCF2E7A0-50FE-6C21-8E0D-22CA603A7449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24" creationId="{C0DD8B52-8973-28CA-F5B4-BB8B442B0E16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29" creationId="{DF4B4EA1-B322-8B26-A296-EBFDF5D5B494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32" creationId="{BFA0C3AA-9CAB-02B4-784D-58208D33FAF2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35" creationId="{D4445649-8050-C005-1F54-64E665FBC82E}"/>
          </ac:grpSpMkLst>
        </pc:grpChg>
        <pc:picChg chg="add mod">
          <ac:chgData name="Toby Donaldson" userId="2e6e5431-bb17-4c41-9985-d39c50d83c73" providerId="ADAL" clId="{7F23DD3C-EE88-4E09-B912-3847A853AACE}" dt="2023-07-16T23:28:32.723" v="12822" actId="27614"/>
          <ac:picMkLst>
            <pc:docMk/>
            <pc:sldMk cId="783251226" sldId="325"/>
            <ac:picMk id="59" creationId="{3A687EDC-0B96-386B-0B0D-6347496BEA10}"/>
          </ac:picMkLst>
        </pc:picChg>
        <pc:cxnChg chg="add mod">
          <ac:chgData name="Toby Donaldson" userId="2e6e5431-bb17-4c41-9985-d39c50d83c73" providerId="ADAL" clId="{7F23DD3C-EE88-4E09-B912-3847A853AACE}" dt="2023-07-14T05:22:06.196" v="9929" actId="1582"/>
          <ac:cxnSpMkLst>
            <pc:docMk/>
            <pc:sldMk cId="783251226" sldId="325"/>
            <ac:cxnSpMk id="14" creationId="{6D92984D-6FAF-9963-4393-C9A307B69CC7}"/>
          </ac:cxnSpMkLst>
        </pc:cxnChg>
        <pc:cxnChg chg="add mod">
          <ac:chgData name="Toby Donaldson" userId="2e6e5431-bb17-4c41-9985-d39c50d83c73" providerId="ADAL" clId="{7F23DD3C-EE88-4E09-B912-3847A853AACE}" dt="2023-07-14T05:22:06.196" v="9929" actId="1582"/>
          <ac:cxnSpMkLst>
            <pc:docMk/>
            <pc:sldMk cId="783251226" sldId="325"/>
            <ac:cxnSpMk id="15" creationId="{A0048F9F-BED5-0038-4CDD-19C7AF6E5D2C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16" creationId="{2C36A19A-B3AD-D011-BC22-7EA214D596CB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17" creationId="{97B3C9F4-5B68-32FE-9F88-9B1D4D5C508E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27" creationId="{3AE599C0-A194-1929-69F1-57E413B197EC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28" creationId="{04E2B1C0-7DBC-3536-7857-DE40257C8FC0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38" creationId="{9C0AA278-F77A-3F67-EDE5-DA4B19CFFC37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39" creationId="{7E53D337-737C-5CBA-936A-AA11293BBE59}"/>
          </ac:cxnSpMkLst>
        </pc:cxnChg>
        <pc:cxnChg chg="add mod">
          <ac:chgData name="Toby Donaldson" userId="2e6e5431-bb17-4c41-9985-d39c50d83c73" providerId="ADAL" clId="{7F23DD3C-EE88-4E09-B912-3847A853AACE}" dt="2023-07-14T05:22:06.196" v="9929" actId="1582"/>
          <ac:cxnSpMkLst>
            <pc:docMk/>
            <pc:sldMk cId="783251226" sldId="325"/>
            <ac:cxnSpMk id="40" creationId="{4FDC79C4-C832-0306-6878-6057C0D38F7B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41" creationId="{9EBF8916-DB4D-889D-3D13-0DD640314187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42" creationId="{FEC7918D-819E-EF87-05B1-4226CA4EE51F}"/>
          </ac:cxnSpMkLst>
        </pc:cxnChg>
        <pc:cxnChg chg="add mod">
          <ac:chgData name="Toby Donaldson" userId="2e6e5431-bb17-4c41-9985-d39c50d83c73" providerId="ADAL" clId="{7F23DD3C-EE88-4E09-B912-3847A853AACE}" dt="2023-07-14T05:22:06.196" v="9929" actId="1582"/>
          <ac:cxnSpMkLst>
            <pc:docMk/>
            <pc:sldMk cId="783251226" sldId="325"/>
            <ac:cxnSpMk id="43" creationId="{A491F7DA-CABB-9CD2-EED7-BB47D5CECC5C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66968003" sldId="325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57048172" sldId="326"/>
        </pc:sldMkLst>
      </pc:sldChg>
      <pc:sldChg chg="delSp modSp add mod ord">
        <pc:chgData name="Toby Donaldson" userId="2e6e5431-bb17-4c41-9985-d39c50d83c73" providerId="ADAL" clId="{7F23DD3C-EE88-4E09-B912-3847A853AACE}" dt="2023-07-16T02:29:09.860" v="10358" actId="20577"/>
        <pc:sldMkLst>
          <pc:docMk/>
          <pc:sldMk cId="3716106308" sldId="326"/>
        </pc:sldMkLst>
        <pc:spChg chg="mod">
          <ac:chgData name="Toby Donaldson" userId="2e6e5431-bb17-4c41-9985-d39c50d83c73" providerId="ADAL" clId="{7F23DD3C-EE88-4E09-B912-3847A853AACE}" dt="2023-07-16T02:29:09.860" v="10358" actId="20577"/>
          <ac:spMkLst>
            <pc:docMk/>
            <pc:sldMk cId="3716106308" sldId="326"/>
            <ac:spMk id="2" creationId="{DAC52906-7C32-BCCD-C0C4-D83543BE2C1E}"/>
          </ac:spMkLst>
        </pc:spChg>
        <pc:spChg chg="mod">
          <ac:chgData name="Toby Donaldson" userId="2e6e5431-bb17-4c41-9985-d39c50d83c73" providerId="ADAL" clId="{7F23DD3C-EE88-4E09-B912-3847A853AACE}" dt="2023-07-16T02:28:49.013" v="10313" actId="20577"/>
          <ac:spMkLst>
            <pc:docMk/>
            <pc:sldMk cId="3716106308" sldId="326"/>
            <ac:spMk id="3" creationId="{E0F1131A-19D9-5B1E-3639-BAA5A02D68BF}"/>
          </ac:spMkLst>
        </pc:s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68" creationId="{60A194F2-E868-5B88-A0C1-B0F5FF402AD2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71" creationId="{A4AA8CEC-1E5A-74BA-F02A-E424FC6342D0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74" creationId="{CC9BD2F6-CE74-2561-8BD5-24D2B77E8E1D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77" creationId="{D964BE1E-C057-8BD1-B423-F13AAB4854D9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80" creationId="{6C36962E-40C9-3016-BBDF-A2887ACC502B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83" creationId="{D3FC12E1-F2D9-D9C6-7B05-D1C68506F55A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86" creationId="{1D0B2731-E9A7-56A3-788F-3597B53F8E3D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89" creationId="{56775B86-CE20-AC20-A999-F045358E92F8}"/>
          </ac:grpSpMkLst>
        </pc:grpChg>
        <pc:cxnChg chg="del mod">
          <ac:chgData name="Toby Donaldson" userId="2e6e5431-bb17-4c41-9985-d39c50d83c73" providerId="ADAL" clId="{7F23DD3C-EE88-4E09-B912-3847A853AACE}" dt="2023-07-16T02:28:54.432" v="10314" actId="21"/>
          <ac:cxnSpMkLst>
            <pc:docMk/>
            <pc:sldMk cId="3716106308" sldId="326"/>
            <ac:cxnSpMk id="92" creationId="{1B39E95B-0067-223E-2150-1F69D6EA7466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800531342" sldId="327"/>
        </pc:sldMkLst>
      </pc:sldChg>
      <pc:sldChg chg="add ord">
        <pc:chgData name="Toby Donaldson" userId="2e6e5431-bb17-4c41-9985-d39c50d83c73" providerId="ADAL" clId="{7F23DD3C-EE88-4E09-B912-3847A853AACE}" dt="2023-07-16T02:37:12.429" v="10523"/>
        <pc:sldMkLst>
          <pc:docMk/>
          <pc:sldMk cId="4189002082" sldId="327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621724910" sldId="328"/>
        </pc:sldMkLst>
      </pc:sldChg>
      <pc:sldChg chg="addSp modSp add mod">
        <pc:chgData name="Toby Donaldson" userId="2e6e5431-bb17-4c41-9985-d39c50d83c73" providerId="ADAL" clId="{7F23DD3C-EE88-4E09-B912-3847A853AACE}" dt="2023-07-16T02:50:19.902" v="10848"/>
        <pc:sldMkLst>
          <pc:docMk/>
          <pc:sldMk cId="4163777814" sldId="328"/>
        </pc:sldMkLst>
        <pc:spChg chg="mod">
          <ac:chgData name="Toby Donaldson" userId="2e6e5431-bb17-4c41-9985-d39c50d83c73" providerId="ADAL" clId="{7F23DD3C-EE88-4E09-B912-3847A853AACE}" dt="2023-07-16T02:50:19.902" v="10848"/>
          <ac:spMkLst>
            <pc:docMk/>
            <pc:sldMk cId="4163777814" sldId="328"/>
            <ac:spMk id="2" creationId="{DAC52906-7C32-BCCD-C0C4-D83543BE2C1E}"/>
          </ac:spMkLst>
        </pc:spChg>
        <pc:spChg chg="add mod">
          <ac:chgData name="Toby Donaldson" userId="2e6e5431-bb17-4c41-9985-d39c50d83c73" providerId="ADAL" clId="{7F23DD3C-EE88-4E09-B912-3847A853AACE}" dt="2023-07-16T02:48:39.135" v="10832"/>
          <ac:spMkLst>
            <pc:docMk/>
            <pc:sldMk cId="4163777814" sldId="328"/>
            <ac:spMk id="3" creationId="{6B24F760-A07E-7923-82ED-678FADBDD457}"/>
          </ac:spMkLst>
        </pc:spChg>
        <pc:spChg chg="add mod">
          <ac:chgData name="Toby Donaldson" userId="2e6e5431-bb17-4c41-9985-d39c50d83c73" providerId="ADAL" clId="{7F23DD3C-EE88-4E09-B912-3847A853AACE}" dt="2023-07-16T02:49:32.425" v="10842" actId="20577"/>
          <ac:spMkLst>
            <pc:docMk/>
            <pc:sldMk cId="4163777814" sldId="328"/>
            <ac:spMk id="14" creationId="{65910A81-D69C-D4D1-3DFC-AF0629F8A757}"/>
          </ac:spMkLst>
        </pc:spChg>
        <pc:spChg chg="add mod">
          <ac:chgData name="Toby Donaldson" userId="2e6e5431-bb17-4c41-9985-d39c50d83c73" providerId="ADAL" clId="{7F23DD3C-EE88-4E09-B912-3847A853AACE}" dt="2023-07-16T02:49:41.876" v="10845" actId="20577"/>
          <ac:spMkLst>
            <pc:docMk/>
            <pc:sldMk cId="4163777814" sldId="328"/>
            <ac:spMk id="15" creationId="{B996FA2D-A55C-1760-A9DC-B5FCF55C247E}"/>
          </ac:spMkLst>
        </pc:spChg>
        <pc:cxnChg chg="add mod">
          <ac:chgData name="Toby Donaldson" userId="2e6e5431-bb17-4c41-9985-d39c50d83c73" providerId="ADAL" clId="{7F23DD3C-EE88-4E09-B912-3847A853AACE}" dt="2023-07-16T02:49:11.277" v="10839" actId="1582"/>
          <ac:cxnSpMkLst>
            <pc:docMk/>
            <pc:sldMk cId="4163777814" sldId="328"/>
            <ac:cxnSpMk id="6" creationId="{FF75CD6E-C8B8-5FDB-5428-8A22D1F95091}"/>
          </ac:cxnSpMkLst>
        </pc:cxnChg>
        <pc:cxnChg chg="add mod">
          <ac:chgData name="Toby Donaldson" userId="2e6e5431-bb17-4c41-9985-d39c50d83c73" providerId="ADAL" clId="{7F23DD3C-EE88-4E09-B912-3847A853AACE}" dt="2023-07-16T02:49:11.277" v="10839" actId="1582"/>
          <ac:cxnSpMkLst>
            <pc:docMk/>
            <pc:sldMk cId="4163777814" sldId="328"/>
            <ac:cxnSpMk id="9" creationId="{3C8D3869-E654-02C0-EA2F-18A141BE8A43}"/>
          </ac:cxnSpMkLst>
        </pc:cxnChg>
      </pc:sldChg>
      <pc:sldChg chg="addSp delSp modSp add mod">
        <pc:chgData name="Toby Donaldson" userId="2e6e5431-bb17-4c41-9985-d39c50d83c73" providerId="ADAL" clId="{7F23DD3C-EE88-4E09-B912-3847A853AACE}" dt="2023-07-16T02:58:50.875" v="11112" actId="1076"/>
        <pc:sldMkLst>
          <pc:docMk/>
          <pc:sldMk cId="4076182649" sldId="329"/>
        </pc:sldMkLst>
        <pc:spChg chg="mod">
          <ac:chgData name="Toby Donaldson" userId="2e6e5431-bb17-4c41-9985-d39c50d83c73" providerId="ADAL" clId="{7F23DD3C-EE88-4E09-B912-3847A853AACE}" dt="2023-07-16T02:55:06.491" v="10894" actId="1076"/>
          <ac:spMkLst>
            <pc:docMk/>
            <pc:sldMk cId="4076182649" sldId="329"/>
            <ac:spMk id="2" creationId="{DAC52906-7C32-BCCD-C0C4-D83543BE2C1E}"/>
          </ac:spMkLst>
        </pc:spChg>
        <pc:spChg chg="del">
          <ac:chgData name="Toby Donaldson" userId="2e6e5431-bb17-4c41-9985-d39c50d83c73" providerId="ADAL" clId="{7F23DD3C-EE88-4E09-B912-3847A853AACE}" dt="2023-07-16T02:51:32.848" v="10854" actId="21"/>
          <ac:spMkLst>
            <pc:docMk/>
            <pc:sldMk cId="4076182649" sldId="329"/>
            <ac:spMk id="3" creationId="{6B24F760-A07E-7923-82ED-678FADBDD457}"/>
          </ac:spMkLst>
        </pc:spChg>
        <pc:spChg chg="add del mod">
          <ac:chgData name="Toby Donaldson" userId="2e6e5431-bb17-4c41-9985-d39c50d83c73" providerId="ADAL" clId="{7F23DD3C-EE88-4E09-B912-3847A853AACE}" dt="2023-07-16T02:51:29.335" v="10853" actId="21"/>
          <ac:spMkLst>
            <pc:docMk/>
            <pc:sldMk cId="4076182649" sldId="329"/>
            <ac:spMk id="7" creationId="{95CE66E0-5BFA-85DE-97BA-1473AC3F5753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11" creationId="{338B7106-B9E3-F1EB-FC1C-6F66A9E19B10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13" creationId="{1589AA4A-FA93-B23D-DC63-712AA5D916E8}"/>
          </ac:spMkLst>
        </pc:spChg>
        <pc:spChg chg="del">
          <ac:chgData name="Toby Donaldson" userId="2e6e5431-bb17-4c41-9985-d39c50d83c73" providerId="ADAL" clId="{7F23DD3C-EE88-4E09-B912-3847A853AACE}" dt="2023-07-16T02:51:36.295" v="10855" actId="21"/>
          <ac:spMkLst>
            <pc:docMk/>
            <pc:sldMk cId="4076182649" sldId="329"/>
            <ac:spMk id="14" creationId="{65910A81-D69C-D4D1-3DFC-AF0629F8A757}"/>
          </ac:spMkLst>
        </pc:spChg>
        <pc:spChg chg="mod">
          <ac:chgData name="Toby Donaldson" userId="2e6e5431-bb17-4c41-9985-d39c50d83c73" providerId="ADAL" clId="{7F23DD3C-EE88-4E09-B912-3847A853AACE}" dt="2023-07-16T02:51:49.064" v="10857" actId="1076"/>
          <ac:spMkLst>
            <pc:docMk/>
            <pc:sldMk cId="4076182649" sldId="329"/>
            <ac:spMk id="15" creationId="{B996FA2D-A55C-1760-A9DC-B5FCF55C247E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17" creationId="{5D73503F-E1A3-CF0F-EAE4-725E6FE044DF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19" creationId="{D58402B2-A132-E0E2-96D8-5F312B0CD7AC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21" creationId="{C8A2A428-C0A2-EF48-D477-09DE01C616A1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22" creationId="{3DE81F88-3DA6-6A8F-7BC1-35BEAB28F932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25" creationId="{92A96EDB-7FD3-1DE1-594B-C058FA92158B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26" creationId="{E0BA7D1E-E1FF-8B85-3E4E-A222A95C3916}"/>
          </ac:spMkLst>
        </pc:spChg>
        <pc:spChg chg="del">
          <ac:chgData name="Toby Donaldson" userId="2e6e5431-bb17-4c41-9985-d39c50d83c73" providerId="ADAL" clId="{7F23DD3C-EE88-4E09-B912-3847A853AACE}" dt="2023-07-16T02:51:27.142" v="10852" actId="21"/>
          <ac:spMkLst>
            <pc:docMk/>
            <pc:sldMk cId="4076182649" sldId="329"/>
            <ac:spMk id="33" creationId="{F8C854AE-07E6-29B7-08A5-A847242519A0}"/>
          </ac:spMkLst>
        </pc:spChg>
        <pc:spChg chg="mod">
          <ac:chgData name="Toby Donaldson" userId="2e6e5431-bb17-4c41-9985-d39c50d83c73" providerId="ADAL" clId="{7F23DD3C-EE88-4E09-B912-3847A853AACE}" dt="2023-07-16T02:52:13.827" v="10860"/>
          <ac:spMkLst>
            <pc:docMk/>
            <pc:sldMk cId="4076182649" sldId="329"/>
            <ac:spMk id="50" creationId="{19EA787F-8CEE-B412-AC98-C13DD04F2420}"/>
          </ac:spMkLst>
        </pc:spChg>
        <pc:spChg chg="mod">
          <ac:chgData name="Toby Donaldson" userId="2e6e5431-bb17-4c41-9985-d39c50d83c73" providerId="ADAL" clId="{7F23DD3C-EE88-4E09-B912-3847A853AACE}" dt="2023-07-16T02:52:13.827" v="10860"/>
          <ac:spMkLst>
            <pc:docMk/>
            <pc:sldMk cId="4076182649" sldId="329"/>
            <ac:spMk id="54" creationId="{C07B19E8-A68F-8744-F226-F7EE5B4744F4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58" creationId="{68E52818-CC7D-E2D6-1083-0C640C5E1CB5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59" creationId="{E224A9FE-262A-C997-45F9-E56B5EBEB946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1" creationId="{8651BB61-C0BE-D1B9-EE5C-AF1D379053E0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2" creationId="{06635FF4-0035-E2EC-0743-AFE37FE3844F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4" creationId="{B16FE78C-C72E-F841-A386-2A59AE76DAFC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5" creationId="{C2464D9F-DABE-CBF9-5121-C1B9F5FE6151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7" creationId="{B1CD2C98-595C-A6A1-AD5C-0B099759F9A7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8" creationId="{3A5F931C-58CD-BBED-19F1-8FA21DEB48B2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78" creationId="{3FD8173D-CC7F-3FD1-5B52-1CAA1620C21E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79" creationId="{B1FB6695-BCDB-7B57-474A-B371775722E7}"/>
          </ac:spMkLst>
        </pc:spChg>
        <pc:spChg chg="add del">
          <ac:chgData name="Toby Donaldson" userId="2e6e5431-bb17-4c41-9985-d39c50d83c73" providerId="ADAL" clId="{7F23DD3C-EE88-4E09-B912-3847A853AACE}" dt="2023-07-16T02:54:08.591" v="10886" actId="21"/>
          <ac:spMkLst>
            <pc:docMk/>
            <pc:sldMk cId="4076182649" sldId="329"/>
            <ac:spMk id="101" creationId="{960CE6E2-D245-710A-CB85-895DAC643C13}"/>
          </ac:spMkLst>
        </pc:spChg>
        <pc:spChg chg="add mod">
          <ac:chgData name="Toby Donaldson" userId="2e6e5431-bb17-4c41-9985-d39c50d83c73" providerId="ADAL" clId="{7F23DD3C-EE88-4E09-B912-3847A853AACE}" dt="2023-07-16T02:55:00.925" v="10892" actId="164"/>
          <ac:spMkLst>
            <pc:docMk/>
            <pc:sldMk cId="4076182649" sldId="329"/>
            <ac:spMk id="102" creationId="{E20D0853-AEDE-8F6B-5326-31CE3100D8EB}"/>
          </ac:spMkLst>
        </pc:spChg>
        <pc:spChg chg="add mod">
          <ac:chgData name="Toby Donaldson" userId="2e6e5431-bb17-4c41-9985-d39c50d83c73" providerId="ADAL" clId="{7F23DD3C-EE88-4E09-B912-3847A853AACE}" dt="2023-07-16T02:56:48.179" v="11091" actId="1076"/>
          <ac:spMkLst>
            <pc:docMk/>
            <pc:sldMk cId="4076182649" sldId="329"/>
            <ac:spMk id="106" creationId="{A047E7C8-175E-93F2-0000-65A53531E3B6}"/>
          </ac:spMkLst>
        </pc:spChg>
        <pc:spChg chg="add mod">
          <ac:chgData name="Toby Donaldson" userId="2e6e5431-bb17-4c41-9985-d39c50d83c73" providerId="ADAL" clId="{7F23DD3C-EE88-4E09-B912-3847A853AACE}" dt="2023-07-16T02:57:29.402" v="11094" actId="1076"/>
          <ac:spMkLst>
            <pc:docMk/>
            <pc:sldMk cId="4076182649" sldId="329"/>
            <ac:spMk id="107" creationId="{951619D6-22E6-88AB-151C-F19C4A8A8C91}"/>
          </ac:spMkLst>
        </pc:spChg>
        <pc:spChg chg="add mod">
          <ac:chgData name="Toby Donaldson" userId="2e6e5431-bb17-4c41-9985-d39c50d83c73" providerId="ADAL" clId="{7F23DD3C-EE88-4E09-B912-3847A853AACE}" dt="2023-07-16T02:57:37.072" v="11096" actId="1076"/>
          <ac:spMkLst>
            <pc:docMk/>
            <pc:sldMk cId="4076182649" sldId="329"/>
            <ac:spMk id="108" creationId="{6476C278-95DB-A0C3-21BD-53BB44FDF04E}"/>
          </ac:spMkLst>
        </pc:spChg>
        <pc:spChg chg="add mod">
          <ac:chgData name="Toby Donaldson" userId="2e6e5431-bb17-4c41-9985-d39c50d83c73" providerId="ADAL" clId="{7F23DD3C-EE88-4E09-B912-3847A853AACE}" dt="2023-07-16T02:57:44.241" v="11098" actId="1076"/>
          <ac:spMkLst>
            <pc:docMk/>
            <pc:sldMk cId="4076182649" sldId="329"/>
            <ac:spMk id="109" creationId="{E0ED48A7-F666-8D9B-5D6C-B98999DE3D2D}"/>
          </ac:spMkLst>
        </pc:spChg>
        <pc:spChg chg="add mod">
          <ac:chgData name="Toby Donaldson" userId="2e6e5431-bb17-4c41-9985-d39c50d83c73" providerId="ADAL" clId="{7F23DD3C-EE88-4E09-B912-3847A853AACE}" dt="2023-07-16T02:57:51.513" v="11100" actId="1076"/>
          <ac:spMkLst>
            <pc:docMk/>
            <pc:sldMk cId="4076182649" sldId="329"/>
            <ac:spMk id="110" creationId="{79FAA383-8AB5-54FD-8576-9AF9E21163E1}"/>
          </ac:spMkLst>
        </pc:spChg>
        <pc:spChg chg="add mod">
          <ac:chgData name="Toby Donaldson" userId="2e6e5431-bb17-4c41-9985-d39c50d83c73" providerId="ADAL" clId="{7F23DD3C-EE88-4E09-B912-3847A853AACE}" dt="2023-07-16T02:58:02.634" v="11102" actId="1076"/>
          <ac:spMkLst>
            <pc:docMk/>
            <pc:sldMk cId="4076182649" sldId="329"/>
            <ac:spMk id="111" creationId="{95114AD9-84F9-3C5A-1F38-2FDD2BFDD19E}"/>
          </ac:spMkLst>
        </pc:spChg>
        <pc:spChg chg="add mod">
          <ac:chgData name="Toby Donaldson" userId="2e6e5431-bb17-4c41-9985-d39c50d83c73" providerId="ADAL" clId="{7F23DD3C-EE88-4E09-B912-3847A853AACE}" dt="2023-07-16T02:58:08.027" v="11104" actId="1076"/>
          <ac:spMkLst>
            <pc:docMk/>
            <pc:sldMk cId="4076182649" sldId="329"/>
            <ac:spMk id="112" creationId="{E1508316-2AE1-9775-786F-143BE61D8513}"/>
          </ac:spMkLst>
        </pc:spChg>
        <pc:spChg chg="add mod">
          <ac:chgData name="Toby Donaldson" userId="2e6e5431-bb17-4c41-9985-d39c50d83c73" providerId="ADAL" clId="{7F23DD3C-EE88-4E09-B912-3847A853AACE}" dt="2023-07-16T02:58:19.925" v="11106" actId="1076"/>
          <ac:spMkLst>
            <pc:docMk/>
            <pc:sldMk cId="4076182649" sldId="329"/>
            <ac:spMk id="113" creationId="{7937C03E-C1E7-EB3F-D3AA-66224E15C34D}"/>
          </ac:spMkLst>
        </pc:spChg>
        <pc:spChg chg="add mod">
          <ac:chgData name="Toby Donaldson" userId="2e6e5431-bb17-4c41-9985-d39c50d83c73" providerId="ADAL" clId="{7F23DD3C-EE88-4E09-B912-3847A853AACE}" dt="2023-07-16T02:58:38.017" v="11110" actId="1076"/>
          <ac:spMkLst>
            <pc:docMk/>
            <pc:sldMk cId="4076182649" sldId="329"/>
            <ac:spMk id="114" creationId="{97180FD1-6FB7-C036-9BAF-D4C4C6112AD9}"/>
          </ac:spMkLst>
        </pc:spChg>
        <pc:spChg chg="add mod">
          <ac:chgData name="Toby Donaldson" userId="2e6e5431-bb17-4c41-9985-d39c50d83c73" providerId="ADAL" clId="{7F23DD3C-EE88-4E09-B912-3847A853AACE}" dt="2023-07-16T02:58:50.875" v="11112" actId="1076"/>
          <ac:spMkLst>
            <pc:docMk/>
            <pc:sldMk cId="4076182649" sldId="329"/>
            <ac:spMk id="115" creationId="{39D40BA2-CB0E-F585-A744-496F2AF0D9D9}"/>
          </ac:spMkLst>
        </pc:s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8" creationId="{B438E613-4C16-3026-FA40-D5C0EE7E4267}"/>
          </ac:grpSpMkLst>
        </pc:gr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16" creationId="{51A75B5C-F893-23F1-4E9D-610D2EFB5B61}"/>
          </ac:grpSpMkLst>
        </pc:gr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20" creationId="{A1C77C21-6E3D-041F-92BC-758DC7645C4A}"/>
          </ac:grpSpMkLst>
        </pc:gr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23" creationId="{F14438C2-3741-1330-B3F7-951B21FD63DF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34" creationId="{E7207496-0E73-8126-042A-CB288F6168E8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37" creationId="{C2A30507-3500-7F13-0345-4F9E493D8B05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40" creationId="{B12452B2-730B-8A1F-F553-0E7DA88A5D15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43" creationId="{F0B9B40D-3622-6BC0-59CE-B6A3A7B28696}"/>
          </ac:grpSpMkLst>
        </pc:gr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49" creationId="{55F7DD40-42AD-AA13-75E7-D17EBDB23CE1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51" creationId="{7C88983A-D829-9317-0D7C-E75657C62794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56" creationId="{E736BF2D-5F7D-039B-4CB0-3174390EC327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60" creationId="{B2BA68D1-0B5A-BBC8-D5BA-60AE6C9D4302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63" creationId="{C552BCA8-68D8-1969-E7DF-63CA1743E09C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66" creationId="{9FF73BCD-D4A7-55EB-A10D-C73AC0C37A69}"/>
          </ac:grpSpMkLst>
        </pc:grpChg>
        <pc:grpChg chg="del">
          <ac:chgData name="Toby Donaldson" userId="2e6e5431-bb17-4c41-9985-d39c50d83c73" providerId="ADAL" clId="{7F23DD3C-EE88-4E09-B912-3847A853AACE}" dt="2023-07-16T02:51:36.295" v="10855" actId="21"/>
          <ac:grpSpMkLst>
            <pc:docMk/>
            <pc:sldMk cId="4076182649" sldId="329"/>
            <ac:grpSpMk id="71" creationId="{A4AA8CEC-1E5A-74BA-F02A-E424FC6342D0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77" creationId="{F297F375-AE99-C79F-F193-D2E29E9DB660}"/>
          </ac:grpSpMkLst>
        </pc:grpChg>
        <pc:grpChg chg="del">
          <ac:chgData name="Toby Donaldson" userId="2e6e5431-bb17-4c41-9985-d39c50d83c73" providerId="ADAL" clId="{7F23DD3C-EE88-4E09-B912-3847A853AACE}" dt="2023-07-16T02:51:36.295" v="10855" actId="21"/>
          <ac:grpSpMkLst>
            <pc:docMk/>
            <pc:sldMk cId="4076182649" sldId="329"/>
            <ac:grpSpMk id="80" creationId="{6C36962E-40C9-3016-BBDF-A2887ACC502B}"/>
          </ac:grpSpMkLst>
        </pc:grpChg>
        <pc:grpChg chg="del">
          <ac:chgData name="Toby Donaldson" userId="2e6e5431-bb17-4c41-9985-d39c50d83c73" providerId="ADAL" clId="{7F23DD3C-EE88-4E09-B912-3847A853AACE}" dt="2023-07-16T02:51:36.295" v="10855" actId="21"/>
          <ac:grpSpMkLst>
            <pc:docMk/>
            <pc:sldMk cId="4076182649" sldId="329"/>
            <ac:grpSpMk id="83" creationId="{D3FC12E1-F2D9-D9C6-7B05-D1C68506F55A}"/>
          </ac:grpSpMkLst>
        </pc:grpChg>
        <pc:grpChg chg="del">
          <ac:chgData name="Toby Donaldson" userId="2e6e5431-bb17-4c41-9985-d39c50d83c73" providerId="ADAL" clId="{7F23DD3C-EE88-4E09-B912-3847A853AACE}" dt="2023-07-16T02:51:36.295" v="10855" actId="21"/>
          <ac:grpSpMkLst>
            <pc:docMk/>
            <pc:sldMk cId="4076182649" sldId="329"/>
            <ac:grpSpMk id="86" creationId="{1D0B2731-E9A7-56A3-788F-3597B53F8E3D}"/>
          </ac:grpSpMkLst>
        </pc:grpChg>
        <pc:grpChg chg="add mod">
          <ac:chgData name="Toby Donaldson" userId="2e6e5431-bb17-4c41-9985-d39c50d83c73" providerId="ADAL" clId="{7F23DD3C-EE88-4E09-B912-3847A853AACE}" dt="2023-07-16T02:58:31.317" v="11109" actId="1076"/>
          <ac:grpSpMkLst>
            <pc:docMk/>
            <pc:sldMk cId="4076182649" sldId="329"/>
            <ac:grpSpMk id="103" creationId="{4B3B5F49-EDE3-9716-EB29-B2C84D24E1B9}"/>
          </ac:grpSpMkLst>
        </pc:grpChg>
        <pc:grpChg chg="add mod">
          <ac:chgData name="Toby Donaldson" userId="2e6e5431-bb17-4c41-9985-d39c50d83c73" providerId="ADAL" clId="{7F23DD3C-EE88-4E09-B912-3847A853AACE}" dt="2023-07-16T02:55:13.309" v="10895" actId="1076"/>
          <ac:grpSpMkLst>
            <pc:docMk/>
            <pc:sldMk cId="4076182649" sldId="329"/>
            <ac:grpSpMk id="104" creationId="{00082995-DACA-044E-A5E7-C946DCFFA323}"/>
          </ac:grpSpMkLst>
        </pc:grpChg>
        <pc:grpChg chg="add mod">
          <ac:chgData name="Toby Donaldson" userId="2e6e5431-bb17-4c41-9985-d39c50d83c73" providerId="ADAL" clId="{7F23DD3C-EE88-4E09-B912-3847A853AACE}" dt="2023-07-16T02:55:17.752" v="10896" actId="1076"/>
          <ac:grpSpMkLst>
            <pc:docMk/>
            <pc:sldMk cId="4076182649" sldId="329"/>
            <ac:grpSpMk id="105" creationId="{3FE5484A-994D-2700-6961-9AF6DB8C1843}"/>
          </ac:grpSpMkLst>
        </pc:grpChg>
        <pc:cxnChg chg="del mod">
          <ac:chgData name="Toby Donaldson" userId="2e6e5431-bb17-4c41-9985-d39c50d83c73" providerId="ADAL" clId="{7F23DD3C-EE88-4E09-B912-3847A853AACE}" dt="2023-07-16T02:51:32.848" v="10854" actId="21"/>
          <ac:cxnSpMkLst>
            <pc:docMk/>
            <pc:sldMk cId="4076182649" sldId="329"/>
            <ac:cxnSpMk id="6" creationId="{FF75CD6E-C8B8-5FDB-5428-8A22D1F95091}"/>
          </ac:cxnSpMkLst>
        </pc:cxnChg>
        <pc:cxnChg chg="del mod">
          <ac:chgData name="Toby Donaldson" userId="2e6e5431-bb17-4c41-9985-d39c50d83c73" providerId="ADAL" clId="{7F23DD3C-EE88-4E09-B912-3847A853AACE}" dt="2023-07-16T02:51:32.848" v="10854" actId="21"/>
          <ac:cxnSpMkLst>
            <pc:docMk/>
            <pc:sldMk cId="4076182649" sldId="329"/>
            <ac:cxnSpMk id="9" creationId="{3C8D3869-E654-02C0-EA2F-18A141BE8A43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10" creationId="{E09E7DBE-973E-4B5C-D6D2-6325824D11FC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12" creationId="{562232D0-F5C5-27EA-7C37-7FBF968DDA1C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18" creationId="{1043C80B-6FE1-6304-0551-057EC3CD1144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24" creationId="{977F8662-2A4A-69C9-CDBB-16E68E5A3CDD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27" creationId="{D82442CE-3CB2-87E0-381B-55BEAD63DF7D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28" creationId="{23A0BB40-DAA9-0BD7-0B52-753A5807B698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29" creationId="{96600D14-DA15-0977-96C7-576BC8D7A52E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30" creationId="{29E8AAF5-CC56-1A7F-3F4D-083FB1AC7F68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31" creationId="{EF0EC256-90FA-5F60-AACB-802E3D92B86A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32" creationId="{679C9DC0-22F2-887B-4A04-246085628E69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46" creationId="{B43CD53C-DD14-4111-7CAC-79108A1C2C3B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47" creationId="{E924B12C-E72D-AC89-31E8-44C795668E44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48" creationId="{081CA965-49EB-8F97-ED96-02599059C56C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55" creationId="{C7C4745C-5970-A819-DBE9-DDBFBCE0BBEC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57" creationId="{9F4E4B77-0B0D-CBB7-437B-7B89D17E6023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69" creationId="{212A3DB7-69D0-33B4-7104-E40927AFD066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70" creationId="{9E04538E-CA77-B03F-F1CF-CB75D1A52518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74" creationId="{A6240CFA-C1D0-8212-0D42-8487F96062A0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75" creationId="{507DBB7C-AF54-0928-EAE9-E3CAA4E088BD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76" creationId="{5B139492-E41F-BA1C-F953-36BE94EE35AF}"/>
          </ac:cxnSpMkLst>
        </pc:cxnChg>
        <pc:cxnChg chg="add mod">
          <ac:chgData name="Toby Donaldson" userId="2e6e5431-bb17-4c41-9985-d39c50d83c73" providerId="ADAL" clId="{7F23DD3C-EE88-4E09-B912-3847A853AACE}" dt="2023-07-16T02:55:00.925" v="10892" actId="164"/>
          <ac:cxnSpMkLst>
            <pc:docMk/>
            <pc:sldMk cId="4076182649" sldId="329"/>
            <ac:cxnSpMk id="89" creationId="{22DAF843-8565-7F8A-586E-42B1C0B9C200}"/>
          </ac:cxnSpMkLst>
        </pc:cxnChg>
        <pc:cxnChg chg="add mod">
          <ac:chgData name="Toby Donaldson" userId="2e6e5431-bb17-4c41-9985-d39c50d83c73" providerId="ADAL" clId="{7F23DD3C-EE88-4E09-B912-3847A853AACE}" dt="2023-07-16T02:55:00.925" v="10892" actId="164"/>
          <ac:cxnSpMkLst>
            <pc:docMk/>
            <pc:sldMk cId="4076182649" sldId="329"/>
            <ac:cxnSpMk id="92" creationId="{0AF8D8C3-802A-05F2-3B3A-9CB5AB0C1C27}"/>
          </ac:cxnSpMkLst>
        </pc:cxnChg>
        <pc:cxnChg chg="add mod">
          <ac:chgData name="Toby Donaldson" userId="2e6e5431-bb17-4c41-9985-d39c50d83c73" providerId="ADAL" clId="{7F23DD3C-EE88-4E09-B912-3847A853AACE}" dt="2023-07-16T02:55:00.925" v="10892" actId="164"/>
          <ac:cxnSpMkLst>
            <pc:docMk/>
            <pc:sldMk cId="4076182649" sldId="329"/>
            <ac:cxnSpMk id="95" creationId="{042296FD-B5A4-02D7-D92A-032830317DA8}"/>
          </ac:cxnSpMkLst>
        </pc:cxnChg>
        <pc:cxnChg chg="add mod">
          <ac:chgData name="Toby Donaldson" userId="2e6e5431-bb17-4c41-9985-d39c50d83c73" providerId="ADAL" clId="{7F23DD3C-EE88-4E09-B912-3847A853AACE}" dt="2023-07-16T02:55:00.925" v="10892" actId="164"/>
          <ac:cxnSpMkLst>
            <pc:docMk/>
            <pc:sldMk cId="4076182649" sldId="329"/>
            <ac:cxnSpMk id="98" creationId="{1486B37D-BA7B-DD8D-CF84-3E4E9016BCE3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1:32.047" v="11296" actId="20577"/>
        <pc:sldMkLst>
          <pc:docMk/>
          <pc:sldMk cId="2735045" sldId="330"/>
        </pc:sldMkLst>
        <pc:spChg chg="mod">
          <ac:chgData name="Toby Donaldson" userId="2e6e5431-bb17-4c41-9985-d39c50d83c73" providerId="ADAL" clId="{7F23DD3C-EE88-4E09-B912-3847A853AACE}" dt="2023-07-16T02:59:37.030" v="11118" actId="14100"/>
          <ac:spMkLst>
            <pc:docMk/>
            <pc:sldMk cId="2735045" sldId="330"/>
            <ac:spMk id="3" creationId="{6B24F760-A07E-7923-82ED-678FADBDD457}"/>
          </ac:spMkLst>
        </pc:spChg>
        <pc:spChg chg="add mod">
          <ac:chgData name="Toby Donaldson" userId="2e6e5431-bb17-4c41-9985-d39c50d83c73" providerId="ADAL" clId="{7F23DD3C-EE88-4E09-B912-3847A853AACE}" dt="2023-07-16T03:00:13.366" v="11131" actId="1076"/>
          <ac:spMkLst>
            <pc:docMk/>
            <pc:sldMk cId="2735045" sldId="330"/>
            <ac:spMk id="5" creationId="{82E1AB23-42E7-E760-7BF3-6AE6D35D51DC}"/>
          </ac:spMkLst>
        </pc:spChg>
        <pc:spChg chg="add mod">
          <ac:chgData name="Toby Donaldson" userId="2e6e5431-bb17-4c41-9985-d39c50d83c73" providerId="ADAL" clId="{7F23DD3C-EE88-4E09-B912-3847A853AACE}" dt="2023-07-16T03:01:32.047" v="11296" actId="20577"/>
          <ac:spMkLst>
            <pc:docMk/>
            <pc:sldMk cId="2735045" sldId="330"/>
            <ac:spMk id="7" creationId="{69E4B068-5ED6-6D06-82D2-4DCA0F776BE1}"/>
          </ac:spMkLst>
        </pc:spChg>
        <pc:cxnChg chg="del mod">
          <ac:chgData name="Toby Donaldson" userId="2e6e5431-bb17-4c41-9985-d39c50d83c73" providerId="ADAL" clId="{7F23DD3C-EE88-4E09-B912-3847A853AACE}" dt="2023-07-16T02:59:30.492" v="11117" actId="21"/>
          <ac:cxnSpMkLst>
            <pc:docMk/>
            <pc:sldMk cId="2735045" sldId="330"/>
            <ac:cxnSpMk id="6" creationId="{FF75CD6E-C8B8-5FDB-5428-8A22D1F95091}"/>
          </ac:cxnSpMkLst>
        </pc:cxnChg>
        <pc:cxnChg chg="del mod">
          <ac:chgData name="Toby Donaldson" userId="2e6e5431-bb17-4c41-9985-d39c50d83c73" providerId="ADAL" clId="{7F23DD3C-EE88-4E09-B912-3847A853AACE}" dt="2023-07-16T02:59:30.492" v="11117" actId="21"/>
          <ac:cxnSpMkLst>
            <pc:docMk/>
            <pc:sldMk cId="2735045" sldId="330"/>
            <ac:cxnSpMk id="9" creationId="{3C8D3869-E654-02C0-EA2F-18A141BE8A43}"/>
          </ac:cxnSpMkLst>
        </pc:cxnChg>
      </pc:sldChg>
      <pc:sldChg chg="addSp delSp modSp add mod">
        <pc:chgData name="Toby Donaldson" userId="2e6e5431-bb17-4c41-9985-d39c50d83c73" providerId="ADAL" clId="{7F23DD3C-EE88-4E09-B912-3847A853AACE}" dt="2023-07-16T03:02:29.846" v="11333" actId="20577"/>
        <pc:sldMkLst>
          <pc:docMk/>
          <pc:sldMk cId="3423114875" sldId="331"/>
        </pc:sldMkLst>
        <pc:spChg chg="add mod">
          <ac:chgData name="Toby Donaldson" userId="2e6e5431-bb17-4c41-9985-d39c50d83c73" providerId="ADAL" clId="{7F23DD3C-EE88-4E09-B912-3847A853AACE}" dt="2023-07-16T03:02:29.846" v="11333" actId="20577"/>
          <ac:spMkLst>
            <pc:docMk/>
            <pc:sldMk cId="3423114875" sldId="331"/>
            <ac:spMk id="6" creationId="{3AD8F792-7AE9-1E61-83B8-9EB38BBC48B4}"/>
          </ac:spMkLst>
        </pc:spChg>
        <pc:spChg chg="del">
          <ac:chgData name="Toby Donaldson" userId="2e6e5431-bb17-4c41-9985-d39c50d83c73" providerId="ADAL" clId="{7F23DD3C-EE88-4E09-B912-3847A853AACE}" dt="2023-07-16T03:01:56.360" v="11298" actId="21"/>
          <ac:spMkLst>
            <pc:docMk/>
            <pc:sldMk cId="3423114875" sldId="331"/>
            <ac:spMk id="7" creationId="{69E4B068-5ED6-6D06-82D2-4DCA0F776BE1}"/>
          </ac:spMkLst>
        </pc:spChg>
      </pc:sldChg>
      <pc:sldChg chg="addSp delSp modSp add mod ord">
        <pc:chgData name="Toby Donaldson" userId="2e6e5431-bb17-4c41-9985-d39c50d83c73" providerId="ADAL" clId="{7F23DD3C-EE88-4E09-B912-3847A853AACE}" dt="2023-07-16T03:05:08.834" v="11484" actId="11529"/>
        <pc:sldMkLst>
          <pc:docMk/>
          <pc:sldMk cId="3763553696" sldId="332"/>
        </pc:sldMkLst>
        <pc:spChg chg="mod">
          <ac:chgData name="Toby Donaldson" userId="2e6e5431-bb17-4c41-9985-d39c50d83c73" providerId="ADAL" clId="{7F23DD3C-EE88-4E09-B912-3847A853AACE}" dt="2023-07-16T03:04:59.994" v="11482" actId="1076"/>
          <ac:spMkLst>
            <pc:docMk/>
            <pc:sldMk cId="3763553696" sldId="332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6T03:05:03.799" v="11483" actId="1076"/>
          <ac:spMkLst>
            <pc:docMk/>
            <pc:sldMk cId="3763553696" sldId="332"/>
            <ac:spMk id="5" creationId="{608691A4-71A9-2866-609B-DB477712EA2D}"/>
          </ac:spMkLst>
        </pc:spChg>
        <pc:spChg chg="add">
          <ac:chgData name="Toby Donaldson" userId="2e6e5431-bb17-4c41-9985-d39c50d83c73" providerId="ADAL" clId="{7F23DD3C-EE88-4E09-B912-3847A853AACE}" dt="2023-07-16T03:05:08.834" v="11484" actId="11529"/>
          <ac:spMkLst>
            <pc:docMk/>
            <pc:sldMk cId="3763553696" sldId="332"/>
            <ac:spMk id="6" creationId="{032A4554-5B0D-56DB-52ED-917DDC59F168}"/>
          </ac:spMkLst>
        </pc:spChg>
        <pc:picChg chg="del">
          <ac:chgData name="Toby Donaldson" userId="2e6e5431-bb17-4c41-9985-d39c50d83c73" providerId="ADAL" clId="{7F23DD3C-EE88-4E09-B912-3847A853AACE}" dt="2023-07-16T03:03:42.175" v="11342" actId="21"/>
          <ac:picMkLst>
            <pc:docMk/>
            <pc:sldMk cId="3763553696" sldId="332"/>
            <ac:picMk id="67" creationId="{76B78F30-9A2F-FE2E-18B8-2650C8192D06}"/>
          </ac:picMkLst>
        </pc:picChg>
      </pc:sldChg>
      <pc:sldChg chg="addSp delSp modSp new mod ord">
        <pc:chgData name="Toby Donaldson" userId="2e6e5431-bb17-4c41-9985-d39c50d83c73" providerId="ADAL" clId="{7F23DD3C-EE88-4E09-B912-3847A853AACE}" dt="2023-07-16T05:45:49.433" v="11780"/>
        <pc:sldMkLst>
          <pc:docMk/>
          <pc:sldMk cId="481821226" sldId="333"/>
        </pc:sldMkLst>
        <pc:spChg chg="mod">
          <ac:chgData name="Toby Donaldson" userId="2e6e5431-bb17-4c41-9985-d39c50d83c73" providerId="ADAL" clId="{7F23DD3C-EE88-4E09-B912-3847A853AACE}" dt="2023-07-16T05:42:35.934" v="11774" actId="14100"/>
          <ac:spMkLst>
            <pc:docMk/>
            <pc:sldMk cId="481821226" sldId="333"/>
            <ac:spMk id="2" creationId="{433C738A-1E06-5623-926B-4D24E045F79A}"/>
          </ac:spMkLst>
        </pc:spChg>
        <pc:spChg chg="del">
          <ac:chgData name="Toby Donaldson" userId="2e6e5431-bb17-4c41-9985-d39c50d83c73" providerId="ADAL" clId="{7F23DD3C-EE88-4E09-B912-3847A853AACE}" dt="2023-07-16T05:41:45.047" v="11683" actId="21"/>
          <ac:spMkLst>
            <pc:docMk/>
            <pc:sldMk cId="481821226" sldId="333"/>
            <ac:spMk id="3" creationId="{64245249-F9CF-B235-32EB-2250E01458AC}"/>
          </ac:spMkLst>
        </pc:spChg>
        <pc:spChg chg="add mod">
          <ac:chgData name="Toby Donaldson" userId="2e6e5431-bb17-4c41-9985-d39c50d83c73" providerId="ADAL" clId="{7F23DD3C-EE88-4E09-B912-3847A853AACE}" dt="2023-07-16T05:42:41.572" v="11776" actId="1076"/>
          <ac:spMkLst>
            <pc:docMk/>
            <pc:sldMk cId="481821226" sldId="333"/>
            <ac:spMk id="7" creationId="{5C327212-F5FE-4291-C666-18E0BAA1E782}"/>
          </ac:spMkLst>
        </pc:spChg>
        <pc:picChg chg="add mod">
          <ac:chgData name="Toby Donaldson" userId="2e6e5431-bb17-4c41-9985-d39c50d83c73" providerId="ADAL" clId="{7F23DD3C-EE88-4E09-B912-3847A853AACE}" dt="2023-07-16T05:41:48.957" v="11684" actId="1076"/>
          <ac:picMkLst>
            <pc:docMk/>
            <pc:sldMk cId="481821226" sldId="333"/>
            <ac:picMk id="6" creationId="{44C0264C-0009-D45B-5D00-0F5BDB566A36}"/>
          </ac:picMkLst>
        </pc:picChg>
      </pc:sldChg>
      <pc:sldChg chg="addSp delSp modSp add del mod ord">
        <pc:chgData name="Toby Donaldson" userId="2e6e5431-bb17-4c41-9985-d39c50d83c73" providerId="ADAL" clId="{7F23DD3C-EE88-4E09-B912-3847A853AACE}" dt="2023-07-16T23:21:43.026" v="12614" actId="2696"/>
        <pc:sldMkLst>
          <pc:docMk/>
          <pc:sldMk cId="3158942128" sldId="334"/>
        </pc:sldMkLst>
        <pc:spChg chg="add mod">
          <ac:chgData name="Toby Donaldson" userId="2e6e5431-bb17-4c41-9985-d39c50d83c73" providerId="ADAL" clId="{7F23DD3C-EE88-4E09-B912-3847A853AACE}" dt="2023-07-16T06:04:11.585" v="12524"/>
          <ac:spMkLst>
            <pc:docMk/>
            <pc:sldMk cId="3158942128" sldId="334"/>
            <ac:spMk id="5" creationId="{5BE6A61B-6B3C-9B1A-558D-B32A618D27D4}"/>
          </ac:spMkLst>
        </pc:spChg>
        <pc:spChg chg="add mod">
          <ac:chgData name="Toby Donaldson" userId="2e6e5431-bb17-4c41-9985-d39c50d83c73" providerId="ADAL" clId="{7F23DD3C-EE88-4E09-B912-3847A853AACE}" dt="2023-07-16T23:20:52.508" v="12611" actId="207"/>
          <ac:spMkLst>
            <pc:docMk/>
            <pc:sldMk cId="3158942128" sldId="334"/>
            <ac:spMk id="6" creationId="{69BE8739-0882-35BB-BA2F-DCB859EF3A7D}"/>
          </ac:spMkLst>
        </pc:spChg>
        <pc:spChg chg="add mod">
          <ac:chgData name="Toby Donaldson" userId="2e6e5431-bb17-4c41-9985-d39c50d83c73" providerId="ADAL" clId="{7F23DD3C-EE88-4E09-B912-3847A853AACE}" dt="2023-07-16T23:20:47.293" v="12610"/>
          <ac:spMkLst>
            <pc:docMk/>
            <pc:sldMk cId="3158942128" sldId="334"/>
            <ac:spMk id="7" creationId="{B805CEB5-D823-19D8-6423-75F7F3F84295}"/>
          </ac:spMkLst>
        </pc:spChg>
        <pc:spChg chg="del mod">
          <ac:chgData name="Toby Donaldson" userId="2e6e5431-bb17-4c41-9985-d39c50d83c73" providerId="ADAL" clId="{7F23DD3C-EE88-4E09-B912-3847A853AACE}" dt="2023-07-16T06:04:06.067" v="12523" actId="21"/>
          <ac:spMkLst>
            <pc:docMk/>
            <pc:sldMk cId="3158942128" sldId="334"/>
            <ac:spMk id="38" creationId="{0329B8C2-3C7F-17E4-298A-8708F4C75FA5}"/>
          </ac:spMkLst>
        </pc:spChg>
        <pc:spChg chg="mod">
          <ac:chgData name="Toby Donaldson" userId="2e6e5431-bb17-4c41-9985-d39c50d83c73" providerId="ADAL" clId="{7F23DD3C-EE88-4E09-B912-3847A853AACE}" dt="2023-07-16T06:05:24.598" v="12530" actId="113"/>
          <ac:spMkLst>
            <pc:docMk/>
            <pc:sldMk cId="3158942128" sldId="334"/>
            <ac:spMk id="138" creationId="{D490C474-69C7-E804-5756-D71768810164}"/>
          </ac:spMkLst>
        </pc:spChg>
        <pc:spChg chg="mod">
          <ac:chgData name="Toby Donaldson" userId="2e6e5431-bb17-4c41-9985-d39c50d83c73" providerId="ADAL" clId="{7F23DD3C-EE88-4E09-B912-3847A853AACE}" dt="2023-07-16T06:05:08.002" v="12527" actId="208"/>
          <ac:spMkLst>
            <pc:docMk/>
            <pc:sldMk cId="3158942128" sldId="334"/>
            <ac:spMk id="139" creationId="{CB6B7F04-CB48-CE07-0644-838D41E68C0C}"/>
          </ac:spMkLst>
        </pc:spChg>
        <pc:spChg chg="mod">
          <ac:chgData name="Toby Donaldson" userId="2e6e5431-bb17-4c41-9985-d39c50d83c73" providerId="ADAL" clId="{7F23DD3C-EE88-4E09-B912-3847A853AACE}" dt="2023-07-16T06:05:00.172" v="12526" actId="165"/>
          <ac:spMkLst>
            <pc:docMk/>
            <pc:sldMk cId="3158942128" sldId="334"/>
            <ac:spMk id="141" creationId="{D70F5645-520F-A38A-3AB3-5BE13A3128DA}"/>
          </ac:spMkLst>
        </pc:spChg>
        <pc:spChg chg="mod">
          <ac:chgData name="Toby Donaldson" userId="2e6e5431-bb17-4c41-9985-d39c50d83c73" providerId="ADAL" clId="{7F23DD3C-EE88-4E09-B912-3847A853AACE}" dt="2023-07-16T06:05:00.172" v="12526" actId="165"/>
          <ac:spMkLst>
            <pc:docMk/>
            <pc:sldMk cId="3158942128" sldId="334"/>
            <ac:spMk id="142" creationId="{05FCDA91-27B4-3ADC-ECE4-507FCFD0D053}"/>
          </ac:spMkLst>
        </pc:spChg>
        <pc:spChg chg="mod">
          <ac:chgData name="Toby Donaldson" userId="2e6e5431-bb17-4c41-9985-d39c50d83c73" providerId="ADAL" clId="{7F23DD3C-EE88-4E09-B912-3847A853AACE}" dt="2023-07-16T06:05:00.172" v="12526" actId="165"/>
          <ac:spMkLst>
            <pc:docMk/>
            <pc:sldMk cId="3158942128" sldId="334"/>
            <ac:spMk id="144" creationId="{9F00BD0E-553F-7834-51FC-FF488737A43F}"/>
          </ac:spMkLst>
        </pc:spChg>
        <pc:spChg chg="mod">
          <ac:chgData name="Toby Donaldson" userId="2e6e5431-bb17-4c41-9985-d39c50d83c73" providerId="ADAL" clId="{7F23DD3C-EE88-4E09-B912-3847A853AACE}" dt="2023-07-16T06:05:00.172" v="12526" actId="165"/>
          <ac:spMkLst>
            <pc:docMk/>
            <pc:sldMk cId="3158942128" sldId="334"/>
            <ac:spMk id="145" creationId="{193C791A-6BBA-8BF3-15EB-D0268C48BCD2}"/>
          </ac:spMkLst>
        </pc:spChg>
        <pc:spChg chg="mod">
          <ac:chgData name="Toby Donaldson" userId="2e6e5431-bb17-4c41-9985-d39c50d83c73" providerId="ADAL" clId="{7F23DD3C-EE88-4E09-B912-3847A853AACE}" dt="2023-07-16T06:05:33.229" v="12531" actId="165"/>
          <ac:spMkLst>
            <pc:docMk/>
            <pc:sldMk cId="3158942128" sldId="334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6T06:05:33.229" v="12531" actId="165"/>
          <ac:spMkLst>
            <pc:docMk/>
            <pc:sldMk cId="3158942128" sldId="334"/>
            <ac:spMk id="157" creationId="{435A97FD-93A6-6914-6FB3-4B7E5283E881}"/>
          </ac:spMkLst>
        </pc:spChg>
        <pc:spChg chg="mod">
          <ac:chgData name="Toby Donaldson" userId="2e6e5431-bb17-4c41-9985-d39c50d83c73" providerId="ADAL" clId="{7F23DD3C-EE88-4E09-B912-3847A853AACE}" dt="2023-07-16T06:05:33.229" v="12531" actId="165"/>
          <ac:spMkLst>
            <pc:docMk/>
            <pc:sldMk cId="3158942128" sldId="334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6T06:05:33.229" v="12531" actId="165"/>
          <ac:spMkLst>
            <pc:docMk/>
            <pc:sldMk cId="3158942128" sldId="334"/>
            <ac:spMk id="160" creationId="{872E9FF5-9C90-D530-4C27-C5FB2A54725E}"/>
          </ac:spMkLst>
        </pc:spChg>
        <pc:spChg chg="mod topLvl">
          <ac:chgData name="Toby Donaldson" userId="2e6e5431-bb17-4c41-9985-d39c50d83c73" providerId="ADAL" clId="{7F23DD3C-EE88-4E09-B912-3847A853AACE}" dt="2023-07-16T06:06:07.526" v="12537" actId="113"/>
          <ac:spMkLst>
            <pc:docMk/>
            <pc:sldMk cId="3158942128" sldId="334"/>
            <ac:spMk id="162" creationId="{066BEB00-8095-9A85-EE17-619FBD07DDE0}"/>
          </ac:spMkLst>
        </pc:spChg>
        <pc:spChg chg="mod topLvl">
          <ac:chgData name="Toby Donaldson" userId="2e6e5431-bb17-4c41-9985-d39c50d83c73" providerId="ADAL" clId="{7F23DD3C-EE88-4E09-B912-3847A853AACE}" dt="2023-07-16T06:05:53.103" v="12533" actId="208"/>
          <ac:spMkLst>
            <pc:docMk/>
            <pc:sldMk cId="3158942128" sldId="334"/>
            <ac:spMk id="163" creationId="{B2CB18DF-6437-8B47-DD37-F712C2DB5D49}"/>
          </ac:spMkLst>
        </pc:spChg>
        <pc:grpChg chg="del">
          <ac:chgData name="Toby Donaldson" userId="2e6e5431-bb17-4c41-9985-d39c50d83c73" providerId="ADAL" clId="{7F23DD3C-EE88-4E09-B912-3847A853AACE}" dt="2023-07-16T06:05:00.172" v="12526" actId="165"/>
          <ac:grpSpMkLst>
            <pc:docMk/>
            <pc:sldMk cId="3158942128" sldId="334"/>
            <ac:grpSpMk id="13" creationId="{5DF2E46F-059E-5531-7759-2232DA3CD305}"/>
          </ac:grpSpMkLst>
        </pc:grpChg>
        <pc:grpChg chg="del">
          <ac:chgData name="Toby Donaldson" userId="2e6e5431-bb17-4c41-9985-d39c50d83c73" providerId="ADAL" clId="{7F23DD3C-EE88-4E09-B912-3847A853AACE}" dt="2023-07-16T06:05:33.229" v="12531" actId="165"/>
          <ac:grpSpMkLst>
            <pc:docMk/>
            <pc:sldMk cId="3158942128" sldId="334"/>
            <ac:grpSpMk id="15" creationId="{3828DA4E-6DC4-90BD-848E-85FB12FADC4F}"/>
          </ac:grpSpMkLst>
        </pc:grpChg>
        <pc:grpChg chg="mod topLvl">
          <ac:chgData name="Toby Donaldson" userId="2e6e5431-bb17-4c41-9985-d39c50d83c73" providerId="ADAL" clId="{7F23DD3C-EE88-4E09-B912-3847A853AACE}" dt="2023-07-16T06:05:00.172" v="12526" actId="165"/>
          <ac:grpSpMkLst>
            <pc:docMk/>
            <pc:sldMk cId="3158942128" sldId="334"/>
            <ac:grpSpMk id="137" creationId="{992225F3-C120-81A4-11F7-6D75EA80AAD3}"/>
          </ac:grpSpMkLst>
        </pc:grpChg>
        <pc:grpChg chg="mod topLvl">
          <ac:chgData name="Toby Donaldson" userId="2e6e5431-bb17-4c41-9985-d39c50d83c73" providerId="ADAL" clId="{7F23DD3C-EE88-4E09-B912-3847A853AACE}" dt="2023-07-16T06:05:00.172" v="12526" actId="165"/>
          <ac:grpSpMkLst>
            <pc:docMk/>
            <pc:sldMk cId="3158942128" sldId="334"/>
            <ac:grpSpMk id="140" creationId="{61424559-3F7F-9A74-B06B-BF102BCA3DA3}"/>
          </ac:grpSpMkLst>
        </pc:grpChg>
        <pc:grpChg chg="mod topLvl">
          <ac:chgData name="Toby Donaldson" userId="2e6e5431-bb17-4c41-9985-d39c50d83c73" providerId="ADAL" clId="{7F23DD3C-EE88-4E09-B912-3847A853AACE}" dt="2023-07-16T06:05:00.172" v="12526" actId="165"/>
          <ac:grpSpMkLst>
            <pc:docMk/>
            <pc:sldMk cId="3158942128" sldId="334"/>
            <ac:grpSpMk id="143" creationId="{B68E3897-16E5-6EE0-862D-2942BAA3443E}"/>
          </ac:grpSpMkLst>
        </pc:grpChg>
        <pc:grpChg chg="mod topLvl">
          <ac:chgData name="Toby Donaldson" userId="2e6e5431-bb17-4c41-9985-d39c50d83c73" providerId="ADAL" clId="{7F23DD3C-EE88-4E09-B912-3847A853AACE}" dt="2023-07-16T06:05:33.229" v="12531" actId="165"/>
          <ac:grpSpMkLst>
            <pc:docMk/>
            <pc:sldMk cId="3158942128" sldId="334"/>
            <ac:grpSpMk id="155" creationId="{31FC9B11-B10E-29B6-A563-5B3D1A45F254}"/>
          </ac:grpSpMkLst>
        </pc:grpChg>
        <pc:grpChg chg="mod topLvl">
          <ac:chgData name="Toby Donaldson" userId="2e6e5431-bb17-4c41-9985-d39c50d83c73" providerId="ADAL" clId="{7F23DD3C-EE88-4E09-B912-3847A853AACE}" dt="2023-07-16T06:05:33.229" v="12531" actId="165"/>
          <ac:grpSpMkLst>
            <pc:docMk/>
            <pc:sldMk cId="3158942128" sldId="334"/>
            <ac:grpSpMk id="158" creationId="{7A395577-29B6-B020-9C90-F6196A6B8F7D}"/>
          </ac:grpSpMkLst>
        </pc:grpChg>
        <pc:grpChg chg="del mod topLvl">
          <ac:chgData name="Toby Donaldson" userId="2e6e5431-bb17-4c41-9985-d39c50d83c73" providerId="ADAL" clId="{7F23DD3C-EE88-4E09-B912-3847A853AACE}" dt="2023-07-16T06:05:43.736" v="12532" actId="165"/>
          <ac:grpSpMkLst>
            <pc:docMk/>
            <pc:sldMk cId="3158942128" sldId="334"/>
            <ac:grpSpMk id="161" creationId="{DE20EED9-79F8-14CE-A3E7-4FBFD7D4EC98}"/>
          </ac:grpSpMkLst>
        </pc:grpChg>
        <pc:cxnChg chg="mod topLvl">
          <ac:chgData name="Toby Donaldson" userId="2e6e5431-bb17-4c41-9985-d39c50d83c73" providerId="ADAL" clId="{7F23DD3C-EE88-4E09-B912-3847A853AACE}" dt="2023-07-16T06:05:00.172" v="12526" actId="165"/>
          <ac:cxnSpMkLst>
            <pc:docMk/>
            <pc:sldMk cId="3158942128" sldId="334"/>
            <ac:cxnSpMk id="164" creationId="{D8DFFA96-32A6-0EB9-8AC1-5D60F6090DE8}"/>
          </ac:cxnSpMkLst>
        </pc:cxnChg>
        <pc:cxnChg chg="mod topLvl">
          <ac:chgData name="Toby Donaldson" userId="2e6e5431-bb17-4c41-9985-d39c50d83c73" providerId="ADAL" clId="{7F23DD3C-EE88-4E09-B912-3847A853AACE}" dt="2023-07-16T06:05:00.172" v="12526" actId="165"/>
          <ac:cxnSpMkLst>
            <pc:docMk/>
            <pc:sldMk cId="3158942128" sldId="334"/>
            <ac:cxnSpMk id="165" creationId="{C5235395-D026-A284-D2D7-16DB7D4E69A5}"/>
          </ac:cxnSpMkLst>
        </pc:cxnChg>
        <pc:cxnChg chg="mod topLvl">
          <ac:chgData name="Toby Donaldson" userId="2e6e5431-bb17-4c41-9985-d39c50d83c73" providerId="ADAL" clId="{7F23DD3C-EE88-4E09-B912-3847A853AACE}" dt="2023-07-16T06:05:33.229" v="12531" actId="165"/>
          <ac:cxnSpMkLst>
            <pc:docMk/>
            <pc:sldMk cId="3158942128" sldId="334"/>
            <ac:cxnSpMk id="170" creationId="{E9A087E3-E211-68E5-0C1C-1E7F7EA2AC3A}"/>
          </ac:cxnSpMkLst>
        </pc:cxnChg>
        <pc:cxnChg chg="mod topLvl">
          <ac:chgData name="Toby Donaldson" userId="2e6e5431-bb17-4c41-9985-d39c50d83c73" providerId="ADAL" clId="{7F23DD3C-EE88-4E09-B912-3847A853AACE}" dt="2023-07-16T06:05:33.229" v="12531" actId="165"/>
          <ac:cxnSpMkLst>
            <pc:docMk/>
            <pc:sldMk cId="3158942128" sldId="334"/>
            <ac:cxnSpMk id="171" creationId="{8A12C48D-7518-736B-AE1F-F97F763F9F6F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23:27:20.840" v="12818" actId="14100"/>
        <pc:sldMkLst>
          <pc:docMk/>
          <pc:sldMk cId="624583000" sldId="335"/>
        </pc:sldMkLst>
        <pc:spChg chg="del">
          <ac:chgData name="Toby Donaldson" userId="2e6e5431-bb17-4c41-9985-d39c50d83c73" providerId="ADAL" clId="{7F23DD3C-EE88-4E09-B912-3847A853AACE}" dt="2023-07-16T23:23:16.754" v="12620" actId="21"/>
          <ac:spMkLst>
            <pc:docMk/>
            <pc:sldMk cId="624583000" sldId="335"/>
            <ac:spMk id="3" creationId="{00D49329-4D30-DBDB-787D-37E8F4E8809A}"/>
          </ac:spMkLst>
        </pc:spChg>
        <pc:spChg chg="add mod">
          <ac:chgData name="Toby Donaldson" userId="2e6e5431-bb17-4c41-9985-d39c50d83c73" providerId="ADAL" clId="{7F23DD3C-EE88-4E09-B912-3847A853AACE}" dt="2023-07-16T23:22:13.760" v="12619" actId="6549"/>
          <ac:spMkLst>
            <pc:docMk/>
            <pc:sldMk cId="624583000" sldId="335"/>
            <ac:spMk id="5" creationId="{C7C3D919-6DEC-0697-C27F-55503B673517}"/>
          </ac:spMkLst>
        </pc:spChg>
        <pc:spChg chg="add del mod">
          <ac:chgData name="Toby Donaldson" userId="2e6e5431-bb17-4c41-9985-d39c50d83c73" providerId="ADAL" clId="{7F23DD3C-EE88-4E09-B912-3847A853AACE}" dt="2023-07-16T23:23:53.400" v="12625" actId="21"/>
          <ac:spMkLst>
            <pc:docMk/>
            <pc:sldMk cId="624583000" sldId="335"/>
            <ac:spMk id="6" creationId="{26DFEA7B-D44E-8A82-6443-7AA8F1D361E5}"/>
          </ac:spMkLst>
        </pc:spChg>
        <pc:spChg chg="add mod">
          <ac:chgData name="Toby Donaldson" userId="2e6e5431-bb17-4c41-9985-d39c50d83c73" providerId="ADAL" clId="{7F23DD3C-EE88-4E09-B912-3847A853AACE}" dt="2023-07-16T23:23:22.059" v="12621"/>
          <ac:spMkLst>
            <pc:docMk/>
            <pc:sldMk cId="624583000" sldId="335"/>
            <ac:spMk id="7" creationId="{899ADEFE-00FD-171C-54DD-6EDF70BE1AB8}"/>
          </ac:spMkLst>
        </pc:spChg>
        <pc:spChg chg="add mod">
          <ac:chgData name="Toby Donaldson" userId="2e6e5431-bb17-4c41-9985-d39c50d83c73" providerId="ADAL" clId="{7F23DD3C-EE88-4E09-B912-3847A853AACE}" dt="2023-07-16T23:26:01.876" v="12632"/>
          <ac:spMkLst>
            <pc:docMk/>
            <pc:sldMk cId="624583000" sldId="335"/>
            <ac:spMk id="8" creationId="{C45F524E-43E8-4262-4E0F-D6DA4A62F250}"/>
          </ac:spMkLst>
        </pc:spChg>
        <pc:spChg chg="add mod">
          <ac:chgData name="Toby Donaldson" userId="2e6e5431-bb17-4c41-9985-d39c50d83c73" providerId="ADAL" clId="{7F23DD3C-EE88-4E09-B912-3847A853AACE}" dt="2023-07-16T23:26:01.876" v="12632"/>
          <ac:spMkLst>
            <pc:docMk/>
            <pc:sldMk cId="624583000" sldId="335"/>
            <ac:spMk id="9" creationId="{58A39027-6140-F397-0309-2179DFC675BF}"/>
          </ac:spMkLst>
        </pc:spChg>
        <pc:spChg chg="add mod">
          <ac:chgData name="Toby Donaldson" userId="2e6e5431-bb17-4c41-9985-d39c50d83c73" providerId="ADAL" clId="{7F23DD3C-EE88-4E09-B912-3847A853AACE}" dt="2023-07-16T23:27:20.840" v="12818" actId="14100"/>
          <ac:spMkLst>
            <pc:docMk/>
            <pc:sldMk cId="624583000" sldId="335"/>
            <ac:spMk id="10" creationId="{31955FA9-5357-9057-CE2D-D818057937AB}"/>
          </ac:spMkLst>
        </pc:spChg>
        <pc:spChg chg="mod">
          <ac:chgData name="Toby Donaldson" userId="2e6e5431-bb17-4c41-9985-d39c50d83c73" providerId="ADAL" clId="{7F23DD3C-EE88-4E09-B912-3847A853AACE}" dt="2023-07-16T05:57:40.062" v="12331" actId="208"/>
          <ac:spMkLst>
            <pc:docMk/>
            <pc:sldMk cId="624583000" sldId="335"/>
            <ac:spMk id="20" creationId="{FED90579-E267-5A9B-8DF4-1EDE24CAB4B8}"/>
          </ac:spMkLst>
        </pc:spChg>
        <pc:spChg chg="del mod">
          <ac:chgData name="Toby Donaldson" userId="2e6e5431-bb17-4c41-9985-d39c50d83c73" providerId="ADAL" clId="{7F23DD3C-EE88-4E09-B912-3847A853AACE}" dt="2023-07-16T06:03:29.651" v="12508" actId="21"/>
          <ac:spMkLst>
            <pc:docMk/>
            <pc:sldMk cId="624583000" sldId="335"/>
            <ac:spMk id="38" creationId="{0329B8C2-3C7F-17E4-298A-8708F4C75FA5}"/>
          </ac:spMkLst>
        </pc:spChg>
        <pc:spChg chg="mod">
          <ac:chgData name="Toby Donaldson" userId="2e6e5431-bb17-4c41-9985-d39c50d83c73" providerId="ADAL" clId="{7F23DD3C-EE88-4E09-B912-3847A853AACE}" dt="2023-07-16T06:04:42.220" v="12525" actId="2085"/>
          <ac:spMkLst>
            <pc:docMk/>
            <pc:sldMk cId="624583000" sldId="335"/>
            <ac:spMk id="138" creationId="{D490C474-69C7-E804-5756-D71768810164}"/>
          </ac:spMkLst>
        </pc:spChg>
        <pc:spChg chg="mod">
          <ac:chgData name="Toby Donaldson" userId="2e6e5431-bb17-4c41-9985-d39c50d83c73" providerId="ADAL" clId="{7F23DD3C-EE88-4E09-B912-3847A853AACE}" dt="2023-07-16T05:58:12.134" v="12334" actId="208"/>
          <ac:spMkLst>
            <pc:docMk/>
            <pc:sldMk cId="624583000" sldId="335"/>
            <ac:spMk id="139" creationId="{CB6B7F04-CB48-CE07-0644-838D41E68C0C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1" creationId="{D70F5645-520F-A38A-3AB3-5BE13A3128DA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2" creationId="{05FCDA91-27B4-3ADC-ECE4-507FCFD0D053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4" creationId="{9F00BD0E-553F-7834-51FC-FF488737A43F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5" creationId="{193C791A-6BBA-8BF3-15EB-D0268C48BCD2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7" creationId="{BABBFAB6-E4D6-5F3E-D98D-DE5A8CE9C70D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8" creationId="{ED3DF1B7-339D-AC86-FCA1-2B0E3A01D5B9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0" creationId="{1E3B9775-2B04-DD5C-8B54-1F8EFC25931D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1" creationId="{08671137-2ED1-49D5-E50F-BC55784746A0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3" creationId="{FBDD91C6-3FA2-45DE-3C71-45D0CE25CEF7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4" creationId="{928C11E6-64FC-2AA5-3EE2-12E8B32E3EBB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7" creationId="{435A97FD-93A6-6914-6FB3-4B7E5283E881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60" creationId="{872E9FF5-9C90-D530-4C27-C5FB2A54725E}"/>
          </ac:spMkLst>
        </pc:spChg>
        <pc:spChg chg="mod">
          <ac:chgData name="Toby Donaldson" userId="2e6e5431-bb17-4c41-9985-d39c50d83c73" providerId="ADAL" clId="{7F23DD3C-EE88-4E09-B912-3847A853AACE}" dt="2023-07-16T05:58:44.250" v="12341" actId="113"/>
          <ac:spMkLst>
            <pc:docMk/>
            <pc:sldMk cId="624583000" sldId="335"/>
            <ac:spMk id="162" creationId="{066BEB00-8095-9A85-EE17-619FBD07DDE0}"/>
          </ac:spMkLst>
        </pc:spChg>
        <pc:spChg chg="mod">
          <ac:chgData name="Toby Donaldson" userId="2e6e5431-bb17-4c41-9985-d39c50d83c73" providerId="ADAL" clId="{7F23DD3C-EE88-4E09-B912-3847A853AACE}" dt="2023-07-16T05:58:41.080" v="12340" actId="208"/>
          <ac:spMkLst>
            <pc:docMk/>
            <pc:sldMk cId="624583000" sldId="335"/>
            <ac:spMk id="163" creationId="{B2CB18DF-6437-8B47-DD37-F712C2DB5D49}"/>
          </ac:spMkLst>
        </pc:spChg>
        <pc:grpChg chg="de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3" creationId="{5DF2E46F-059E-5531-7759-2232DA3CD305}"/>
          </ac:grpSpMkLst>
        </pc:grpChg>
        <pc:grpChg chg="de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" creationId="{26BF6D51-6833-3FC1-5200-E7659C53CEA4}"/>
          </ac:grpSpMkLst>
        </pc:grpChg>
        <pc:grpChg chg="de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5" creationId="{3828DA4E-6DC4-90BD-848E-85FB12FADC4F}"/>
          </ac:grpSpMkLst>
        </pc:grpChg>
        <pc:grpChg chg="mod topLvl">
          <ac:chgData name="Toby Donaldson" userId="2e6e5431-bb17-4c41-9985-d39c50d83c73" providerId="ADAL" clId="{7F23DD3C-EE88-4E09-B912-3847A853AACE}" dt="2023-07-16T05:58:19.886" v="12337" actId="1076"/>
          <ac:grpSpMkLst>
            <pc:docMk/>
            <pc:sldMk cId="624583000" sldId="335"/>
            <ac:grpSpMk id="137" creationId="{992225F3-C120-81A4-11F7-6D75EA80AAD3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0" creationId="{61424559-3F7F-9A74-B06B-BF102BCA3DA3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3" creationId="{B68E3897-16E5-6EE0-862D-2942BAA3443E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6" creationId="{E199B747-6625-FC76-C0BC-D415A81401B6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9" creationId="{4FCBFFA3-0A69-F0E1-D941-2DC7D0A42C5D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52" creationId="{51302ADB-48B1-BAAA-6008-0110202914D5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55" creationId="{31FC9B11-B10E-29B6-A563-5B3D1A45F254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58" creationId="{7A395577-29B6-B020-9C90-F6196A6B8F7D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61" creationId="{DE20EED9-79F8-14CE-A3E7-4FBFD7D4EC98}"/>
          </ac:grpSpMkLst>
        </pc:grpChg>
        <pc:picChg chg="del">
          <ac:chgData name="Toby Donaldson" userId="2e6e5431-bb17-4c41-9985-d39c50d83c73" providerId="ADAL" clId="{7F23DD3C-EE88-4E09-B912-3847A853AACE}" dt="2023-07-16T06:02:46.512" v="12501" actId="21"/>
          <ac:picMkLst>
            <pc:docMk/>
            <pc:sldMk cId="624583000" sldId="335"/>
            <ac:picMk id="2" creationId="{9E6992D3-72DC-57AE-6B5A-A7002ABC471F}"/>
          </ac:picMkLst>
        </pc:picChg>
        <pc:cxnChg chg="mod topLvl">
          <ac:chgData name="Toby Donaldson" userId="2e6e5431-bb17-4c41-9985-d39c50d83c73" providerId="ADAL" clId="{7F23DD3C-EE88-4E09-B912-3847A853AACE}" dt="2023-07-16T05:56:45.533" v="12329" actId="165"/>
          <ac:cxnSpMkLst>
            <pc:docMk/>
            <pc:sldMk cId="624583000" sldId="335"/>
            <ac:cxnSpMk id="164" creationId="{D8DFFA96-32A6-0EB9-8AC1-5D60F6090DE8}"/>
          </ac:cxnSpMkLst>
        </pc:cxnChg>
        <pc:cxnChg chg="mod topLvl">
          <ac:chgData name="Toby Donaldson" userId="2e6e5431-bb17-4c41-9985-d39c50d83c73" providerId="ADAL" clId="{7F23DD3C-EE88-4E09-B912-3847A853AACE}" dt="2023-07-16T05:56:45.533" v="12329" actId="165"/>
          <ac:cxnSpMkLst>
            <pc:docMk/>
            <pc:sldMk cId="624583000" sldId="335"/>
            <ac:cxnSpMk id="165" creationId="{C5235395-D026-A284-D2D7-16DB7D4E69A5}"/>
          </ac:cxnSpMkLst>
        </pc:cxnChg>
        <pc:cxnChg chg="mod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66" creationId="{235FC732-B0F8-8A07-C8FE-87F62CA0DF0B}"/>
          </ac:cxnSpMkLst>
        </pc:cxnChg>
        <pc:cxnChg chg="mod topLvl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67" creationId="{5635944C-2DF5-4A2F-B583-C84D7EA4343B}"/>
          </ac:cxnSpMkLst>
        </pc:cxnChg>
        <pc:cxnChg chg="mod topLvl">
          <ac:chgData name="Toby Donaldson" userId="2e6e5431-bb17-4c41-9985-d39c50d83c73" providerId="ADAL" clId="{7F23DD3C-EE88-4E09-B912-3847A853AACE}" dt="2023-07-16T05:56:45.533" v="12329" actId="165"/>
          <ac:cxnSpMkLst>
            <pc:docMk/>
            <pc:sldMk cId="624583000" sldId="335"/>
            <ac:cxnSpMk id="169" creationId="{D9D6C8A4-72CD-6C9E-2F17-25D96F53BD40}"/>
          </ac:cxnSpMkLst>
        </pc:cxnChg>
        <pc:cxnChg chg="mod topLvl">
          <ac:chgData name="Toby Donaldson" userId="2e6e5431-bb17-4c41-9985-d39c50d83c73" providerId="ADAL" clId="{7F23DD3C-EE88-4E09-B912-3847A853AACE}" dt="2023-07-16T05:56:45.533" v="12329" actId="165"/>
          <ac:cxnSpMkLst>
            <pc:docMk/>
            <pc:sldMk cId="624583000" sldId="335"/>
            <ac:cxnSpMk id="170" creationId="{E9A087E3-E211-68E5-0C1C-1E7F7EA2AC3A}"/>
          </ac:cxnSpMkLst>
        </pc:cxnChg>
        <pc:cxnChg chg="mod topLvl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73" creationId="{91B97B68-0C53-06F0-A0D4-86BC93417277}"/>
          </ac:cxnSpMkLst>
        </pc:cxnChg>
        <pc:cxnChg chg="mod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74" creationId="{36D307B7-BC34-5D9D-140B-53C021A308E9}"/>
          </ac:cxnSpMkLst>
        </pc:cxnChg>
        <pc:cxnChg chg="mod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75" creationId="{1D19F066-1293-F84D-1A88-5C7856A1D062}"/>
          </ac:cxnSpMkLst>
        </pc:cxnChg>
      </pc:sldChg>
      <pc:sldChg chg="delSp modSp add mod ord">
        <pc:chgData name="Toby Donaldson" userId="2e6e5431-bb17-4c41-9985-d39c50d83c73" providerId="ADAL" clId="{7F23DD3C-EE88-4E09-B912-3847A853AACE}" dt="2023-07-16T23:25:43.182" v="12631"/>
        <pc:sldMkLst>
          <pc:docMk/>
          <pc:sldMk cId="3345072039" sldId="336"/>
        </pc:sldMkLst>
        <pc:spChg chg="del">
          <ac:chgData name="Toby Donaldson" userId="2e6e5431-bb17-4c41-9985-d39c50d83c73" providerId="ADAL" clId="{7F23DD3C-EE88-4E09-B912-3847A853AACE}" dt="2023-07-16T23:25:37.176" v="12628" actId="21"/>
          <ac:spMkLst>
            <pc:docMk/>
            <pc:sldMk cId="3345072039" sldId="336"/>
            <ac:spMk id="5" creationId="{9D09439D-34CD-DA8E-3FB9-EC273FE4C19A}"/>
          </ac:spMkLst>
        </pc:spChg>
        <pc:spChg chg="del">
          <ac:chgData name="Toby Donaldson" userId="2e6e5431-bb17-4c41-9985-d39c50d83c73" providerId="ADAL" clId="{7F23DD3C-EE88-4E09-B912-3847A853AACE}" dt="2023-07-16T23:25:32.971" v="12627" actId="21"/>
          <ac:spMkLst>
            <pc:docMk/>
            <pc:sldMk cId="3345072039" sldId="336"/>
            <ac:spMk id="9" creationId="{09A5851B-1A4C-6004-17A2-B17A166D6409}"/>
          </ac:spMkLst>
        </pc:spChg>
        <pc:picChg chg="mod">
          <ac:chgData name="Toby Donaldson" userId="2e6e5431-bb17-4c41-9985-d39c50d83c73" providerId="ADAL" clId="{7F23DD3C-EE88-4E09-B912-3847A853AACE}" dt="2023-07-16T23:25:39.227" v="12629" actId="1076"/>
          <ac:picMkLst>
            <pc:docMk/>
            <pc:sldMk cId="3345072039" sldId="336"/>
            <ac:picMk id="2" creationId="{9E6992D3-72DC-57AE-6B5A-A7002ABC471F}"/>
          </ac:picMkLst>
        </pc:picChg>
      </pc:sldChg>
      <pc:sldChg chg="addSp delSp modSp add mod">
        <pc:chgData name="Toby Donaldson" userId="2e6e5431-bb17-4c41-9985-d39c50d83c73" providerId="ADAL" clId="{7F23DD3C-EE88-4E09-B912-3847A853AACE}" dt="2023-07-17T07:21:35.222" v="13760" actId="14100"/>
        <pc:sldMkLst>
          <pc:docMk/>
          <pc:sldMk cId="2166731514" sldId="337"/>
        </pc:sldMkLst>
        <pc:spChg chg="del">
          <ac:chgData name="Toby Donaldson" userId="2e6e5431-bb17-4c41-9985-d39c50d83c73" providerId="ADAL" clId="{7F23DD3C-EE88-4E09-B912-3847A853AACE}" dt="2023-07-17T07:07:07.191" v="13013" actId="21"/>
          <ac:spMkLst>
            <pc:docMk/>
            <pc:sldMk cId="2166731514" sldId="337"/>
            <ac:spMk id="3" creationId="{085500A9-86A5-F421-1A11-CBFC337B2262}"/>
          </ac:spMkLst>
        </pc:spChg>
        <pc:spChg chg="del mod">
          <ac:chgData name="Toby Donaldson" userId="2e6e5431-bb17-4c41-9985-d39c50d83c73" providerId="ADAL" clId="{7F23DD3C-EE88-4E09-B912-3847A853AACE}" dt="2023-07-17T07:06:41.269" v="13007" actId="21"/>
          <ac:spMkLst>
            <pc:docMk/>
            <pc:sldMk cId="2166731514" sldId="337"/>
            <ac:spMk id="4" creationId="{5562E8E3-0BFB-7F68-05B8-A33508F6E511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4" creationId="{EF4216A4-F9A1-8045-A5F3-9CA7494A0AB6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5" creationId="{EE42548A-BF4C-4DED-2F92-99EADC63557C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6" creationId="{91C3EB7A-459F-3789-18AF-738D4E5A912E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7" creationId="{52CEE95A-1691-B758-CDC2-8BD0BC24F1E4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8" creationId="{E24D182F-3D2B-8C23-DFEC-7FC0EBE85EE7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9" creationId="{7DEF6051-12C6-BE9B-63B9-80EA7D49FB43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0" creationId="{2EB797DB-F83C-B26D-F0E6-E84877D5263C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1" creationId="{F7175CB1-C3B5-CC2A-EE82-392CABFF0607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2" creationId="{7993788F-4AF6-7E00-3527-E3F1C5117FA1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3" creationId="{1CD40BED-7E08-6D3D-62CD-E26B5317C1ED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4" creationId="{189B2EA4-93E1-6CD0-D24D-2D616F2182EA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5" creationId="{8EF933E9-E6D0-BCCE-2A8C-097079D1D2DA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6" creationId="{8EB0DA9C-4B50-4EBA-A089-40A184926731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7" creationId="{F22CD6F2-C2AC-E30F-B258-296B54F7F3AE}"/>
          </ac:spMkLst>
        </pc:spChg>
        <pc:spChg chg="add mod">
          <ac:chgData name="Toby Donaldson" userId="2e6e5431-bb17-4c41-9985-d39c50d83c73" providerId="ADAL" clId="{7F23DD3C-EE88-4E09-B912-3847A853AACE}" dt="2023-07-17T07:20:55.616" v="13753" actId="1076"/>
          <ac:spMkLst>
            <pc:docMk/>
            <pc:sldMk cId="2166731514" sldId="337"/>
            <ac:spMk id="58" creationId="{470FAD4A-9926-2CED-8302-7D0C8BCC4F08}"/>
          </ac:spMkLst>
        </pc:spChg>
        <pc:spChg chg="add del mod">
          <ac:chgData name="Toby Donaldson" userId="2e6e5431-bb17-4c41-9985-d39c50d83c73" providerId="ADAL" clId="{7F23DD3C-EE88-4E09-B912-3847A853AACE}" dt="2023-07-17T07:06:42.865" v="13008" actId="21"/>
          <ac:spMkLst>
            <pc:docMk/>
            <pc:sldMk cId="2166731514" sldId="337"/>
            <ac:spMk id="61" creationId="{FB5C5D93-2A5F-893B-A4DC-9EF31C38C09A}"/>
          </ac:spMkLst>
        </pc:spChg>
        <pc:spChg chg="add del mod">
          <ac:chgData name="Toby Donaldson" userId="2e6e5431-bb17-4c41-9985-d39c50d83c73" providerId="ADAL" clId="{7F23DD3C-EE88-4E09-B912-3847A853AACE}" dt="2023-07-17T07:07:09.086" v="13014" actId="21"/>
          <ac:spMkLst>
            <pc:docMk/>
            <pc:sldMk cId="2166731514" sldId="337"/>
            <ac:spMk id="63" creationId="{CFF150A4-E95B-AA6E-E378-7692369738E2}"/>
          </ac:spMkLst>
        </pc:spChg>
        <pc:spChg chg="add mod">
          <ac:chgData name="Toby Donaldson" userId="2e6e5431-bb17-4c41-9985-d39c50d83c73" providerId="ADAL" clId="{7F23DD3C-EE88-4E09-B912-3847A853AACE}" dt="2023-07-17T07:17:19.159" v="13519" actId="1076"/>
          <ac:spMkLst>
            <pc:docMk/>
            <pc:sldMk cId="2166731514" sldId="337"/>
            <ac:spMk id="64" creationId="{4D519786-40A9-E2D0-C373-9EBDC2E1F06C}"/>
          </ac:spMkLst>
        </pc:spChg>
        <pc:spChg chg="add mod">
          <ac:chgData name="Toby Donaldson" userId="2e6e5431-bb17-4c41-9985-d39c50d83c73" providerId="ADAL" clId="{7F23DD3C-EE88-4E09-B912-3847A853AACE}" dt="2023-07-17T07:17:19.159" v="13519" actId="1076"/>
          <ac:spMkLst>
            <pc:docMk/>
            <pc:sldMk cId="2166731514" sldId="337"/>
            <ac:spMk id="65" creationId="{A8A68FEC-1E15-85DF-89B5-6D58DCABB94F}"/>
          </ac:spMkLst>
        </pc:spChg>
        <pc:spChg chg="add mod">
          <ac:chgData name="Toby Donaldson" userId="2e6e5431-bb17-4c41-9985-d39c50d83c73" providerId="ADAL" clId="{7F23DD3C-EE88-4E09-B912-3847A853AACE}" dt="2023-07-17T07:17:19.159" v="13519" actId="1076"/>
          <ac:spMkLst>
            <pc:docMk/>
            <pc:sldMk cId="2166731514" sldId="337"/>
            <ac:spMk id="71" creationId="{27F4C9DE-D5B8-FD07-E896-DCFA800B4302}"/>
          </ac:spMkLst>
        </pc:spChg>
        <pc:spChg chg="add mod">
          <ac:chgData name="Toby Donaldson" userId="2e6e5431-bb17-4c41-9985-d39c50d83c73" providerId="ADAL" clId="{7F23DD3C-EE88-4E09-B912-3847A853AACE}" dt="2023-07-17T07:17:19.159" v="13519" actId="1076"/>
          <ac:spMkLst>
            <pc:docMk/>
            <pc:sldMk cId="2166731514" sldId="337"/>
            <ac:spMk id="72" creationId="{E2336D91-AA8B-6DC9-5BA9-A12235844E30}"/>
          </ac:spMkLst>
        </pc:spChg>
        <pc:spChg chg="add mod">
          <ac:chgData name="Toby Donaldson" userId="2e6e5431-bb17-4c41-9985-d39c50d83c73" providerId="ADAL" clId="{7F23DD3C-EE88-4E09-B912-3847A853AACE}" dt="2023-07-17T07:16:50.779" v="13513" actId="1076"/>
          <ac:spMkLst>
            <pc:docMk/>
            <pc:sldMk cId="2166731514" sldId="337"/>
            <ac:spMk id="73" creationId="{EAED0DF3-95F0-0CCE-37E1-A40CB6CA135B}"/>
          </ac:spMkLst>
        </pc:spChg>
        <pc:spChg chg="add mod">
          <ac:chgData name="Toby Donaldson" userId="2e6e5431-bb17-4c41-9985-d39c50d83c73" providerId="ADAL" clId="{7F23DD3C-EE88-4E09-B912-3847A853AACE}" dt="2023-07-17T07:18:38.063" v="13637" actId="1076"/>
          <ac:spMkLst>
            <pc:docMk/>
            <pc:sldMk cId="2166731514" sldId="337"/>
            <ac:spMk id="78" creationId="{800015D2-D18F-B741-D2AC-328DCCB30F09}"/>
          </ac:spMkLst>
        </pc:spChg>
        <pc:spChg chg="add mod">
          <ac:chgData name="Toby Donaldson" userId="2e6e5431-bb17-4c41-9985-d39c50d83c73" providerId="ADAL" clId="{7F23DD3C-EE88-4E09-B912-3847A853AACE}" dt="2023-07-17T07:19:42.772" v="13719" actId="1076"/>
          <ac:spMkLst>
            <pc:docMk/>
            <pc:sldMk cId="2166731514" sldId="337"/>
            <ac:spMk id="82" creationId="{7CCAFE10-18C8-957C-CBC6-E1A81466B62B}"/>
          </ac:spMkLst>
        </pc:spChg>
        <pc:spChg chg="add mod">
          <ac:chgData name="Toby Donaldson" userId="2e6e5431-bb17-4c41-9985-d39c50d83c73" providerId="ADAL" clId="{7F23DD3C-EE88-4E09-B912-3847A853AACE}" dt="2023-07-17T07:20:49.710" v="13752" actId="20577"/>
          <ac:spMkLst>
            <pc:docMk/>
            <pc:sldMk cId="2166731514" sldId="337"/>
            <ac:spMk id="87" creationId="{2C9D050F-3A43-B5FF-FDE7-09D740508E44}"/>
          </ac:spMkLst>
        </pc:s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5" creationId="{D2A41E59-D1C1-2446-A883-A21FF32AD705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8" creationId="{5D72325E-36C7-AABF-7AA7-95729B5D6433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11" creationId="{62308868-7F40-EEFE-B937-82BDA9570F34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18" creationId="{3CD8E60D-CB78-805F-5D19-3CA2A00DF4F3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21" creationId="{CCF2E7A0-50FE-6C21-8E0D-22CA603A7449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24" creationId="{C0DD8B52-8973-28CA-F5B4-BB8B442B0E16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29" creationId="{DF4B4EA1-B322-8B26-A296-EBFDF5D5B494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32" creationId="{BFA0C3AA-9CAB-02B4-784D-58208D33FAF2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35" creationId="{D4445649-8050-C005-1F54-64E665FBC82E}"/>
          </ac:grpSpMkLst>
        </pc:grpChg>
        <pc:picChg chg="del">
          <ac:chgData name="Toby Donaldson" userId="2e6e5431-bb17-4c41-9985-d39c50d83c73" providerId="ADAL" clId="{7F23DD3C-EE88-4E09-B912-3847A853AACE}" dt="2023-07-17T07:07:07.191" v="13013" actId="21"/>
          <ac:picMkLst>
            <pc:docMk/>
            <pc:sldMk cId="2166731514" sldId="337"/>
            <ac:picMk id="59" creationId="{3A687EDC-0B96-386B-0B0D-6347496BEA10}"/>
          </ac:picMkLst>
        </pc:pic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14" creationId="{6D92984D-6FAF-9963-4393-C9A307B69CC7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15" creationId="{A0048F9F-BED5-0038-4CDD-19C7AF6E5D2C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16" creationId="{2C36A19A-B3AD-D011-BC22-7EA214D596CB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17" creationId="{97B3C9F4-5B68-32FE-9F88-9B1D4D5C508E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27" creationId="{3AE599C0-A194-1929-69F1-57E413B197EC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28" creationId="{04E2B1C0-7DBC-3536-7857-DE40257C8FC0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38" creationId="{9C0AA278-F77A-3F67-EDE5-DA4B19CFFC37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39" creationId="{7E53D337-737C-5CBA-936A-AA11293BBE59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40" creationId="{4FDC79C4-C832-0306-6878-6057C0D38F7B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41" creationId="{9EBF8916-DB4D-889D-3D13-0DD640314187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42" creationId="{FEC7918D-819E-EF87-05B1-4226CA4EE51F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43" creationId="{A491F7DA-CABB-9CD2-EED7-BB47D5CECC5C}"/>
          </ac:cxnSpMkLst>
        </pc:cxnChg>
        <pc:cxnChg chg="add mod">
          <ac:chgData name="Toby Donaldson" userId="2e6e5431-bb17-4c41-9985-d39c50d83c73" providerId="ADAL" clId="{7F23DD3C-EE88-4E09-B912-3847A853AACE}" dt="2023-07-17T07:21:31.912" v="13759" actId="14100"/>
          <ac:cxnSpMkLst>
            <pc:docMk/>
            <pc:sldMk cId="2166731514" sldId="337"/>
            <ac:cxnSpMk id="67" creationId="{875D3626-3030-366C-82CF-C120A7378A7F}"/>
          </ac:cxnSpMkLst>
        </pc:cxnChg>
        <pc:cxnChg chg="add mod">
          <ac:chgData name="Toby Donaldson" userId="2e6e5431-bb17-4c41-9985-d39c50d83c73" providerId="ADAL" clId="{7F23DD3C-EE88-4E09-B912-3847A853AACE}" dt="2023-07-17T07:21:35.222" v="13760" actId="14100"/>
          <ac:cxnSpMkLst>
            <pc:docMk/>
            <pc:sldMk cId="2166731514" sldId="337"/>
            <ac:cxnSpMk id="68" creationId="{412311CC-8F83-DFCC-8DEF-87110D8579C3}"/>
          </ac:cxnSpMkLst>
        </pc:cxnChg>
        <pc:cxnChg chg="add mod">
          <ac:chgData name="Toby Donaldson" userId="2e6e5431-bb17-4c41-9985-d39c50d83c73" providerId="ADAL" clId="{7F23DD3C-EE88-4E09-B912-3847A853AACE}" dt="2023-07-17T07:21:09.503" v="13756" actId="14100"/>
          <ac:cxnSpMkLst>
            <pc:docMk/>
            <pc:sldMk cId="2166731514" sldId="337"/>
            <ac:cxnSpMk id="79" creationId="{1E0878AC-65FF-91BF-75D1-CBDA8E60B565}"/>
          </ac:cxnSpMkLst>
        </pc:cxnChg>
        <pc:cxnChg chg="add mod">
          <ac:chgData name="Toby Donaldson" userId="2e6e5431-bb17-4c41-9985-d39c50d83c73" providerId="ADAL" clId="{7F23DD3C-EE88-4E09-B912-3847A853AACE}" dt="2023-07-17T07:21:18.309" v="13758" actId="14100"/>
          <ac:cxnSpMkLst>
            <pc:docMk/>
            <pc:sldMk cId="2166731514" sldId="337"/>
            <ac:cxnSpMk id="83" creationId="{4C5C3C5C-7433-4653-51F6-5625BAF87C52}"/>
          </ac:cxnSpMkLst>
        </pc:cxnChg>
      </pc:sldChg>
    </pc:docChg>
  </pc:docChgLst>
  <pc:docChgLst>
    <pc:chgData name="Toby Donaldson" userId="2e6e5431-bb17-4c41-9985-d39c50d83c73" providerId="ADAL" clId="{B9586FC7-1ADA-4368-AE13-4AF4FF7EC188}"/>
    <pc:docChg chg="undo redo custSel addSld delSld modSld sldOrd addSection delSection modSection">
      <pc:chgData name="Toby Donaldson" userId="2e6e5431-bb17-4c41-9985-d39c50d83c73" providerId="ADAL" clId="{B9586FC7-1ADA-4368-AE13-4AF4FF7EC188}" dt="2023-07-10T04:38:44.329" v="9858" actId="20577"/>
      <pc:docMkLst>
        <pc:docMk/>
      </pc:docMkLst>
      <pc:sldChg chg="modSp new mod">
        <pc:chgData name="Toby Donaldson" userId="2e6e5431-bb17-4c41-9985-d39c50d83c73" providerId="ADAL" clId="{B9586FC7-1ADA-4368-AE13-4AF4FF7EC188}" dt="2023-07-08T03:44:46.935" v="52" actId="20577"/>
        <pc:sldMkLst>
          <pc:docMk/>
          <pc:sldMk cId="1170275916" sldId="256"/>
        </pc:sldMkLst>
        <pc:spChg chg="mod">
          <ac:chgData name="Toby Donaldson" userId="2e6e5431-bb17-4c41-9985-d39c50d83c73" providerId="ADAL" clId="{B9586FC7-1ADA-4368-AE13-4AF4FF7EC188}" dt="2023-07-08T03:44:46.935" v="52" actId="20577"/>
          <ac:spMkLst>
            <pc:docMk/>
            <pc:sldMk cId="1170275916" sldId="256"/>
            <ac:spMk id="2" creationId="{854770BE-8335-8CC5-A18B-872BA86F3CA0}"/>
          </ac:spMkLst>
        </pc:spChg>
        <pc:spChg chg="mod">
          <ac:chgData name="Toby Donaldson" userId="2e6e5431-bb17-4c41-9985-d39c50d83c73" providerId="ADAL" clId="{B9586FC7-1ADA-4368-AE13-4AF4FF7EC188}" dt="2023-07-08T03:44:22.359" v="37" actId="20577"/>
          <ac:spMkLst>
            <pc:docMk/>
            <pc:sldMk cId="1170275916" sldId="256"/>
            <ac:spMk id="3" creationId="{F4557544-8C3B-0EDF-7039-B7B07A4850DB}"/>
          </ac:spMkLst>
        </pc:spChg>
      </pc:sldChg>
      <pc:sldChg chg="addSp delSp modSp new mod">
        <pc:chgData name="Toby Donaldson" userId="2e6e5431-bb17-4c41-9985-d39c50d83c73" providerId="ADAL" clId="{B9586FC7-1ADA-4368-AE13-4AF4FF7EC188}" dt="2023-07-08T04:03:27.643" v="351" actId="1076"/>
        <pc:sldMkLst>
          <pc:docMk/>
          <pc:sldMk cId="1165126330" sldId="257"/>
        </pc:sldMkLst>
        <pc:spChg chg="del">
          <ac:chgData name="Toby Donaldson" userId="2e6e5431-bb17-4c41-9985-d39c50d83c73" providerId="ADAL" clId="{B9586FC7-1ADA-4368-AE13-4AF4FF7EC188}" dt="2023-07-08T03:45:38.279" v="56" actId="21"/>
          <ac:spMkLst>
            <pc:docMk/>
            <pc:sldMk cId="1165126330" sldId="257"/>
            <ac:spMk id="2" creationId="{212AB126-5168-B5C3-C668-3A17C516E9C2}"/>
          </ac:spMkLst>
        </pc:spChg>
        <pc:spChg chg="del">
          <ac:chgData name="Toby Donaldson" userId="2e6e5431-bb17-4c41-9985-d39c50d83c73" providerId="ADAL" clId="{B9586FC7-1ADA-4368-AE13-4AF4FF7EC188}" dt="2023-07-08T03:45:36.161" v="55" actId="21"/>
          <ac:spMkLst>
            <pc:docMk/>
            <pc:sldMk cId="1165126330" sldId="257"/>
            <ac:spMk id="3" creationId="{54A39D39-2108-1BFE-DF9A-10A286620BCE}"/>
          </ac:spMkLst>
        </pc:spChg>
        <pc:spChg chg="mod">
          <ac:chgData name="Toby Donaldson" userId="2e6e5431-bb17-4c41-9985-d39c50d83c73" providerId="ADAL" clId="{B9586FC7-1ADA-4368-AE13-4AF4FF7EC188}" dt="2023-07-08T03:45:46.796" v="60" actId="20577"/>
          <ac:spMkLst>
            <pc:docMk/>
            <pc:sldMk cId="1165126330" sldId="257"/>
            <ac:spMk id="5" creationId="{C1A9D93A-298E-EB6C-3197-01E2842EFD00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6" creationId="{6E743FA4-DC27-8548-962F-9157C8356139}"/>
          </ac:spMkLst>
        </pc:spChg>
        <pc:spChg chg="mod">
          <ac:chgData name="Toby Donaldson" userId="2e6e5431-bb17-4c41-9985-d39c50d83c73" providerId="ADAL" clId="{B9586FC7-1ADA-4368-AE13-4AF4FF7EC188}" dt="2023-07-08T03:45:51.272" v="61" actId="20577"/>
          <ac:spMkLst>
            <pc:docMk/>
            <pc:sldMk cId="1165126330" sldId="257"/>
            <ac:spMk id="8" creationId="{79EBB4A9-1BFF-400E-CE64-8BB01E6DD407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9" creationId="{9B9A845F-0B31-F2CA-0734-9786F757857A}"/>
          </ac:spMkLst>
        </pc:spChg>
        <pc:spChg chg="mod">
          <ac:chgData name="Toby Donaldson" userId="2e6e5431-bb17-4c41-9985-d39c50d83c73" providerId="ADAL" clId="{B9586FC7-1ADA-4368-AE13-4AF4FF7EC188}" dt="2023-07-08T03:45:59.635" v="65" actId="20577"/>
          <ac:spMkLst>
            <pc:docMk/>
            <pc:sldMk cId="1165126330" sldId="257"/>
            <ac:spMk id="11" creationId="{621EFC3A-799E-C43E-3764-BA3CB2E02723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2" creationId="{5A99C953-EF68-3720-05F9-CF0E17F94FD9}"/>
          </ac:spMkLst>
        </pc:spChg>
        <pc:spChg chg="mod">
          <ac:chgData name="Toby Donaldson" userId="2e6e5431-bb17-4c41-9985-d39c50d83c73" providerId="ADAL" clId="{B9586FC7-1ADA-4368-AE13-4AF4FF7EC188}" dt="2023-07-08T03:46:03.199" v="67" actId="20577"/>
          <ac:spMkLst>
            <pc:docMk/>
            <pc:sldMk cId="1165126330" sldId="257"/>
            <ac:spMk id="14" creationId="{66CD266F-EC4B-4006-6945-B72072652243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5" creationId="{1843DACF-AC04-9C96-AAD0-7E3B2CEA8D1B}"/>
          </ac:spMkLst>
        </pc:spChg>
        <pc:spChg chg="mod">
          <ac:chgData name="Toby Donaldson" userId="2e6e5431-bb17-4c41-9985-d39c50d83c73" providerId="ADAL" clId="{B9586FC7-1ADA-4368-AE13-4AF4FF7EC188}" dt="2023-07-08T03:45:53.462" v="62" actId="20577"/>
          <ac:spMkLst>
            <pc:docMk/>
            <pc:sldMk cId="1165126330" sldId="257"/>
            <ac:spMk id="17" creationId="{EE5D9749-6EE0-BD28-3F88-1B6809BFA8F0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8" creationId="{C2212515-218A-459C-598E-7BB2F1BB7796}"/>
          </ac:spMkLst>
        </pc:spChg>
        <pc:spChg chg="mod">
          <ac:chgData name="Toby Donaldson" userId="2e6e5431-bb17-4c41-9985-d39c50d83c73" providerId="ADAL" clId="{B9586FC7-1ADA-4368-AE13-4AF4FF7EC188}" dt="2023-07-08T03:45:56.431" v="63" actId="20577"/>
          <ac:spMkLst>
            <pc:docMk/>
            <pc:sldMk cId="1165126330" sldId="257"/>
            <ac:spMk id="20" creationId="{8CEFA30B-8E7F-4E42-A465-3F060BBC3B59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21" creationId="{1EC58A23-8120-7358-879D-AFC3371A38B6}"/>
          </ac:spMkLst>
        </pc:spChg>
        <pc:spChg chg="mod">
          <ac:chgData name="Toby Donaldson" userId="2e6e5431-bb17-4c41-9985-d39c50d83c73" providerId="ADAL" clId="{B9586FC7-1ADA-4368-AE13-4AF4FF7EC188}" dt="2023-07-08T03:46:11.323" v="69" actId="20577"/>
          <ac:spMkLst>
            <pc:docMk/>
            <pc:sldMk cId="1165126330" sldId="257"/>
            <ac:spMk id="23" creationId="{9CCF5B62-AFEA-D282-7873-98A771D9261B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24" creationId="{FDD7ADE5-25A1-B414-8B10-DEC49737520D}"/>
          </ac:spMkLst>
        </pc:spChg>
        <pc:spChg chg="mod">
          <ac:chgData name="Toby Donaldson" userId="2e6e5431-bb17-4c41-9985-d39c50d83c73" providerId="ADAL" clId="{B9586FC7-1ADA-4368-AE13-4AF4FF7EC188}" dt="2023-07-08T03:47:55.401" v="87" actId="20577"/>
          <ac:spMkLst>
            <pc:docMk/>
            <pc:sldMk cId="1165126330" sldId="257"/>
            <ac:spMk id="32" creationId="{4A9C2FE4-1283-E72D-4342-AE983E2BEAAE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3" creationId="{AA2D91C2-C304-60D2-5C1E-4407F084C09A}"/>
          </ac:spMkLst>
        </pc:spChg>
        <pc:spChg chg="mod">
          <ac:chgData name="Toby Donaldson" userId="2e6e5431-bb17-4c41-9985-d39c50d83c73" providerId="ADAL" clId="{B9586FC7-1ADA-4368-AE13-4AF4FF7EC188}" dt="2023-07-08T03:47:58.151" v="89" actId="20577"/>
          <ac:spMkLst>
            <pc:docMk/>
            <pc:sldMk cId="1165126330" sldId="257"/>
            <ac:spMk id="35" creationId="{E97B1E1A-113F-378E-AF6F-77B40FA58EF0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6" creationId="{F435F021-AA14-CCAB-E748-871E93E5105B}"/>
          </ac:spMkLst>
        </pc:spChg>
        <pc:spChg chg="mod">
          <ac:chgData name="Toby Donaldson" userId="2e6e5431-bb17-4c41-9985-d39c50d83c73" providerId="ADAL" clId="{B9586FC7-1ADA-4368-AE13-4AF4FF7EC188}" dt="2023-07-08T03:48:09.704" v="94" actId="20577"/>
          <ac:spMkLst>
            <pc:docMk/>
            <pc:sldMk cId="1165126330" sldId="257"/>
            <ac:spMk id="38" creationId="{9EACE80B-5C14-356D-2744-94E4193065ED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9" creationId="{6C78C281-E898-F0F2-11D6-5103470C3B55}"/>
          </ac:spMkLst>
        </pc:spChg>
        <pc:spChg chg="mod">
          <ac:chgData name="Toby Donaldson" userId="2e6e5431-bb17-4c41-9985-d39c50d83c73" providerId="ADAL" clId="{B9586FC7-1ADA-4368-AE13-4AF4FF7EC188}" dt="2023-07-08T03:48:13.831" v="96" actId="20577"/>
          <ac:spMkLst>
            <pc:docMk/>
            <pc:sldMk cId="1165126330" sldId="257"/>
            <ac:spMk id="41" creationId="{E266C08B-7F82-F024-4A60-E3910B077DF4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2" creationId="{83005F06-A0FE-A351-B813-08FB1C2245FB}"/>
          </ac:spMkLst>
        </pc:spChg>
        <pc:spChg chg="mod">
          <ac:chgData name="Toby Donaldson" userId="2e6e5431-bb17-4c41-9985-d39c50d83c73" providerId="ADAL" clId="{B9586FC7-1ADA-4368-AE13-4AF4FF7EC188}" dt="2023-07-08T03:48:00.979" v="90" actId="20577"/>
          <ac:spMkLst>
            <pc:docMk/>
            <pc:sldMk cId="1165126330" sldId="257"/>
            <ac:spMk id="44" creationId="{1EB23DBB-6D29-9BEB-D165-1F9E90A5EEA9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5" creationId="{4BA606ED-0C0D-1EB5-D236-8B283439A50B}"/>
          </ac:spMkLst>
        </pc:spChg>
        <pc:spChg chg="mod">
          <ac:chgData name="Toby Donaldson" userId="2e6e5431-bb17-4c41-9985-d39c50d83c73" providerId="ADAL" clId="{B9586FC7-1ADA-4368-AE13-4AF4FF7EC188}" dt="2023-07-08T03:48:05.275" v="92" actId="20577"/>
          <ac:spMkLst>
            <pc:docMk/>
            <pc:sldMk cId="1165126330" sldId="257"/>
            <ac:spMk id="47" creationId="{C101A31F-CA05-6561-D980-749C998371D3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8" creationId="{6531DB55-3E91-8E07-C0D7-375B4E36B3D8}"/>
          </ac:spMkLst>
        </pc:spChg>
        <pc:spChg chg="mod">
          <ac:chgData name="Toby Donaldson" userId="2e6e5431-bb17-4c41-9985-d39c50d83c73" providerId="ADAL" clId="{B9586FC7-1ADA-4368-AE13-4AF4FF7EC188}" dt="2023-07-08T03:48:17.909" v="98" actId="20577"/>
          <ac:spMkLst>
            <pc:docMk/>
            <pc:sldMk cId="1165126330" sldId="257"/>
            <ac:spMk id="50" creationId="{40E78DE1-CD32-9740-6375-15B8B966C2D8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51" creationId="{F272223B-AE44-BD9A-EED8-949E84569995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5" creationId="{943D4BA9-2288-FE4F-880C-83A0EFA2F2B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6" creationId="{550CF5EF-0804-843B-C983-A53EE4F5997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8" creationId="{9FA172B0-341D-A9E3-93DA-E40BE57B3AAE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9" creationId="{C9D0C83A-6E36-1DBA-5129-E7297AB942BF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1" creationId="{08E4F787-A155-D2FE-FCB6-263D1E2A8C20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2" creationId="{EC75F054-01B5-4522-0109-366190D6F725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4" creationId="{DE0722E6-BE22-07E8-B3AD-97D62C03182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5" creationId="{285C0C93-58C9-269D-D15A-4FAB843F8A77}"/>
          </ac:spMkLst>
        </pc:spChg>
        <pc:spChg chg="mod">
          <ac:chgData name="Toby Donaldson" userId="2e6e5431-bb17-4c41-9985-d39c50d83c73" providerId="ADAL" clId="{B9586FC7-1ADA-4368-AE13-4AF4FF7EC188}" dt="2023-07-08T03:51:52.217" v="142" actId="20577"/>
          <ac:spMkLst>
            <pc:docMk/>
            <pc:sldMk cId="1165126330" sldId="257"/>
            <ac:spMk id="97" creationId="{FFEC6D3D-254F-035E-7381-AB6D61DDBF89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98" creationId="{CF006D6C-47F7-624E-9A95-12A5F03848E3}"/>
          </ac:spMkLst>
        </pc:spChg>
        <pc:spChg chg="mod">
          <ac:chgData name="Toby Donaldson" userId="2e6e5431-bb17-4c41-9985-d39c50d83c73" providerId="ADAL" clId="{B9586FC7-1ADA-4368-AE13-4AF4FF7EC188}" dt="2023-07-08T03:51:54.517" v="143" actId="20577"/>
          <ac:spMkLst>
            <pc:docMk/>
            <pc:sldMk cId="1165126330" sldId="257"/>
            <ac:spMk id="100" creationId="{E83C5630-B726-A28F-E416-99807DDC0A0B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1" creationId="{F3362B69-E086-3E5D-1242-D97748392EA2}"/>
          </ac:spMkLst>
        </pc:spChg>
        <pc:spChg chg="mod">
          <ac:chgData name="Toby Donaldson" userId="2e6e5431-bb17-4c41-9985-d39c50d83c73" providerId="ADAL" clId="{B9586FC7-1ADA-4368-AE13-4AF4FF7EC188}" dt="2023-07-08T03:51:56.245" v="144" actId="20577"/>
          <ac:spMkLst>
            <pc:docMk/>
            <pc:sldMk cId="1165126330" sldId="257"/>
            <ac:spMk id="103" creationId="{7A626EB1-C2FB-AFFD-13D6-E4AC272D1AC0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4" creationId="{0A7A3559-0305-56EB-7DBB-63BA93C5A56D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6" creationId="{24DA2EEB-5634-F9F0-7D78-068A09AF3795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7" creationId="{142647ED-7B83-FA82-F334-C4C44F9FFB25}"/>
          </ac:spMkLst>
        </pc:spChg>
        <pc:spChg chg="mod">
          <ac:chgData name="Toby Donaldson" userId="2e6e5431-bb17-4c41-9985-d39c50d83c73" providerId="ADAL" clId="{B9586FC7-1ADA-4368-AE13-4AF4FF7EC188}" dt="2023-07-08T03:52:12.454" v="150" actId="20577"/>
          <ac:spMkLst>
            <pc:docMk/>
            <pc:sldMk cId="1165126330" sldId="257"/>
            <ac:spMk id="113" creationId="{70205D6F-F7D2-0F92-69F7-02F30FC9F737}"/>
          </ac:spMkLst>
        </pc:spChg>
        <pc:spChg chg="mod">
          <ac:chgData name="Toby Donaldson" userId="2e6e5431-bb17-4c41-9985-d39c50d83c73" providerId="ADAL" clId="{B9586FC7-1ADA-4368-AE13-4AF4FF7EC188}" dt="2023-07-08T03:52:00.863" v="145"/>
          <ac:spMkLst>
            <pc:docMk/>
            <pc:sldMk cId="1165126330" sldId="257"/>
            <ac:spMk id="114" creationId="{FAEE37B5-303F-00A5-85FA-D724E94CB727}"/>
          </ac:spMkLst>
        </pc:spChg>
        <pc:spChg chg="add mod">
          <ac:chgData name="Toby Donaldson" userId="2e6e5431-bb17-4c41-9985-d39c50d83c73" providerId="ADAL" clId="{B9586FC7-1ADA-4368-AE13-4AF4FF7EC188}" dt="2023-07-08T03:55:56.303" v="277" actId="1076"/>
          <ac:spMkLst>
            <pc:docMk/>
            <pc:sldMk cId="1165126330" sldId="257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3" creationId="{7BC6FFC9-D1A3-4C93-3951-8141473BB9D7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6" creationId="{87C9E426-5486-1862-A099-82F39A9F1E0B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9" creationId="{99BE12F6-E536-61AB-0F63-EE73CE5129C1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2" creationId="{D01749AB-8810-A763-698D-FCBC664529C4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5" creationId="{0BD21CED-4AC2-2319-F970-B82E806B5A29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7" creationId="{F3061C92-C77A-BF18-B25D-993BB9F17782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8" creationId="{C955E9F5-055C-93DF-D79B-8F11D489EB33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41" creationId="{A46F2C84-B1D8-7398-2ECA-FC3742F4E9BC}"/>
          </ac:spMkLst>
        </pc:spChg>
        <pc:spChg chg="add mod">
          <ac:chgData name="Toby Donaldson" userId="2e6e5431-bb17-4c41-9985-d39c50d83c73" providerId="ADAL" clId="{B9586FC7-1ADA-4368-AE13-4AF4FF7EC188}" dt="2023-07-08T03:56:29.694" v="306" actId="1076"/>
          <ac:spMkLst>
            <pc:docMk/>
            <pc:sldMk cId="1165126330" sldId="257"/>
            <ac:spMk id="148" creationId="{61F93364-4303-6D66-0309-9400DA130F4C}"/>
          </ac:spMkLst>
        </pc:spChg>
        <pc:spChg chg="add mod">
          <ac:chgData name="Toby Donaldson" userId="2e6e5431-bb17-4c41-9985-d39c50d83c73" providerId="ADAL" clId="{B9586FC7-1ADA-4368-AE13-4AF4FF7EC188}" dt="2023-07-08T04:03:27.643" v="351" actId="1076"/>
          <ac:spMkLst>
            <pc:docMk/>
            <pc:sldMk cId="1165126330" sldId="257"/>
            <ac:spMk id="154" creationId="{C81DC1F5-1F7A-5451-6797-BF5DBEB7E769}"/>
          </ac:spMkLst>
        </pc:s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4" creationId="{673423C3-31FF-9788-EA51-2779CAEF5717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7" creationId="{F11B678B-328F-7AD8-A9B8-AC0BA5DF615C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0" creationId="{A476C53D-151C-290C-38F0-9D799532CD60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3" creationId="{A2CCB0BE-6090-45E8-22DE-ECF2FE0CF98A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6" creationId="{0CAFC06C-9D09-E1DA-84F0-F2098B81D489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9" creationId="{31AE2281-16BA-4B91-4E67-14D5F1402CEE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22" creationId="{04C03E60-4BE1-2D00-AFAF-10D0FE8BB5A2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1" creationId="{5604DE71-CB81-3BB3-0150-09700511CDB0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4" creationId="{2853050D-8542-6B19-D37D-A29B3056DC4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7" creationId="{530FFAEC-5D8F-CE09-01A1-F200F6F1B5EA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0" creationId="{01E33D0D-CEFB-F7E9-135A-0BBFFB70B32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3" creationId="{A1594DAD-07B0-3E07-9ADB-A236A79EB4E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6" creationId="{AD7A29C8-A926-D430-F8AF-95BEB0D2767C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9" creationId="{67EC09A6-465E-D472-13A9-AC330AB7929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64" creationId="{1BEDB156-AD01-4F8C-BE75-660377BC414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67" creationId="{3D1D6E72-6BAB-1A90-9F81-052165552EE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70" creationId="{49303CFA-C805-50F3-7B63-214F15BF7C2D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73" creationId="{9B6D5C27-CD7F-30F3-E0C5-84EBA063AD16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96" creationId="{02E9C640-5778-1D5F-CD85-6194EEDB585C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99" creationId="{D19385D4-6963-93EE-531E-DC20B50A3187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102" creationId="{0F4CEDD0-3C28-1BF0-9320-8E171E102594}"/>
          </ac:grpSpMkLst>
        </pc:grpChg>
        <pc:grpChg chg="add del mod">
          <ac:chgData name="Toby Donaldson" userId="2e6e5431-bb17-4c41-9985-d39c50d83c73" providerId="ADAL" clId="{B9586FC7-1ADA-4368-AE13-4AF4FF7EC188}" dt="2023-07-08T03:51:29.255" v="136" actId="21"/>
          <ac:grpSpMkLst>
            <pc:docMk/>
            <pc:sldMk cId="1165126330" sldId="257"/>
            <ac:grpSpMk id="105" creationId="{C86AF36A-03D8-442D-F2D0-D535E2B52D70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112" creationId="{539855EC-32D5-4BC0-E8ED-65EF75332047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1" creationId="{2E24BA6C-7D01-1501-AC07-0CD4748185E9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4" creationId="{DD9E4BDC-4CCA-986B-4DB9-94A325CEC796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7" creationId="{D65E8220-C1DE-8269-B65E-412F34F07FCF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0" creationId="{1EB78FE5-C59C-4AD0-330A-E1E48C5D43B2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3" creationId="{21353A2E-A4C6-A966-1EDD-292A3091E10E}"/>
          </ac:grpSpMkLst>
        </pc:grpChg>
        <pc:grpChg chg="add del mod">
          <ac:chgData name="Toby Donaldson" userId="2e6e5431-bb17-4c41-9985-d39c50d83c73" providerId="ADAL" clId="{B9586FC7-1ADA-4368-AE13-4AF4FF7EC188}" dt="2023-07-08T03:57:37.566" v="313" actId="21"/>
          <ac:grpSpMkLst>
            <pc:docMk/>
            <pc:sldMk cId="1165126330" sldId="257"/>
            <ac:grpSpMk id="136" creationId="{BE904A5F-C71E-49BC-7E4E-C7347AD34045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3:55:19.100" v="240" actId="1076"/>
          <ac:picMkLst>
            <pc:docMk/>
            <pc:sldMk cId="1165126330" sldId="257"/>
            <ac:picMk id="120" creationId="{650DB166-B10E-E07A-0AD6-6C65C56AB478}"/>
          </ac:picMkLst>
        </pc:picChg>
        <pc:picChg chg="add del mod">
          <ac:chgData name="Toby Donaldson" userId="2e6e5431-bb17-4c41-9985-d39c50d83c73" providerId="ADAL" clId="{B9586FC7-1ADA-4368-AE13-4AF4FF7EC188}" dt="2023-07-08T03:56:51.930" v="309" actId="21"/>
          <ac:picMkLst>
            <pc:docMk/>
            <pc:sldMk cId="1165126330" sldId="257"/>
            <ac:picMk id="149" creationId="{BFF6889F-5F67-9BB8-FB84-DE99C309D244}"/>
          </ac:picMkLst>
        </pc:picChg>
        <pc:picChg chg="add mod">
          <ac:chgData name="Toby Donaldson" userId="2e6e5431-bb17-4c41-9985-d39c50d83c73" providerId="ADAL" clId="{B9586FC7-1ADA-4368-AE13-4AF4FF7EC188}" dt="2023-07-08T03:57:14.698" v="312" actId="1076"/>
          <ac:picMkLst>
            <pc:docMk/>
            <pc:sldMk cId="1165126330" sldId="257"/>
            <ac:picMk id="151" creationId="{F38EAB0E-3D57-2263-7431-F1182F795BD9}"/>
          </ac:picMkLst>
        </pc:pic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5" creationId="{47833BC1-0E49-B2C1-A63C-88FACEA59299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6" creationId="{5DC71255-AE24-0F87-E74B-1C06C962FD71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7" creationId="{4F79CA5F-BED5-905D-0C7D-F1341885942B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8" creationId="{2A98442C-97BE-FCDD-1555-BBDAE0DB0ADE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9" creationId="{2CC52A46-AD59-BF00-C7CC-29D30B4ED6DF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30" creationId="{A9C659C3-EA8F-66CB-1C0C-54C7DFFF8556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2" creationId="{CC54DEEC-5D48-21F8-14E4-44D38AB50980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3" creationId="{990EA5EE-8D01-DD94-F27B-73EADE900223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4" creationId="{A709A268-8314-29D5-8DA7-D6AF2ED65F8C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5" creationId="{925C0542-FC6A-9146-0796-314227782F10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6" creationId="{9E0D4F03-D7CB-153B-3B8F-85C5904731AD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7" creationId="{D0283C6A-F2AA-196E-79DF-4C0550A532C0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6" creationId="{1BCEF6FD-007A-DD7C-6549-0467DF656EEF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7" creationId="{F19CF678-64A5-927B-881C-69B72D5593D7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8" creationId="{1F97A533-BD05-E09D-5C9F-FBCF89AE94D6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08" creationId="{2BCED9D0-6C23-7B59-2469-2BD489D25BD2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09" creationId="{B6A560F3-4802-4ABC-1FCD-BDA8DB6BBDC0}"/>
          </ac:cxnSpMkLst>
        </pc:cxnChg>
        <pc:cxnChg chg="add del mod">
          <ac:chgData name="Toby Donaldson" userId="2e6e5431-bb17-4c41-9985-d39c50d83c73" providerId="ADAL" clId="{B9586FC7-1ADA-4368-AE13-4AF4FF7EC188}" dt="2023-07-08T03:51:29.255" v="136" actId="21"/>
          <ac:cxnSpMkLst>
            <pc:docMk/>
            <pc:sldMk cId="1165126330" sldId="257"/>
            <ac:cxnSpMk id="110" creationId="{E5ED7476-1108-39BE-8847-00521BBC8706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15" creationId="{BE7B1C21-992C-727D-EC3D-A2DDE4546BB6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2" creationId="{F7C83284-47B2-FFB9-3E71-019BD3C6D585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3" creationId="{59F42CCB-2E82-3643-D61C-6C78314FABEB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4" creationId="{18A115A2-D6BE-70C5-44B5-0D1BD3516259}"/>
          </ac:cxnSpMkLst>
        </pc:cxnChg>
        <pc:cxnChg chg="add del mod">
          <ac:chgData name="Toby Donaldson" userId="2e6e5431-bb17-4c41-9985-d39c50d83c73" providerId="ADAL" clId="{B9586FC7-1ADA-4368-AE13-4AF4FF7EC188}" dt="2023-07-08T03:57:37.566" v="313" actId="21"/>
          <ac:cxnSpMkLst>
            <pc:docMk/>
            <pc:sldMk cId="1165126330" sldId="257"/>
            <ac:cxnSpMk id="145" creationId="{73F130A1-75EA-844F-208D-C6F8171B3BE0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6" creationId="{9A351850-F39C-FE99-26E2-A58FEFA4D767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7" creationId="{7B8BCE5A-EC37-D450-44D8-1A4348E9E1FA}"/>
          </ac:cxnSpMkLst>
        </pc:cxnChg>
      </pc:sldChg>
      <pc:sldChg chg="add del">
        <pc:chgData name="Toby Donaldson" userId="2e6e5431-bb17-4c41-9985-d39c50d83c73" providerId="ADAL" clId="{B9586FC7-1ADA-4368-AE13-4AF4FF7EC188}" dt="2023-07-08T05:05:13.254" v="2496" actId="2696"/>
        <pc:sldMkLst>
          <pc:docMk/>
          <pc:sldMk cId="704745848" sldId="258"/>
        </pc:sldMkLst>
      </pc:sldChg>
      <pc:sldChg chg="addSp delSp modSp add mod">
        <pc:chgData name="Toby Donaldson" userId="2e6e5431-bb17-4c41-9985-d39c50d83c73" providerId="ADAL" clId="{B9586FC7-1ADA-4368-AE13-4AF4FF7EC188}" dt="2023-07-08T04:03:30.934" v="352"/>
        <pc:sldMkLst>
          <pc:docMk/>
          <pc:sldMk cId="3122149151" sldId="259"/>
        </pc:sldMkLst>
        <pc:spChg chg="add mod">
          <ac:chgData name="Toby Donaldson" userId="2e6e5431-bb17-4c41-9985-d39c50d83c73" providerId="ADAL" clId="{B9586FC7-1ADA-4368-AE13-4AF4FF7EC188}" dt="2023-07-08T04:03:30.934" v="352"/>
          <ac:spMkLst>
            <pc:docMk/>
            <pc:sldMk cId="3122149151" sldId="259"/>
            <ac:spMk id="32" creationId="{8C9247AF-D543-AE89-A934-85F368CBE0ED}"/>
          </ac:spMkLst>
        </pc:spChg>
        <pc:picChg chg="add mod">
          <ac:chgData name="Toby Donaldson" userId="2e6e5431-bb17-4c41-9985-d39c50d83c73" providerId="ADAL" clId="{B9586FC7-1ADA-4368-AE13-4AF4FF7EC188}" dt="2023-07-08T03:57:53.549" v="318" actId="1076"/>
          <ac:picMkLst>
            <pc:docMk/>
            <pc:sldMk cId="3122149151" sldId="259"/>
            <ac:picMk id="2" creationId="{93FE4F5E-9BB7-A57B-A08F-E67D1F8546B6}"/>
          </ac:picMkLst>
        </pc:picChg>
        <pc:picChg chg="del">
          <ac:chgData name="Toby Donaldson" userId="2e6e5431-bb17-4c41-9985-d39c50d83c73" providerId="ADAL" clId="{B9586FC7-1ADA-4368-AE13-4AF4FF7EC188}" dt="2023-07-08T03:57:49.192" v="317" actId="21"/>
          <ac:picMkLst>
            <pc:docMk/>
            <pc:sldMk cId="3122149151" sldId="259"/>
            <ac:picMk id="151" creationId="{F38EAB0E-3D57-2263-7431-F1182F795BD9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10T02:37:40.349" v="6018" actId="21"/>
        <pc:sldMkLst>
          <pc:docMk/>
          <pc:sldMk cId="2743231242" sldId="260"/>
        </pc:sldMkLst>
        <pc:spChg chg="add del mod">
          <ac:chgData name="Toby Donaldson" userId="2e6e5431-bb17-4c41-9985-d39c50d83c73" providerId="ADAL" clId="{B9586FC7-1ADA-4368-AE13-4AF4FF7EC188}" dt="2023-07-10T02:37:31.711" v="6015" actId="21"/>
          <ac:spMkLst>
            <pc:docMk/>
            <pc:sldMk cId="2743231242" sldId="260"/>
            <ac:spMk id="2" creationId="{C732BF8F-3F4B-8134-DE55-DA0A3C55896B}"/>
          </ac:spMkLst>
        </pc:spChg>
        <pc:spChg chg="add del mod">
          <ac:chgData name="Toby Donaldson" userId="2e6e5431-bb17-4c41-9985-d39c50d83c73" providerId="ADAL" clId="{B9586FC7-1ADA-4368-AE13-4AF4FF7EC188}" dt="2023-07-10T02:37:40.349" v="6018" actId="21"/>
          <ac:spMkLst>
            <pc:docMk/>
            <pc:sldMk cId="2743231242" sldId="260"/>
            <ac:spMk id="3" creationId="{A553C421-62D1-BEE7-B568-ADAF49A7917A}"/>
          </ac:spMkLst>
        </pc:spChg>
        <pc:spChg chg="add mod">
          <ac:chgData name="Toby Donaldson" userId="2e6e5431-bb17-4c41-9985-d39c50d83c73" providerId="ADAL" clId="{B9586FC7-1ADA-4368-AE13-4AF4FF7EC188}" dt="2023-07-08T04:03:37.524" v="354" actId="20577"/>
          <ac:spMkLst>
            <pc:docMk/>
            <pc:sldMk cId="2743231242" sldId="260"/>
            <ac:spMk id="33" creationId="{846972F0-F153-1E4B-B42A-032192AB939C}"/>
          </ac:spMkLst>
        </pc:spChg>
        <pc:spChg chg="mod">
          <ac:chgData name="Toby Donaldson" userId="2e6e5431-bb17-4c41-9985-d39c50d83c73" providerId="ADAL" clId="{B9586FC7-1ADA-4368-AE13-4AF4FF7EC188}" dt="2023-07-08T03:58:37.989" v="323" actId="20577"/>
          <ac:spMkLst>
            <pc:docMk/>
            <pc:sldMk cId="2743231242" sldId="260"/>
            <ac:spMk id="122" creationId="{425A131F-9BC4-1CEE-C5A3-00032F86BB8C}"/>
          </ac:spMkLst>
        </pc:spChg>
        <pc:spChg chg="add del mod topLvl">
          <ac:chgData name="Toby Donaldson" userId="2e6e5431-bb17-4c41-9985-d39c50d83c73" providerId="ADAL" clId="{B9586FC7-1ADA-4368-AE13-4AF4FF7EC188}" dt="2023-07-10T02:37:37.133" v="6017" actId="21"/>
          <ac:spMkLst>
            <pc:docMk/>
            <pc:sldMk cId="2743231242" sldId="260"/>
            <ac:spMk id="128" creationId="{816DB8F5-A452-13BC-7972-37419B8C0ED7}"/>
          </ac:spMkLst>
        </pc:spChg>
        <pc:spChg chg="mod topLvl">
          <ac:chgData name="Toby Donaldson" userId="2e6e5431-bb17-4c41-9985-d39c50d83c73" providerId="ADAL" clId="{B9586FC7-1ADA-4368-AE13-4AF4FF7EC188}" dt="2023-07-10T02:37:37.133" v="6017" actId="21"/>
          <ac:spMkLst>
            <pc:docMk/>
            <pc:sldMk cId="2743231242" sldId="260"/>
            <ac:spMk id="129" creationId="{99BE12F6-E536-61AB-0F63-EE73CE5129C1}"/>
          </ac:spMkLst>
        </pc:spChg>
        <pc:grpChg chg="add del">
          <ac:chgData name="Toby Donaldson" userId="2e6e5431-bb17-4c41-9985-d39c50d83c73" providerId="ADAL" clId="{B9586FC7-1ADA-4368-AE13-4AF4FF7EC188}" dt="2023-07-10T02:37:37.133" v="6017" actId="21"/>
          <ac:grpSpMkLst>
            <pc:docMk/>
            <pc:sldMk cId="2743231242" sldId="260"/>
            <ac:grpSpMk id="127" creationId="{D65E8220-C1DE-8269-B65E-412F34F07FCF}"/>
          </ac:grpSpMkLst>
        </pc:grpChg>
      </pc:sldChg>
      <pc:sldChg chg="addSp delSp modSp add mod">
        <pc:chgData name="Toby Donaldson" userId="2e6e5431-bb17-4c41-9985-d39c50d83c73" providerId="ADAL" clId="{B9586FC7-1ADA-4368-AE13-4AF4FF7EC188}" dt="2023-07-10T02:37:52.564" v="6020" actId="21"/>
        <pc:sldMkLst>
          <pc:docMk/>
          <pc:sldMk cId="3284062246" sldId="261"/>
        </pc:sldMkLst>
        <pc:spChg chg="del">
          <ac:chgData name="Toby Donaldson" userId="2e6e5431-bb17-4c41-9985-d39c50d83c73" providerId="ADAL" clId="{B9586FC7-1ADA-4368-AE13-4AF4FF7EC188}" dt="2023-07-10T02:37:46.836" v="6019" actId="21"/>
          <ac:spMkLst>
            <pc:docMk/>
            <pc:sldMk cId="3284062246" sldId="261"/>
            <ac:spMk id="2" creationId="{C732BF8F-3F4B-8134-DE55-DA0A3C55896B}"/>
          </ac:spMkLst>
        </pc:spChg>
        <pc:spChg chg="del">
          <ac:chgData name="Toby Donaldson" userId="2e6e5431-bb17-4c41-9985-d39c50d83c73" providerId="ADAL" clId="{B9586FC7-1ADA-4368-AE13-4AF4FF7EC188}" dt="2023-07-10T02:37:52.564" v="6020" actId="21"/>
          <ac:spMkLst>
            <pc:docMk/>
            <pc:sldMk cId="3284062246" sldId="261"/>
            <ac:spMk id="3" creationId="{A553C421-62D1-BEE7-B568-ADAF49A7917A}"/>
          </ac:spMkLst>
        </pc:spChg>
        <pc:spChg chg="add mod">
          <ac:chgData name="Toby Donaldson" userId="2e6e5431-bb17-4c41-9985-d39c50d83c73" providerId="ADAL" clId="{B9586FC7-1ADA-4368-AE13-4AF4FF7EC188}" dt="2023-07-08T04:03:42.952" v="356" actId="20577"/>
          <ac:spMkLst>
            <pc:docMk/>
            <pc:sldMk cId="3284062246" sldId="261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1:52.248" v="339" actId="1076"/>
          <ac:spMkLst>
            <pc:docMk/>
            <pc:sldMk cId="3284062246" sldId="261"/>
            <ac:spMk id="148" creationId="{61F93364-4303-6D66-0309-9400DA130F4C}"/>
          </ac:spMkLst>
        </pc:spChg>
        <pc:grpChg chg="add del">
          <ac:chgData name="Toby Donaldson" userId="2e6e5431-bb17-4c41-9985-d39c50d83c73" providerId="ADAL" clId="{B9586FC7-1ADA-4368-AE13-4AF4FF7EC188}" dt="2023-07-08T04:01:19.096" v="338" actId="21"/>
          <ac:grpSpMkLst>
            <pc:docMk/>
            <pc:sldMk cId="3284062246" sldId="261"/>
            <ac:grpSpMk id="19" creationId="{31AE2281-16BA-4B91-4E67-14D5F1402CEE}"/>
          </ac:grpSpMkLst>
        </pc:grpChg>
        <pc:picChg chg="add mod">
          <ac:chgData name="Toby Donaldson" userId="2e6e5431-bb17-4c41-9985-d39c50d83c73" providerId="ADAL" clId="{B9586FC7-1ADA-4368-AE13-4AF4FF7EC188}" dt="2023-07-08T04:00:27.493" v="336" actId="1076"/>
          <ac:picMkLst>
            <pc:docMk/>
            <pc:sldMk cId="3284062246" sldId="261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00:22.471" v="335" actId="21"/>
          <ac:picMkLst>
            <pc:docMk/>
            <pc:sldMk cId="3284062246" sldId="261"/>
            <ac:picMk id="151" creationId="{F38EAB0E-3D57-2263-7431-F1182F795BD9}"/>
          </ac:picMkLst>
        </pc:picChg>
        <pc:cxnChg chg="add del mod">
          <ac:chgData name="Toby Donaldson" userId="2e6e5431-bb17-4c41-9985-d39c50d83c73" providerId="ADAL" clId="{B9586FC7-1ADA-4368-AE13-4AF4FF7EC188}" dt="2023-07-08T04:01:19.096" v="338" actId="21"/>
          <ac:cxnSpMkLst>
            <pc:docMk/>
            <pc:sldMk cId="3284062246" sldId="261"/>
            <ac:cxnSpMk id="28" creationId="{2A98442C-97BE-FCDD-1555-BBDAE0DB0ADE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07:48.042" v="450" actId="20577"/>
        <pc:sldMkLst>
          <pc:docMk/>
          <pc:sldMk cId="2037811821" sldId="262"/>
        </pc:sldMkLst>
        <pc:spChg chg="del mod">
          <ac:chgData name="Toby Donaldson" userId="2e6e5431-bb17-4c41-9985-d39c50d83c73" providerId="ADAL" clId="{B9586FC7-1ADA-4368-AE13-4AF4FF7EC188}" dt="2023-07-08T04:04:27.435" v="361" actId="21"/>
          <ac:spMkLst>
            <pc:docMk/>
            <pc:sldMk cId="2037811821" sldId="262"/>
            <ac:spMk id="2" creationId="{C732BF8F-3F4B-8134-DE55-DA0A3C55896B}"/>
          </ac:spMkLst>
        </pc:spChg>
        <pc:spChg chg="del mod">
          <ac:chgData name="Toby Donaldson" userId="2e6e5431-bb17-4c41-9985-d39c50d83c73" providerId="ADAL" clId="{B9586FC7-1ADA-4368-AE13-4AF4FF7EC188}" dt="2023-07-08T04:04:24.113" v="360" actId="21"/>
          <ac:spMkLst>
            <pc:docMk/>
            <pc:sldMk cId="2037811821" sldId="262"/>
            <ac:spMk id="3" creationId="{A553C421-62D1-BEE7-B568-ADAF49A7917A}"/>
          </ac:spMkLst>
        </pc:spChg>
        <pc:spChg chg="mod">
          <ac:chgData name="Toby Donaldson" userId="2e6e5431-bb17-4c41-9985-d39c50d83c73" providerId="ADAL" clId="{B9586FC7-1ADA-4368-AE13-4AF4FF7EC188}" dt="2023-07-08T04:07:48.042" v="450" actId="20577"/>
          <ac:spMkLst>
            <pc:docMk/>
            <pc:sldMk cId="2037811821" sldId="262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4:32.163" v="366" actId="113"/>
          <ac:spMkLst>
            <pc:docMk/>
            <pc:sldMk cId="2037811821" sldId="262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04:43.497" v="367" actId="20577"/>
          <ac:spMkLst>
            <pc:docMk/>
            <pc:sldMk cId="2037811821" sldId="262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04:55.847" v="371" actId="20577"/>
          <ac:spMkLst>
            <pc:docMk/>
            <pc:sldMk cId="2037811821" sldId="262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4:04:47.530" v="368" actId="20577"/>
          <ac:spMkLst>
            <pc:docMk/>
            <pc:sldMk cId="2037811821" sldId="262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04:57.342" v="372" actId="20577"/>
          <ac:spMkLst>
            <pc:docMk/>
            <pc:sldMk cId="2037811821" sldId="262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4:04:52.561" v="370" actId="20577"/>
          <ac:spMkLst>
            <pc:docMk/>
            <pc:sldMk cId="2037811821" sldId="262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05:36.682" v="425" actId="113"/>
          <ac:spMkLst>
            <pc:docMk/>
            <pc:sldMk cId="2037811821" sldId="262"/>
            <ac:spMk id="148" creationId="{61F93364-4303-6D66-0309-9400DA130F4C}"/>
          </ac:spMkLst>
        </pc:s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4" creationId="{673423C3-31FF-9788-EA51-2779CAEF5717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7" creationId="{F11B678B-328F-7AD8-A9B8-AC0BA5DF615C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0" creationId="{A476C53D-151C-290C-38F0-9D799532CD60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3" creationId="{A2CCB0BE-6090-45E8-22DE-ECF2FE0CF98A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6" creationId="{0CAFC06C-9D09-E1DA-84F0-F2098B81D489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9" creationId="{31AE2281-16BA-4B91-4E67-14D5F1402CEE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22" creationId="{04C03E60-4BE1-2D00-AFAF-10D0FE8BB5A2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1" creationId="{2E24BA6C-7D01-1501-AC07-0CD4748185E9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0" creationId="{1EB78FE5-C59C-4AD0-330A-E1E48C5D43B2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3" creationId="{21353A2E-A4C6-A966-1EDD-292A3091E10E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4:05:50.727" v="427" actId="1076"/>
          <ac:picMkLst>
            <pc:docMk/>
            <pc:sldMk cId="2037811821" sldId="262"/>
            <ac:picMk id="31" creationId="{EFBB8D12-3E56-EC20-21AB-3970BDA6CF39}"/>
          </ac:picMkLst>
        </pc:picChg>
        <pc:picChg chg="mod">
          <ac:chgData name="Toby Donaldson" userId="2e6e5431-bb17-4c41-9985-d39c50d83c73" providerId="ADAL" clId="{B9586FC7-1ADA-4368-AE13-4AF4FF7EC188}" dt="2023-07-08T04:04:19.958" v="359" actId="1076"/>
          <ac:picMkLst>
            <pc:docMk/>
            <pc:sldMk cId="2037811821" sldId="262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04:12.880" v="358" actId="21"/>
          <ac:picMkLst>
            <pc:docMk/>
            <pc:sldMk cId="2037811821" sldId="262"/>
            <ac:picMk id="120" creationId="{650DB166-B10E-E07A-0AD6-6C65C56AB478}"/>
          </ac:picMkLst>
        </pc:pic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5" creationId="{47833BC1-0E49-B2C1-A63C-88FACEA59299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6" creationId="{5DC71255-AE24-0F87-E74B-1C06C962FD71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7" creationId="{4F79CA5F-BED5-905D-0C7D-F1341885942B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8" creationId="{2A98442C-97BE-FCDD-1555-BBDAE0DB0ADE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9" creationId="{2CC52A46-AD59-BF00-C7CC-29D30B4ED6DF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30" creationId="{A9C659C3-EA8F-66CB-1C0C-54C7DFFF8556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4" creationId="{18A115A2-D6BE-70C5-44B5-0D1BD3516259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38:28.166" v="6021" actId="1076"/>
        <pc:sldMkLst>
          <pc:docMk/>
          <pc:sldMk cId="388445450" sldId="263"/>
        </pc:sldMkLst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3" creationId="{6812B6D1-7938-99B4-9F29-A80BC162F04D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4" creationId="{9876DE35-95DD-6927-1ADE-972CE2725555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6" creationId="{E80C1D01-90D4-D91C-C829-8A35AA3F611C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7" creationId="{AE3460F0-10C1-E650-E6D2-F795129BB6D8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9" creationId="{1656C247-6692-A0BB-2E1C-EC7DC846BF9A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0" creationId="{A04F6939-AF16-7B5E-351A-3D9145F76A2A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2" creationId="{318EAF6A-2C15-09EE-F9DE-FA1F89B14128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3" creationId="{C9A9D9E6-175A-9710-FADB-95E3E3E029A6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5" creationId="{33B7C039-9FAE-6DE1-9138-51E436AFF7A3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6" creationId="{F8DE094F-F4E3-0B50-59D7-EE1AB6C9063C}"/>
          </ac:spMkLst>
        </pc:spChg>
        <pc:spChg chg="mod">
          <ac:chgData name="Toby Donaldson" userId="2e6e5431-bb17-4c41-9985-d39c50d83c73" providerId="ADAL" clId="{B9586FC7-1ADA-4368-AE13-4AF4FF7EC188}" dt="2023-07-08T04:06:57.582" v="442" actId="20577"/>
          <ac:spMkLst>
            <pc:docMk/>
            <pc:sldMk cId="388445450" sldId="263"/>
            <ac:spMk id="23" creationId="{4C1E4316-9DBC-4AA7-8B6C-C12E31EDBF60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4" creationId="{55B3810E-3005-47A7-1207-F239F372B610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6" creationId="{0451C07A-3A9B-513D-D38A-6F041534B79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7" creationId="{B30F21B0-4F55-6ABE-E6A6-D22083AEA5B9}"/>
          </ac:spMkLst>
        </pc:spChg>
        <pc:spChg chg="mod">
          <ac:chgData name="Toby Donaldson" userId="2e6e5431-bb17-4c41-9985-d39c50d83c73" providerId="ADAL" clId="{B9586FC7-1ADA-4368-AE13-4AF4FF7EC188}" dt="2023-07-08T04:07:00.994" v="444" actId="20577"/>
          <ac:spMkLst>
            <pc:docMk/>
            <pc:sldMk cId="388445450" sldId="263"/>
            <ac:spMk id="29" creationId="{7F9A4E31-DA41-3022-EC9C-139498C99889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0" creationId="{116AE001-9BA5-8803-4526-C807DF15DC4E}"/>
          </ac:spMkLst>
        </pc:spChg>
        <pc:spChg chg="mod">
          <ac:chgData name="Toby Donaldson" userId="2e6e5431-bb17-4c41-9985-d39c50d83c73" providerId="ADAL" clId="{B9586FC7-1ADA-4368-AE13-4AF4FF7EC188}" dt="2023-07-08T04:07:51.386" v="451" actId="20577"/>
          <ac:spMkLst>
            <pc:docMk/>
            <pc:sldMk cId="388445450" sldId="263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6" creationId="{3AEA538C-D906-E9F9-E9B5-275F2D1B86C1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7" creationId="{C991E5F2-8E0C-7873-261C-2B67534947C3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9" creationId="{CDFDB782-67EB-F084-92BA-70D95AF5A68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0" creationId="{D977F701-694A-DE85-B264-672FFC9C526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2" creationId="{5FBC07A1-E78A-EA1A-64F1-26AED7D291B3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3" creationId="{112B3409-1ADB-43A6-A2F4-2D8DB73BA443}"/>
          </ac:spMkLst>
        </pc:spChg>
        <pc:spChg chg="add mod">
          <ac:chgData name="Toby Donaldson" userId="2e6e5431-bb17-4c41-9985-d39c50d83c73" providerId="ADAL" clId="{B9586FC7-1ADA-4368-AE13-4AF4FF7EC188}" dt="2023-07-10T02:38:28.166" v="6021" actId="1076"/>
          <ac:spMkLst>
            <pc:docMk/>
            <pc:sldMk cId="388445450" sldId="263"/>
            <ac:spMk id="50" creationId="{E660962C-D156-3998-8EBA-E6D1C98EBF1C}"/>
          </ac:spMkLst>
        </pc:spChg>
        <pc:spChg chg="add mod">
          <ac:chgData name="Toby Donaldson" userId="2e6e5431-bb17-4c41-9985-d39c50d83c73" providerId="ADAL" clId="{B9586FC7-1ADA-4368-AE13-4AF4FF7EC188}" dt="2023-07-08T04:07:19.151" v="448" actId="1076"/>
          <ac:spMkLst>
            <pc:docMk/>
            <pc:sldMk cId="388445450" sldId="263"/>
            <ac:spMk id="51" creationId="{9E06A7AE-6606-879B-8EB5-C1562614B8DB}"/>
          </ac:spMkLst>
        </pc:s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2" creationId="{34DB7EDA-AE22-A98E-6AB3-823FA5AA9A17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5" creationId="{DAFE8854-F0EA-B9E0-A2EA-2140EB6AB4F4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8" creationId="{D4DBF64C-3C06-7DF6-D299-BE9F3B7159C8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11" creationId="{0D754C72-6942-D0E4-6C76-11AFFCBCB551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14" creationId="{AC1B82F6-7CBC-D281-0B3D-CA29C9109627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2" creationId="{4F87A071-DB11-6957-1587-358B2521076B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5" creationId="{634CD425-AE89-8CD8-3F4B-59130B431346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8" creationId="{1CF8E772-E30A-BBA6-8C83-FCA028BF8B1D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33" creationId="{F8AFA099-8FDF-5B04-496D-F812979CBE93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38" creationId="{CEF451B7-0B72-03BA-E9C1-5FA8682873F5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41" creationId="{F655FAB5-136C-010E-8D8D-FAB81052E763}"/>
          </ac:grpSpMkLst>
        </pc:grpChg>
        <pc:picChg chg="add del">
          <ac:chgData name="Toby Donaldson" userId="2e6e5431-bb17-4c41-9985-d39c50d83c73" providerId="ADAL" clId="{B9586FC7-1ADA-4368-AE13-4AF4FF7EC188}" dt="2023-07-08T04:06:44.467" v="438" actId="21"/>
          <ac:picMkLst>
            <pc:docMk/>
            <pc:sldMk cId="388445450" sldId="263"/>
            <ac:picMk id="31" creationId="{EFBB8D12-3E56-EC20-21AB-3970BDA6CF39}"/>
          </ac:picMkLst>
        </pc:picChg>
        <pc:picChg chg="add mod">
          <ac:chgData name="Toby Donaldson" userId="2e6e5431-bb17-4c41-9985-d39c50d83c73" providerId="ADAL" clId="{B9586FC7-1ADA-4368-AE13-4AF4FF7EC188}" dt="2023-07-08T04:07:23.702" v="449" actId="1076"/>
          <ac:picMkLst>
            <pc:docMk/>
            <pc:sldMk cId="388445450" sldId="263"/>
            <ac:picMk id="49" creationId="{AEE20C1D-5975-B28A-BE8D-E4724937AF3C}"/>
          </ac:picMkLst>
        </pc:pic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7" creationId="{1AF03B3D-0CBB-4942-CD51-8F50F50A708F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8" creationId="{29BAA38A-C68D-6084-1C65-286B78B7C9AC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9" creationId="{CDE5D69B-61A9-6110-51C0-64970A9B1095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20" creationId="{8EC413D9-300A-0313-6385-B10E2B7C978E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21" creationId="{59A0CCC7-00DB-4619-A9A4-BEA05915EF97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4" creationId="{8EE54848-7172-AF38-ECE0-7F126CA1C32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5" creationId="{8CCFB3F8-5168-64E3-B7CA-838F30752EF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6" creationId="{2A61D311-987B-DD34-4447-18B80F4ECB70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7" creationId="{DC963A60-7844-225B-62F4-F17EE1C7406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8" creationId="{D6AC5CA2-1419-7C09-C88F-DFC234042A9A}"/>
          </ac:cxnSpMkLst>
        </pc:cxnChg>
      </pc:sldChg>
      <pc:sldChg chg="modSp add mod ord">
        <pc:chgData name="Toby Donaldson" userId="2e6e5431-bb17-4c41-9985-d39c50d83c73" providerId="ADAL" clId="{B9586FC7-1ADA-4368-AE13-4AF4FF7EC188}" dt="2023-07-08T04:10:23.957" v="479" actId="20577"/>
        <pc:sldMkLst>
          <pc:docMk/>
          <pc:sldMk cId="1226615821" sldId="264"/>
        </pc:sldMkLst>
        <pc:spChg chg="mod">
          <ac:chgData name="Toby Donaldson" userId="2e6e5431-bb17-4c41-9985-d39c50d83c73" providerId="ADAL" clId="{B9586FC7-1ADA-4368-AE13-4AF4FF7EC188}" dt="2023-07-08T04:08:12.200" v="455" actId="20577"/>
          <ac:spMkLst>
            <pc:docMk/>
            <pc:sldMk cId="1226615821" sldId="264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10:23.957" v="479" actId="20577"/>
          <ac:spMkLst>
            <pc:docMk/>
            <pc:sldMk cId="1226615821" sldId="264"/>
            <ac:spMk id="148" creationId="{61F93364-4303-6D66-0309-9400DA130F4C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2:38:55.900" v="6022" actId="20577"/>
        <pc:sldMkLst>
          <pc:docMk/>
          <pc:sldMk cId="2893772560" sldId="265"/>
        </pc:sldMkLst>
        <pc:spChg chg="add mod">
          <ac:chgData name="Toby Donaldson" userId="2e6e5431-bb17-4c41-9985-d39c50d83c73" providerId="ADAL" clId="{B9586FC7-1ADA-4368-AE13-4AF4FF7EC188}" dt="2023-07-10T02:38:55.900" v="6022" actId="20577"/>
          <ac:spMkLst>
            <pc:docMk/>
            <pc:sldMk cId="2893772560" sldId="265"/>
            <ac:spMk id="3" creationId="{06A75473-9568-5CA5-DEA5-A180382D9058}"/>
          </ac:spMkLst>
        </pc:spChg>
        <pc:picChg chg="add mod">
          <ac:chgData name="Toby Donaldson" userId="2e6e5431-bb17-4c41-9985-d39c50d83c73" providerId="ADAL" clId="{B9586FC7-1ADA-4368-AE13-4AF4FF7EC188}" dt="2023-07-08T04:11:02.076" v="485" actId="1076"/>
          <ac:picMkLst>
            <pc:docMk/>
            <pc:sldMk cId="2893772560" sldId="265"/>
            <ac:picMk id="2" creationId="{4358BF92-7B66-FD24-AB82-8246BC91310B}"/>
          </ac:picMkLst>
        </pc:picChg>
        <pc:picChg chg="del">
          <ac:chgData name="Toby Donaldson" userId="2e6e5431-bb17-4c41-9985-d39c50d83c73" providerId="ADAL" clId="{B9586FC7-1ADA-4368-AE13-4AF4FF7EC188}" dt="2023-07-08T04:10:54.430" v="481" actId="21"/>
          <ac:picMkLst>
            <pc:docMk/>
            <pc:sldMk cId="2893772560" sldId="265"/>
            <ac:picMk id="31" creationId="{EFBB8D12-3E56-EC20-21AB-3970BDA6CF39}"/>
          </ac:picMkLst>
        </pc:picChg>
        <pc:picChg chg="add del">
          <ac:chgData name="Toby Donaldson" userId="2e6e5431-bb17-4c41-9985-d39c50d83c73" providerId="ADAL" clId="{B9586FC7-1ADA-4368-AE13-4AF4FF7EC188}" dt="2023-07-08T04:10:58.217" v="483" actId="21"/>
          <ac:picMkLst>
            <pc:docMk/>
            <pc:sldMk cId="2893772560" sldId="265"/>
            <ac:picMk id="32" creationId="{4A6D519E-2675-1C44-2FB6-FF7060EEE34E}"/>
          </ac:picMkLst>
        </pc:picChg>
      </pc:sldChg>
      <pc:sldChg chg="addSp delSp modSp del mod">
        <pc:chgData name="Toby Donaldson" userId="2e6e5431-bb17-4c41-9985-d39c50d83c73" providerId="ADAL" clId="{B9586FC7-1ADA-4368-AE13-4AF4FF7EC188}" dt="2023-07-08T04:16:01.677" v="623" actId="2696"/>
        <pc:sldMkLst>
          <pc:docMk/>
          <pc:sldMk cId="4075056671" sldId="266"/>
        </pc:sldMkLst>
        <pc:spChg chg="mod">
          <ac:chgData name="Toby Donaldson" userId="2e6e5431-bb17-4c41-9985-d39c50d83c73" providerId="ADAL" clId="{B9586FC7-1ADA-4368-AE13-4AF4FF7EC188}" dt="2023-07-08T04:13:48.226" v="578" actId="20577"/>
          <ac:spMkLst>
            <pc:docMk/>
            <pc:sldMk cId="4075056671" sldId="266"/>
            <ac:spMk id="3" creationId="{DEB8C567-D270-816C-858E-D0CBA03E3B96}"/>
          </ac:spMkLst>
        </pc:spChg>
        <pc:spChg chg="mod">
          <ac:chgData name="Toby Donaldson" userId="2e6e5431-bb17-4c41-9985-d39c50d83c73" providerId="ADAL" clId="{B9586FC7-1ADA-4368-AE13-4AF4FF7EC188}" dt="2023-07-08T04:13:40.693" v="575" actId="20577"/>
          <ac:spMkLst>
            <pc:docMk/>
            <pc:sldMk cId="4075056671" sldId="266"/>
            <ac:spMk id="5" creationId="{C1A9D93A-298E-EB6C-3197-01E2842EFD00}"/>
          </ac:spMkLst>
        </pc:spChg>
        <pc:spChg chg="mod">
          <ac:chgData name="Toby Donaldson" userId="2e6e5431-bb17-4c41-9985-d39c50d83c73" providerId="ADAL" clId="{B9586FC7-1ADA-4368-AE13-4AF4FF7EC188}" dt="2023-07-08T04:13:42.541" v="576" actId="20577"/>
          <ac:spMkLst>
            <pc:docMk/>
            <pc:sldMk cId="4075056671" sldId="266"/>
            <ac:spMk id="8" creationId="{79EBB4A9-1BFF-400E-CE64-8BB01E6DD407}"/>
          </ac:spMkLst>
        </pc:spChg>
        <pc:spChg chg="mod">
          <ac:chgData name="Toby Donaldson" userId="2e6e5431-bb17-4c41-9985-d39c50d83c73" providerId="ADAL" clId="{B9586FC7-1ADA-4368-AE13-4AF4FF7EC188}" dt="2023-07-08T04:13:45.887" v="577" actId="20577"/>
          <ac:spMkLst>
            <pc:docMk/>
            <pc:sldMk cId="4075056671" sldId="266"/>
            <ac:spMk id="17" creationId="{EE5D9749-6EE0-BD28-3F88-1B6809BFA8F0}"/>
          </ac:spMkLst>
        </pc:spChg>
        <pc:spChg chg="mod">
          <ac:chgData name="Toby Donaldson" userId="2e6e5431-bb17-4c41-9985-d39c50d83c73" providerId="ADAL" clId="{B9586FC7-1ADA-4368-AE13-4AF4FF7EC188}" dt="2023-07-08T04:13:25.686" v="570"/>
          <ac:spMkLst>
            <pc:docMk/>
            <pc:sldMk cId="4075056671" sldId="266"/>
            <ac:spMk id="31" creationId="{2CB913AD-BEE2-2E3D-3B80-27FCD8877CBE}"/>
          </ac:spMkLst>
        </pc:spChg>
        <pc:spChg chg="mod">
          <ac:chgData name="Toby Donaldson" userId="2e6e5431-bb17-4c41-9985-d39c50d83c73" providerId="ADAL" clId="{B9586FC7-1ADA-4368-AE13-4AF4FF7EC188}" dt="2023-07-08T04:14:52.140" v="592" actId="20577"/>
          <ac:spMkLst>
            <pc:docMk/>
            <pc:sldMk cId="4075056671" sldId="266"/>
            <ac:spMk id="35" creationId="{071A2C0C-8122-B1EE-0A16-932ADBD74D3B}"/>
          </ac:spMkLst>
        </pc:spChg>
        <pc:spChg chg="mod">
          <ac:chgData name="Toby Donaldson" userId="2e6e5431-bb17-4c41-9985-d39c50d83c73" providerId="ADAL" clId="{B9586FC7-1ADA-4368-AE13-4AF4FF7EC188}" dt="2023-07-08T04:14:32.760" v="586"/>
          <ac:spMkLst>
            <pc:docMk/>
            <pc:sldMk cId="4075056671" sldId="266"/>
            <ac:spMk id="36" creationId="{08F9BA68-9649-396C-0A51-35589B1A1C83}"/>
          </ac:spMkLst>
        </pc:spChg>
        <pc:spChg chg="mod">
          <ac:chgData name="Toby Donaldson" userId="2e6e5431-bb17-4c41-9985-d39c50d83c73" providerId="ADAL" clId="{B9586FC7-1ADA-4368-AE13-4AF4FF7EC188}" dt="2023-07-08T04:14:16.303" v="581" actId="20577"/>
          <ac:spMkLst>
            <pc:docMk/>
            <pc:sldMk cId="4075056671" sldId="266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14:20.891" v="582" actId="20577"/>
          <ac:spMkLst>
            <pc:docMk/>
            <pc:sldMk cId="4075056671" sldId="266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14:24.649" v="584" actId="20577"/>
          <ac:spMkLst>
            <pc:docMk/>
            <pc:sldMk cId="4075056671" sldId="266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15:05.529" v="593" actId="20577"/>
          <ac:spMkLst>
            <pc:docMk/>
            <pc:sldMk cId="4075056671" sldId="266"/>
            <ac:spMk id="154" creationId="{C81DC1F5-1F7A-5451-6797-BF5DBEB7E769}"/>
          </ac:spMkLst>
        </pc:spChg>
        <pc:grpChg chg="add mod">
          <ac:chgData name="Toby Donaldson" userId="2e6e5431-bb17-4c41-9985-d39c50d83c73" providerId="ADAL" clId="{B9586FC7-1ADA-4368-AE13-4AF4FF7EC188}" dt="2023-07-08T04:13:35.924" v="573" actId="1076"/>
          <ac:grpSpMkLst>
            <pc:docMk/>
            <pc:sldMk cId="4075056671" sldId="266"/>
            <ac:grpSpMk id="2" creationId="{B2EC46FC-0B2C-8F0E-BE50-FDBD34186898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4" creationId="{673423C3-31FF-9788-EA51-2779CAEF5717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7" creationId="{F11B678B-328F-7AD8-A9B8-AC0BA5DF615C}"/>
          </ac:grpSpMkLst>
        </pc:grpChg>
        <pc:grpChg chg="del">
          <ac:chgData name="Toby Donaldson" userId="2e6e5431-bb17-4c41-9985-d39c50d83c73" providerId="ADAL" clId="{B9586FC7-1ADA-4368-AE13-4AF4FF7EC188}" dt="2023-07-08T04:12:57.864" v="565" actId="21"/>
          <ac:grpSpMkLst>
            <pc:docMk/>
            <pc:sldMk cId="4075056671" sldId="266"/>
            <ac:grpSpMk id="10" creationId="{A476C53D-151C-290C-38F0-9D799532CD60}"/>
          </ac:grpSpMkLst>
        </pc:grpChg>
        <pc:grpChg chg="del">
          <ac:chgData name="Toby Donaldson" userId="2e6e5431-bb17-4c41-9985-d39c50d83c73" providerId="ADAL" clId="{B9586FC7-1ADA-4368-AE13-4AF4FF7EC188}" dt="2023-07-08T04:13:00.494" v="566" actId="21"/>
          <ac:grpSpMkLst>
            <pc:docMk/>
            <pc:sldMk cId="4075056671" sldId="266"/>
            <ac:grpSpMk id="13" creationId="{A2CCB0BE-6090-45E8-22DE-ECF2FE0CF98A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16" creationId="{0CAFC06C-9D09-E1DA-84F0-F2098B81D489}"/>
          </ac:grpSpMkLst>
        </pc:grpChg>
        <pc:grpChg chg="del">
          <ac:chgData name="Toby Donaldson" userId="2e6e5431-bb17-4c41-9985-d39c50d83c73" providerId="ADAL" clId="{B9586FC7-1ADA-4368-AE13-4AF4FF7EC188}" dt="2023-07-08T04:13:03.918" v="567" actId="21"/>
          <ac:grpSpMkLst>
            <pc:docMk/>
            <pc:sldMk cId="4075056671" sldId="266"/>
            <ac:grpSpMk id="19" creationId="{31AE2281-16BA-4B91-4E67-14D5F1402CEE}"/>
          </ac:grpSpMkLst>
        </pc:grpChg>
        <pc:grpChg chg="del">
          <ac:chgData name="Toby Donaldson" userId="2e6e5431-bb17-4c41-9985-d39c50d83c73" providerId="ADAL" clId="{B9586FC7-1ADA-4368-AE13-4AF4FF7EC188}" dt="2023-07-08T04:12:57.864" v="565" actId="21"/>
          <ac:grpSpMkLst>
            <pc:docMk/>
            <pc:sldMk cId="4075056671" sldId="266"/>
            <ac:grpSpMk id="22" creationId="{04C03E60-4BE1-2D00-AFAF-10D0FE8BB5A2}"/>
          </ac:grpSpMkLst>
        </pc:grpChg>
        <pc:grpChg chg="add mod">
          <ac:chgData name="Toby Donaldson" userId="2e6e5431-bb17-4c41-9985-d39c50d83c73" providerId="ADAL" clId="{B9586FC7-1ADA-4368-AE13-4AF4FF7EC188}" dt="2023-07-08T04:14:39.807" v="589" actId="1076"/>
          <ac:grpSpMkLst>
            <pc:docMk/>
            <pc:sldMk cId="4075056671" sldId="266"/>
            <ac:grpSpMk id="34" creationId="{7DF0D3FE-E63D-F21A-9CAB-D1F738B3FD63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14:28.309" v="585" actId="1076"/>
          <ac:grpSpMkLst>
            <pc:docMk/>
            <pc:sldMk cId="4075056671" sldId="266"/>
            <ac:grpSpMk id="127" creationId="{D65E8220-C1DE-8269-B65E-412F34F07FCF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33" creationId="{21353A2E-A4C6-A966-1EDD-292A3091E10E}"/>
          </ac:grpSpMkLst>
        </pc:grpChg>
        <pc:cxnChg chg="mod">
          <ac:chgData name="Toby Donaldson" userId="2e6e5431-bb17-4c41-9985-d39c50d83c73" providerId="ADAL" clId="{B9586FC7-1ADA-4368-AE13-4AF4FF7EC188}" dt="2023-07-08T04:13:20.625" v="569" actId="1076"/>
          <ac:cxnSpMkLst>
            <pc:docMk/>
            <pc:sldMk cId="4075056671" sldId="266"/>
            <ac:cxnSpMk id="25" creationId="{47833BC1-0E49-B2C1-A63C-88FACEA59299}"/>
          </ac:cxnSpMkLst>
        </pc:cxnChg>
        <pc:cxnChg chg="del mod">
          <ac:chgData name="Toby Donaldson" userId="2e6e5431-bb17-4c41-9985-d39c50d83c73" providerId="ADAL" clId="{B9586FC7-1ADA-4368-AE13-4AF4FF7EC188}" dt="2023-07-08T04:13:03.918" v="567" actId="21"/>
          <ac:cxnSpMkLst>
            <pc:docMk/>
            <pc:sldMk cId="4075056671" sldId="266"/>
            <ac:cxnSpMk id="26" creationId="{5DC71255-AE24-0F87-E74B-1C06C962FD71}"/>
          </ac:cxnSpMkLst>
        </pc:cxnChg>
        <pc:cxnChg chg="mod">
          <ac:chgData name="Toby Donaldson" userId="2e6e5431-bb17-4c41-9985-d39c50d83c73" providerId="ADAL" clId="{B9586FC7-1ADA-4368-AE13-4AF4FF7EC188}" dt="2023-07-08T04:13:20.625" v="569" actId="1076"/>
          <ac:cxnSpMkLst>
            <pc:docMk/>
            <pc:sldMk cId="4075056671" sldId="266"/>
            <ac:cxnSpMk id="27" creationId="{4F79CA5F-BED5-905D-0C7D-F1341885942B}"/>
          </ac:cxnSpMkLst>
        </pc:cxnChg>
        <pc:cxnChg chg="del mod">
          <ac:chgData name="Toby Donaldson" userId="2e6e5431-bb17-4c41-9985-d39c50d83c73" providerId="ADAL" clId="{B9586FC7-1ADA-4368-AE13-4AF4FF7EC188}" dt="2023-07-08T04:13:03.918" v="567" actId="21"/>
          <ac:cxnSpMkLst>
            <pc:docMk/>
            <pc:sldMk cId="4075056671" sldId="266"/>
            <ac:cxnSpMk id="28" creationId="{2A98442C-97BE-FCDD-1555-BBDAE0DB0ADE}"/>
          </ac:cxnSpMkLst>
        </pc:cxnChg>
        <pc:cxnChg chg="del mod">
          <ac:chgData name="Toby Donaldson" userId="2e6e5431-bb17-4c41-9985-d39c50d83c73" providerId="ADAL" clId="{B9586FC7-1ADA-4368-AE13-4AF4FF7EC188}" dt="2023-07-08T04:12:57.864" v="565" actId="21"/>
          <ac:cxnSpMkLst>
            <pc:docMk/>
            <pc:sldMk cId="4075056671" sldId="266"/>
            <ac:cxnSpMk id="29" creationId="{2CC52A46-AD59-BF00-C7CC-29D30B4ED6DF}"/>
          </ac:cxnSpMkLst>
        </pc:cxnChg>
        <pc:cxnChg chg="del mod">
          <ac:chgData name="Toby Donaldson" userId="2e6e5431-bb17-4c41-9985-d39c50d83c73" providerId="ADAL" clId="{B9586FC7-1ADA-4368-AE13-4AF4FF7EC188}" dt="2023-07-08T04:12:57.864" v="565" actId="21"/>
          <ac:cxnSpMkLst>
            <pc:docMk/>
            <pc:sldMk cId="4075056671" sldId="266"/>
            <ac:cxnSpMk id="30" creationId="{A9C659C3-EA8F-66CB-1C0C-54C7DFFF8556}"/>
          </ac:cxnSpMkLst>
        </pc:cxnChg>
        <pc:cxnChg chg="add mod">
          <ac:chgData name="Toby Donaldson" userId="2e6e5431-bb17-4c41-9985-d39c50d83c73" providerId="ADAL" clId="{B9586FC7-1ADA-4368-AE13-4AF4FF7EC188}" dt="2023-07-08T04:13:35.924" v="573" actId="1076"/>
          <ac:cxnSpMkLst>
            <pc:docMk/>
            <pc:sldMk cId="4075056671" sldId="266"/>
            <ac:cxnSpMk id="32" creationId="{59BE4385-99CE-D2C0-1C72-E5EDDCD13241}"/>
          </ac:cxnSpMkLst>
        </pc:cxnChg>
        <pc:cxnChg chg="add mod">
          <ac:chgData name="Toby Donaldson" userId="2e6e5431-bb17-4c41-9985-d39c50d83c73" providerId="ADAL" clId="{B9586FC7-1ADA-4368-AE13-4AF4FF7EC188}" dt="2023-07-08T04:14:44.224" v="590" actId="14100"/>
          <ac:cxnSpMkLst>
            <pc:docMk/>
            <pc:sldMk cId="4075056671" sldId="266"/>
            <ac:cxnSpMk id="37" creationId="{917A4781-A639-3F0F-7532-BE56FB468F52}"/>
          </ac:cxnSpMkLst>
        </pc:cxnChg>
        <pc:cxnChg chg="del mod">
          <ac:chgData name="Toby Donaldson" userId="2e6e5431-bb17-4c41-9985-d39c50d83c73" providerId="ADAL" clId="{B9586FC7-1ADA-4368-AE13-4AF4FF7EC188}" dt="2023-07-08T04:14:11.345" v="580" actId="21"/>
          <ac:cxnSpMkLst>
            <pc:docMk/>
            <pc:sldMk cId="4075056671" sldId="266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14:28.309" v="585" actId="1076"/>
          <ac:cxnSpMkLst>
            <pc:docMk/>
            <pc:sldMk cId="4075056671" sldId="266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4:14:11.345" v="580" actId="21"/>
          <ac:cxnSpMkLst>
            <pc:docMk/>
            <pc:sldMk cId="4075056671" sldId="266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4:14:08.487" v="579" actId="21"/>
          <ac:cxnSpMkLst>
            <pc:docMk/>
            <pc:sldMk cId="4075056671" sldId="266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14:28.309" v="585" actId="1076"/>
          <ac:cxnSpMkLst>
            <pc:docMk/>
            <pc:sldMk cId="4075056671" sldId="266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18:00.996" v="664" actId="1076"/>
        <pc:sldMkLst>
          <pc:docMk/>
          <pc:sldMk cId="2914029144" sldId="267"/>
        </pc:sldMkLst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2" creationId="{A993C062-B139-AD42-D05F-7A2477BD82FB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3" creationId="{5BAA0C3D-CBDE-564D-C5CE-D6B8A62365B6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5" creationId="{16CAB4C7-8690-FFA7-960B-C4DBC7920728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9" creationId="{C967F881-B9AC-1E8E-7B66-94F856C3202B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1" creationId="{4AFFA48E-A211-8A6F-D4F2-BB4EBD4A97BE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2" creationId="{05E4F8E8-5DCA-7F23-3DEB-C74E302DF118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8" creationId="{EBF67167-445B-75E9-0E56-7268779349C2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9" creationId="{8BA06CD3-E5DF-FE1E-E07B-A16B277DBEAA}"/>
          </ac:spMkLst>
        </pc:spChg>
        <pc:spChg chg="mod">
          <ac:chgData name="Toby Donaldson" userId="2e6e5431-bb17-4c41-9985-d39c50d83c73" providerId="ADAL" clId="{B9586FC7-1ADA-4368-AE13-4AF4FF7EC188}" dt="2023-07-08T04:17:36.431" v="663" actId="20577"/>
          <ac:spMkLst>
            <pc:docMk/>
            <pc:sldMk cId="2914029144" sldId="267"/>
            <ac:spMk id="35" creationId="{071A2C0C-8122-B1EE-0A16-932ADBD74D3B}"/>
          </ac:spMkLst>
        </pc:spChg>
        <pc:spChg chg="mod">
          <ac:chgData name="Toby Donaldson" userId="2e6e5431-bb17-4c41-9985-d39c50d83c73" providerId="ADAL" clId="{B9586FC7-1ADA-4368-AE13-4AF4FF7EC188}" dt="2023-07-08T04:17:28.534" v="659" actId="20577"/>
          <ac:spMkLst>
            <pc:docMk/>
            <pc:sldMk cId="2914029144" sldId="267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17:31.405" v="661" actId="20577"/>
          <ac:spMkLst>
            <pc:docMk/>
            <pc:sldMk cId="2914029144" sldId="267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17:34.053" v="662" actId="20577"/>
          <ac:spMkLst>
            <pc:docMk/>
            <pc:sldMk cId="2914029144" sldId="267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16:55.972" v="651" actId="1076"/>
          <ac:spMkLst>
            <pc:docMk/>
            <pc:sldMk cId="2914029144" sldId="267"/>
            <ac:spMk id="148" creationId="{61F93364-4303-6D66-0309-9400DA130F4C}"/>
          </ac:spMkLst>
        </pc:s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2" creationId="{B2EC46FC-0B2C-8F0E-BE50-FDBD34186898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4" creationId="{673423C3-31FF-9788-EA51-2779CAEF5717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7" creationId="{F11B678B-328F-7AD8-A9B8-AC0BA5DF615C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11" creationId="{AD92FD67-E55E-85E4-74A4-3E6D2C88C94E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14" creationId="{3B543D32-A4F4-298F-6227-B5E820732DAF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16" creationId="{0CAFC06C-9D09-E1DA-84F0-F2098B81D489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20" creationId="{D74AD7B2-E131-AFD0-11BF-7EFEDDBC13A8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26" creationId="{286EEC7D-B174-47B6-B2F1-BC60036DC480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34" creationId="{7DF0D3FE-E63D-F21A-9CAB-D1F738B3FD63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21" creationId="{2E24BA6C-7D01-1501-AC07-0CD4748185E9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39" creationId="{298164E7-EE1A-5D03-B2BE-6057A8FB3D0F}"/>
          </ac:grpSpMkLst>
        </pc:grpChg>
        <pc:picChg chg="add del mod">
          <ac:chgData name="Toby Donaldson" userId="2e6e5431-bb17-4c41-9985-d39c50d83c73" providerId="ADAL" clId="{B9586FC7-1ADA-4368-AE13-4AF4FF7EC188}" dt="2023-07-08T04:16:57.848" v="652" actId="21"/>
          <ac:picMkLst>
            <pc:docMk/>
            <pc:sldMk cId="2914029144" sldId="267"/>
            <ac:picMk id="10" creationId="{64AF39D2-0BEA-33D7-F1A9-2CB5DAC1040B}"/>
          </ac:picMkLst>
        </pc:picChg>
        <pc:picChg chg="add mod">
          <ac:chgData name="Toby Donaldson" userId="2e6e5431-bb17-4c41-9985-d39c50d83c73" providerId="ADAL" clId="{B9586FC7-1ADA-4368-AE13-4AF4FF7EC188}" dt="2023-07-08T04:17:11.210" v="654" actId="1076"/>
          <ac:picMkLst>
            <pc:docMk/>
            <pc:sldMk cId="2914029144" sldId="267"/>
            <ac:picMk id="33" creationId="{4C95F331-4567-5265-B34C-8BBEB6EC563E}"/>
          </ac:picMkLst>
        </pc:picChg>
        <pc:picChg chg="add mod">
          <ac:chgData name="Toby Donaldson" userId="2e6e5431-bb17-4c41-9985-d39c50d83c73" providerId="ADAL" clId="{B9586FC7-1ADA-4368-AE13-4AF4FF7EC188}" dt="2023-07-08T04:17:20.913" v="657" actId="1076"/>
          <ac:picMkLst>
            <pc:docMk/>
            <pc:sldMk cId="2914029144" sldId="267"/>
            <ac:picMk id="38" creationId="{234E58BB-F19A-B9B7-948F-E9C31CDAC7BA}"/>
          </ac:picMkLst>
        </pc:picChg>
        <pc:picChg chg="mod">
          <ac:chgData name="Toby Donaldson" userId="2e6e5431-bb17-4c41-9985-d39c50d83c73" providerId="ADAL" clId="{B9586FC7-1ADA-4368-AE13-4AF4FF7EC188}" dt="2023-07-08T04:18:00.996" v="664" actId="1076"/>
          <ac:picMkLst>
            <pc:docMk/>
            <pc:sldMk cId="2914029144" sldId="267"/>
            <ac:picMk id="120" creationId="{650DB166-B10E-E07A-0AD6-6C65C56AB478}"/>
          </ac:picMkLst>
        </pc:picChg>
        <pc:picChg chg="del">
          <ac:chgData name="Toby Donaldson" userId="2e6e5431-bb17-4c41-9985-d39c50d83c73" providerId="ADAL" clId="{B9586FC7-1ADA-4368-AE13-4AF4FF7EC188}" dt="2023-07-08T04:15:19.107" v="595" actId="21"/>
          <ac:picMkLst>
            <pc:docMk/>
            <pc:sldMk cId="2914029144" sldId="267"/>
            <ac:picMk id="151" creationId="{F38EAB0E-3D57-2263-7431-F1182F795BD9}"/>
          </ac:picMkLst>
        </pc:pic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23" creationId="{3E0763B1-03B2-F2FF-A070-DF05CB3B301D}"/>
          </ac:cxnSpMkLst>
        </pc:cxn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24" creationId="{8A8ACCF1-E213-CE9C-D189-863D87221477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25" creationId="{47833BC1-0E49-B2C1-A63C-88FACEA59299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27" creationId="{4F79CA5F-BED5-905D-0C7D-F1341885942B}"/>
          </ac:cxnSpMkLst>
        </pc:cxn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30" creationId="{23464D5E-81DF-8511-2454-D6A5799B4F92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32" creationId="{59BE4385-99CE-D2C0-1C72-E5EDDCD13241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37" creationId="{917A4781-A639-3F0F-7532-BE56FB468F52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18:36.174" v="671" actId="1076"/>
        <pc:sldMkLst>
          <pc:docMk/>
          <pc:sldMk cId="364315593" sldId="268"/>
        </pc:sldMkLst>
        <pc:picChg chg="add mod">
          <ac:chgData name="Toby Donaldson" userId="2e6e5431-bb17-4c41-9985-d39c50d83c73" providerId="ADAL" clId="{B9586FC7-1ADA-4368-AE13-4AF4FF7EC188}" dt="2023-07-08T04:18:20.772" v="669" actId="1076"/>
          <ac:picMkLst>
            <pc:docMk/>
            <pc:sldMk cId="364315593" sldId="268"/>
            <ac:picMk id="10" creationId="{6FBF6E97-42CD-39D5-FBA3-72EB75BB3B77}"/>
          </ac:picMkLst>
        </pc:picChg>
        <pc:picChg chg="del">
          <ac:chgData name="Toby Donaldson" userId="2e6e5431-bb17-4c41-9985-d39c50d83c73" providerId="ADAL" clId="{B9586FC7-1ADA-4368-AE13-4AF4FF7EC188}" dt="2023-07-08T04:18:14.582" v="666" actId="21"/>
          <ac:picMkLst>
            <pc:docMk/>
            <pc:sldMk cId="364315593" sldId="268"/>
            <ac:picMk id="33" creationId="{4C95F331-4567-5265-B34C-8BBEB6EC563E}"/>
          </ac:picMkLst>
        </pc:picChg>
        <pc:picChg chg="del">
          <ac:chgData name="Toby Donaldson" userId="2e6e5431-bb17-4c41-9985-d39c50d83c73" providerId="ADAL" clId="{B9586FC7-1ADA-4368-AE13-4AF4FF7EC188}" dt="2023-07-08T04:18:16.078" v="667" actId="21"/>
          <ac:picMkLst>
            <pc:docMk/>
            <pc:sldMk cId="364315593" sldId="268"/>
            <ac:picMk id="38" creationId="{234E58BB-F19A-B9B7-948F-E9C31CDAC7BA}"/>
          </ac:picMkLst>
        </pc:picChg>
        <pc:picChg chg="add mod">
          <ac:chgData name="Toby Donaldson" userId="2e6e5431-bb17-4c41-9985-d39c50d83c73" providerId="ADAL" clId="{B9586FC7-1ADA-4368-AE13-4AF4FF7EC188}" dt="2023-07-08T04:18:36.174" v="671" actId="1076"/>
          <ac:picMkLst>
            <pc:docMk/>
            <pc:sldMk cId="364315593" sldId="268"/>
            <ac:picMk id="39" creationId="{43F517C1-383E-D99B-C382-364EC69C7E18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10T02:40:04.391" v="6023" actId="21"/>
        <pc:sldMkLst>
          <pc:docMk/>
          <pc:sldMk cId="555625503" sldId="269"/>
        </pc:sldMkLst>
        <pc:spChg chg="mod">
          <ac:chgData name="Toby Donaldson" userId="2e6e5431-bb17-4c41-9985-d39c50d83c73" providerId="ADAL" clId="{B9586FC7-1ADA-4368-AE13-4AF4FF7EC188}" dt="2023-07-08T04:21:10.967" v="709" actId="20577"/>
          <ac:spMkLst>
            <pc:docMk/>
            <pc:sldMk cId="555625503" sldId="269"/>
            <ac:spMk id="3" creationId="{7247D7CD-217D-F96C-6B5F-5A7F09F18F20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4" creationId="{E901B31D-5B73-1B5C-743E-D41C6BE55E14}"/>
          </ac:spMkLst>
        </pc:spChg>
        <pc:spChg chg="mod">
          <ac:chgData name="Toby Donaldson" userId="2e6e5431-bb17-4c41-9985-d39c50d83c73" providerId="ADAL" clId="{B9586FC7-1ADA-4368-AE13-4AF4FF7EC188}" dt="2023-07-08T04:21:27.590" v="711" actId="20577"/>
          <ac:spMkLst>
            <pc:docMk/>
            <pc:sldMk cId="555625503" sldId="269"/>
            <ac:spMk id="6" creationId="{856BF4C3-F451-7600-A490-A95DD0B260C3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7" creationId="{A477B877-FDB3-87A6-96FD-5BA27ACE566E}"/>
          </ac:spMkLst>
        </pc:spChg>
        <pc:spChg chg="mod">
          <ac:chgData name="Toby Donaldson" userId="2e6e5431-bb17-4c41-9985-d39c50d83c73" providerId="ADAL" clId="{B9586FC7-1ADA-4368-AE13-4AF4FF7EC188}" dt="2023-07-08T04:22:47.149" v="777" actId="20577"/>
          <ac:spMkLst>
            <pc:docMk/>
            <pc:sldMk cId="555625503" sldId="269"/>
            <ac:spMk id="9" creationId="{D62C956C-1189-C57A-6744-CC52796B23A9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10" creationId="{A6377C1F-4F21-7E78-EE74-5B413CC79379}"/>
          </ac:spMkLst>
        </pc:spChg>
        <pc:spChg chg="mod">
          <ac:chgData name="Toby Donaldson" userId="2e6e5431-bb17-4c41-9985-d39c50d83c73" providerId="ADAL" clId="{B9586FC7-1ADA-4368-AE13-4AF4FF7EC188}" dt="2023-07-08T04:23:52.844" v="795" actId="20577"/>
          <ac:spMkLst>
            <pc:docMk/>
            <pc:sldMk cId="555625503" sldId="269"/>
            <ac:spMk id="35" creationId="{5086AB41-B03E-694E-C11A-F9F9085A8DB5}"/>
          </ac:spMkLst>
        </pc:spChg>
        <pc:spChg chg="del">
          <ac:chgData name="Toby Donaldson" userId="2e6e5431-bb17-4c41-9985-d39c50d83c73" providerId="ADAL" clId="{B9586FC7-1ADA-4368-AE13-4AF4FF7EC188}" dt="2023-07-08T04:22:20.160" v="718" actId="21"/>
          <ac:spMkLst>
            <pc:docMk/>
            <pc:sldMk cId="555625503" sldId="269"/>
            <ac:spMk id="50" creationId="{E660962C-D156-3998-8EBA-E6D1C98EBF1C}"/>
          </ac:spMkLst>
        </pc:spChg>
        <pc:spChg chg="del">
          <ac:chgData name="Toby Donaldson" userId="2e6e5431-bb17-4c41-9985-d39c50d83c73" providerId="ADAL" clId="{B9586FC7-1ADA-4368-AE13-4AF4FF7EC188}" dt="2023-07-08T04:22:20.160" v="718" actId="21"/>
          <ac:spMkLst>
            <pc:docMk/>
            <pc:sldMk cId="555625503" sldId="269"/>
            <ac:spMk id="51" creationId="{9E06A7AE-6606-879B-8EB5-C1562614B8DB}"/>
          </ac:spMkLst>
        </pc:spChg>
        <pc:spChg chg="del">
          <ac:chgData name="Toby Donaldson" userId="2e6e5431-bb17-4c41-9985-d39c50d83c73" providerId="ADAL" clId="{B9586FC7-1ADA-4368-AE13-4AF4FF7EC188}" dt="2023-07-10T02:40:04.391" v="6023" actId="21"/>
          <ac:spMkLst>
            <pc:docMk/>
            <pc:sldMk cId="555625503" sldId="269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20:53.922" v="704" actId="20577"/>
          <ac:spMkLst>
            <pc:docMk/>
            <pc:sldMk cId="555625503" sldId="269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20:57.066" v="705" actId="20577"/>
          <ac:spMkLst>
            <pc:docMk/>
            <pc:sldMk cId="555625503" sldId="269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20:59.978" v="707" actId="20577"/>
          <ac:spMkLst>
            <pc:docMk/>
            <pc:sldMk cId="555625503" sldId="269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24:57.741" v="809" actId="1076"/>
          <ac:spMkLst>
            <pc:docMk/>
            <pc:sldMk cId="555625503" sldId="269"/>
            <ac:spMk id="148" creationId="{61F93364-4303-6D66-0309-9400DA130F4C}"/>
          </ac:spMkLst>
        </pc:spChg>
        <pc:grpChg chg="add mod">
          <ac:chgData name="Toby Donaldson" userId="2e6e5431-bb17-4c41-9985-d39c50d83c73" providerId="ADAL" clId="{B9586FC7-1ADA-4368-AE13-4AF4FF7EC188}" dt="2023-07-08T04:20:38.496" v="700" actId="1076"/>
          <ac:grpSpMkLst>
            <pc:docMk/>
            <pc:sldMk cId="555625503" sldId="269"/>
            <ac:grpSpMk id="2" creationId="{E34DD99D-7AB8-2B30-D181-8782759CD942}"/>
          </ac:grpSpMkLst>
        </pc:grpChg>
        <pc:grpChg chg="add mod">
          <ac:chgData name="Toby Donaldson" userId="2e6e5431-bb17-4c41-9985-d39c50d83c73" providerId="ADAL" clId="{B9586FC7-1ADA-4368-AE13-4AF4FF7EC188}" dt="2023-07-08T04:20:45.242" v="703" actId="1076"/>
          <ac:grpSpMkLst>
            <pc:docMk/>
            <pc:sldMk cId="555625503" sldId="269"/>
            <ac:grpSpMk id="5" creationId="{875B1650-54FE-9ACD-9419-B745516805B9}"/>
          </ac:grpSpMkLst>
        </pc:grpChg>
        <pc:grpChg chg="add mod">
          <ac:chgData name="Toby Donaldson" userId="2e6e5431-bb17-4c41-9985-d39c50d83c73" providerId="ADAL" clId="{B9586FC7-1ADA-4368-AE13-4AF4FF7EC188}" dt="2023-07-08T04:20:42.368" v="702" actId="1076"/>
          <ac:grpSpMkLst>
            <pc:docMk/>
            <pc:sldMk cId="555625503" sldId="269"/>
            <ac:grpSpMk id="8" creationId="{B359DDA6-7A27-E520-C303-457ABB43FA93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2" creationId="{4F87A071-DB11-6957-1587-358B2521076B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5" creationId="{634CD425-AE89-8CD8-3F4B-59130B431346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8" creationId="{1CF8E772-E30A-BBA6-8C83-FCA028BF8B1D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33" creationId="{F8AFA099-8FDF-5B04-496D-F812979CBE93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38" creationId="{CEF451B7-0B72-03BA-E9C1-5FA8682873F5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41" creationId="{F655FAB5-136C-010E-8D8D-FAB81052E763}"/>
          </ac:grpSpMkLst>
        </pc:grpChg>
        <pc:grpChg chg="mod">
          <ac:chgData name="Toby Donaldson" userId="2e6e5431-bb17-4c41-9985-d39c50d83c73" providerId="ADAL" clId="{B9586FC7-1ADA-4368-AE13-4AF4FF7EC188}" dt="2023-07-08T04:19:59.471" v="688" actId="1076"/>
          <ac:grpSpMkLst>
            <pc:docMk/>
            <pc:sldMk cId="555625503" sldId="269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20:36.878" v="699" actId="1076"/>
          <ac:grpSpMkLst>
            <pc:docMk/>
            <pc:sldMk cId="555625503" sldId="269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20:28.429" v="696" actId="1076"/>
          <ac:grpSpMkLst>
            <pc:docMk/>
            <pc:sldMk cId="555625503" sldId="269"/>
            <ac:grpSpMk id="130" creationId="{1EB78FE5-C59C-4AD0-330A-E1E48C5D43B2}"/>
          </ac:grpSpMkLst>
        </pc:grpChg>
        <pc:grpChg chg="mod">
          <ac:chgData name="Toby Donaldson" userId="2e6e5431-bb17-4c41-9985-d39c50d83c73" providerId="ADAL" clId="{B9586FC7-1ADA-4368-AE13-4AF4FF7EC188}" dt="2023-07-08T04:20:16.222" v="693" actId="12789"/>
          <ac:grpSpMkLst>
            <pc:docMk/>
            <pc:sldMk cId="555625503" sldId="269"/>
            <ac:grpSpMk id="133" creationId="{21353A2E-A4C6-A966-1EDD-292A3091E10E}"/>
          </ac:grpSpMkLst>
        </pc:grpChg>
        <pc:grpChg chg="mod">
          <ac:chgData name="Toby Donaldson" userId="2e6e5431-bb17-4c41-9985-d39c50d83c73" providerId="ADAL" clId="{B9586FC7-1ADA-4368-AE13-4AF4FF7EC188}" dt="2023-07-08T04:22:12.804" v="717" actId="1076"/>
          <ac:grpSpMkLst>
            <pc:docMk/>
            <pc:sldMk cId="555625503" sldId="269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4:23:41.080" v="793" actId="1076"/>
          <ac:picMkLst>
            <pc:docMk/>
            <pc:sldMk cId="555625503" sldId="269"/>
            <ac:picMk id="17" creationId="{1FB1F59D-7999-9231-720E-F330848EDFC1}"/>
          </ac:picMkLst>
        </pc:picChg>
        <pc:picChg chg="del">
          <ac:chgData name="Toby Donaldson" userId="2e6e5431-bb17-4c41-9985-d39c50d83c73" providerId="ADAL" clId="{B9586FC7-1ADA-4368-AE13-4AF4FF7EC188}" dt="2023-07-08T04:19:08.918" v="676" actId="21"/>
          <ac:picMkLst>
            <pc:docMk/>
            <pc:sldMk cId="555625503" sldId="269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19:09.978" v="677" actId="21"/>
          <ac:picMkLst>
            <pc:docMk/>
            <pc:sldMk cId="555625503" sldId="269"/>
            <ac:picMk id="49" creationId="{AEE20C1D-5975-B28A-BE8D-E4724937AF3C}"/>
          </ac:picMkLst>
        </pc:picChg>
        <pc:cxnChg chg="add mod">
          <ac:chgData name="Toby Donaldson" userId="2e6e5431-bb17-4c41-9985-d39c50d83c73" providerId="ADAL" clId="{B9586FC7-1ADA-4368-AE13-4AF4FF7EC188}" dt="2023-07-08T04:20:45.242" v="703" actId="1076"/>
          <ac:cxnSpMkLst>
            <pc:docMk/>
            <pc:sldMk cId="555625503" sldId="269"/>
            <ac:cxnSpMk id="11" creationId="{32E2293C-3AA0-1BE1-9F0F-C4989D9D92F4}"/>
          </ac:cxnSpMkLst>
        </pc:cxnChg>
        <pc:cxnChg chg="add mod">
          <ac:chgData name="Toby Donaldson" userId="2e6e5431-bb17-4c41-9985-d39c50d83c73" providerId="ADAL" clId="{B9586FC7-1ADA-4368-AE13-4AF4FF7EC188}" dt="2023-07-08T04:20:42.368" v="702" actId="1076"/>
          <ac:cxnSpMkLst>
            <pc:docMk/>
            <pc:sldMk cId="555625503" sldId="269"/>
            <ac:cxnSpMk id="12" creationId="{C26F44E7-A965-9619-B800-D6DEC05287FD}"/>
          </ac:cxnSpMkLst>
        </pc:cxnChg>
        <pc:cxnChg chg="add mod">
          <ac:chgData name="Toby Donaldson" userId="2e6e5431-bb17-4c41-9985-d39c50d83c73" providerId="ADAL" clId="{B9586FC7-1ADA-4368-AE13-4AF4FF7EC188}" dt="2023-07-08T04:20:38.496" v="700" actId="1076"/>
          <ac:cxnSpMkLst>
            <pc:docMk/>
            <pc:sldMk cId="555625503" sldId="269"/>
            <ac:cxnSpMk id="14" creationId="{60E97E9B-4359-F12B-D48A-345C56342D8D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4" creationId="{8EE54848-7172-AF38-ECE0-7F126CA1C32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5" creationId="{8CCFB3F8-5168-64E3-B7CA-838F30752EF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6" creationId="{2A61D311-987B-DD34-4447-18B80F4ECB70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7" creationId="{DC963A60-7844-225B-62F4-F17EE1C7406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8" creationId="{D6AC5CA2-1419-7C09-C88F-DFC234042A9A}"/>
          </ac:cxnSpMkLst>
        </pc:cxnChg>
        <pc:cxnChg chg="mod">
          <ac:chgData name="Toby Donaldson" userId="2e6e5431-bb17-4c41-9985-d39c50d83c73" providerId="ADAL" clId="{B9586FC7-1ADA-4368-AE13-4AF4FF7EC188}" dt="2023-07-08T04:19:59.471" v="688" actId="1076"/>
          <ac:cxnSpMkLst>
            <pc:docMk/>
            <pc:sldMk cId="555625503" sldId="269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20:36.878" v="699" actId="1076"/>
          <ac:cxnSpMkLst>
            <pc:docMk/>
            <pc:sldMk cId="555625503" sldId="269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20:16.222" v="693" actId="12789"/>
          <ac:cxnSpMkLst>
            <pc:docMk/>
            <pc:sldMk cId="555625503" sldId="269"/>
            <ac:cxnSpMk id="144" creationId="{18A115A2-D6BE-70C5-44B5-0D1BD3516259}"/>
          </ac:cxnSpMkLst>
        </pc:cxnChg>
        <pc:cxnChg chg="mod">
          <ac:chgData name="Toby Donaldson" userId="2e6e5431-bb17-4c41-9985-d39c50d83c73" providerId="ADAL" clId="{B9586FC7-1ADA-4368-AE13-4AF4FF7EC188}" dt="2023-07-08T04:20:36.878" v="699" actId="1076"/>
          <ac:cxnSpMkLst>
            <pc:docMk/>
            <pc:sldMk cId="555625503" sldId="269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22:12.804" v="717" actId="1076"/>
          <ac:cxnSpMkLst>
            <pc:docMk/>
            <pc:sldMk cId="555625503" sldId="269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40:18.424" v="6025" actId="207"/>
        <pc:sldMkLst>
          <pc:docMk/>
          <pc:sldMk cId="823571246" sldId="270"/>
        </pc:sldMkLst>
        <pc:spChg chg="add mod">
          <ac:chgData name="Toby Donaldson" userId="2e6e5431-bb17-4c41-9985-d39c50d83c73" providerId="ADAL" clId="{B9586FC7-1ADA-4368-AE13-4AF4FF7EC188}" dt="2023-07-10T02:40:18.424" v="6025" actId="207"/>
          <ac:spMkLst>
            <pc:docMk/>
            <pc:sldMk cId="823571246" sldId="270"/>
            <ac:spMk id="13" creationId="{3D028295-0CAC-B195-C4D0-2BCE660B3951}"/>
          </ac:spMkLst>
        </pc:spChg>
        <pc:spChg chg="add mod">
          <ac:chgData name="Toby Donaldson" userId="2e6e5431-bb17-4c41-9985-d39c50d83c73" providerId="ADAL" clId="{B9586FC7-1ADA-4368-AE13-4AF4FF7EC188}" dt="2023-07-08T04:25:46.250" v="842" actId="12788"/>
          <ac:spMkLst>
            <pc:docMk/>
            <pc:sldMk cId="823571246" sldId="270"/>
            <ac:spMk id="15" creationId="{6710310B-C799-D271-B322-0D9D86D4E222}"/>
          </ac:spMkLst>
        </pc:spChg>
        <pc:spChg chg="add mod">
          <ac:chgData name="Toby Donaldson" userId="2e6e5431-bb17-4c41-9985-d39c50d83c73" providerId="ADAL" clId="{B9586FC7-1ADA-4368-AE13-4AF4FF7EC188}" dt="2023-07-08T04:25:46.250" v="842" actId="12788"/>
          <ac:spMkLst>
            <pc:docMk/>
            <pc:sldMk cId="823571246" sldId="270"/>
            <ac:spMk id="16" creationId="{209F1C4A-6884-EF48-1BD8-57AE7A0314CD}"/>
          </ac:spMkLst>
        </pc:spChg>
        <pc:spChg chg="del">
          <ac:chgData name="Toby Donaldson" userId="2e6e5431-bb17-4c41-9985-d39c50d83c73" providerId="ADAL" clId="{B9586FC7-1ADA-4368-AE13-4AF4FF7EC188}" dt="2023-07-10T02:40:09.122" v="6024" actId="21"/>
          <ac:spMkLst>
            <pc:docMk/>
            <pc:sldMk cId="823571246" sldId="270"/>
            <ac:spMk id="118" creationId="{16198318-155F-37A0-5A07-B04A95DB2C0D}"/>
          </ac:spMkLst>
        </pc:spChg>
        <pc:spChg chg="del mod">
          <ac:chgData name="Toby Donaldson" userId="2e6e5431-bb17-4c41-9985-d39c50d83c73" providerId="ADAL" clId="{B9586FC7-1ADA-4368-AE13-4AF4FF7EC188}" dt="2023-07-08T04:25:01.068" v="810" actId="21"/>
          <ac:spMkLst>
            <pc:docMk/>
            <pc:sldMk cId="823571246" sldId="270"/>
            <ac:spMk id="148" creationId="{61F93364-4303-6D66-0309-9400DA130F4C}"/>
          </ac:spMkLst>
        </pc:spChg>
        <pc:picChg chg="del">
          <ac:chgData name="Toby Donaldson" userId="2e6e5431-bb17-4c41-9985-d39c50d83c73" providerId="ADAL" clId="{B9586FC7-1ADA-4368-AE13-4AF4FF7EC188}" dt="2023-07-08T04:24:20.041" v="797" actId="21"/>
          <ac:picMkLst>
            <pc:docMk/>
            <pc:sldMk cId="823571246" sldId="270"/>
            <ac:picMk id="17" creationId="{1FB1F59D-7999-9231-720E-F330848EDFC1}"/>
          </ac:picMkLst>
        </pc:picChg>
      </pc:sldChg>
      <pc:sldChg chg="modSp add mod ord">
        <pc:chgData name="Toby Donaldson" userId="2e6e5431-bb17-4c41-9985-d39c50d83c73" providerId="ADAL" clId="{B9586FC7-1ADA-4368-AE13-4AF4FF7EC188}" dt="2023-07-08T04:28:21.349" v="942" actId="1076"/>
        <pc:sldMkLst>
          <pc:docMk/>
          <pc:sldMk cId="1334616673" sldId="271"/>
        </pc:sldMkLst>
        <pc:spChg chg="mod">
          <ac:chgData name="Toby Donaldson" userId="2e6e5431-bb17-4c41-9985-d39c50d83c73" providerId="ADAL" clId="{B9586FC7-1ADA-4368-AE13-4AF4FF7EC188}" dt="2023-07-08T04:26:48.626" v="852" actId="20577"/>
          <ac:spMkLst>
            <pc:docMk/>
            <pc:sldMk cId="1334616673" sldId="271"/>
            <ac:spMk id="3" creationId="{7247D7CD-217D-F96C-6B5F-5A7F09F18F20}"/>
          </ac:spMkLst>
        </pc:spChg>
        <pc:spChg chg="mod">
          <ac:chgData name="Toby Donaldson" userId="2e6e5431-bb17-4c41-9985-d39c50d83c73" providerId="ADAL" clId="{B9586FC7-1ADA-4368-AE13-4AF4FF7EC188}" dt="2023-07-08T04:26:52.234" v="853" actId="20577"/>
          <ac:spMkLst>
            <pc:docMk/>
            <pc:sldMk cId="1334616673" sldId="271"/>
            <ac:spMk id="6" creationId="{856BF4C3-F451-7600-A490-A95DD0B260C3}"/>
          </ac:spMkLst>
        </pc:spChg>
        <pc:spChg chg="mod">
          <ac:chgData name="Toby Donaldson" userId="2e6e5431-bb17-4c41-9985-d39c50d83c73" providerId="ADAL" clId="{B9586FC7-1ADA-4368-AE13-4AF4FF7EC188}" dt="2023-07-08T04:27:18.385" v="858" actId="1076"/>
          <ac:spMkLst>
            <pc:docMk/>
            <pc:sldMk cId="1334616673" sldId="271"/>
            <ac:spMk id="9" creationId="{D62C956C-1189-C57A-6744-CC52796B23A9}"/>
          </ac:spMkLst>
        </pc:spChg>
        <pc:spChg chg="mod">
          <ac:chgData name="Toby Donaldson" userId="2e6e5431-bb17-4c41-9985-d39c50d83c73" providerId="ADAL" clId="{B9586FC7-1ADA-4368-AE13-4AF4FF7EC188}" dt="2023-07-08T04:27:35.430" v="860" actId="20577"/>
          <ac:spMkLst>
            <pc:docMk/>
            <pc:sldMk cId="1334616673" sldId="271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27:27.710" v="859" actId="20577"/>
          <ac:spMkLst>
            <pc:docMk/>
            <pc:sldMk cId="1334616673" sldId="271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26:34.355" v="846" actId="20577"/>
          <ac:spMkLst>
            <pc:docMk/>
            <pc:sldMk cId="1334616673" sldId="271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26:37.287" v="847" actId="20577"/>
          <ac:spMkLst>
            <pc:docMk/>
            <pc:sldMk cId="1334616673" sldId="271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4:26:39.661" v="848" actId="20577"/>
          <ac:spMkLst>
            <pc:docMk/>
            <pc:sldMk cId="1334616673" sldId="271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26:43.650" v="850" actId="20577"/>
          <ac:spMkLst>
            <pc:docMk/>
            <pc:sldMk cId="1334616673" sldId="271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26:41.852" v="849" actId="20577"/>
          <ac:spMkLst>
            <pc:docMk/>
            <pc:sldMk cId="1334616673" sldId="271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4:26:45.609" v="851" actId="20577"/>
          <ac:spMkLst>
            <pc:docMk/>
            <pc:sldMk cId="1334616673" sldId="271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28:17.255" v="941" actId="1076"/>
          <ac:spMkLst>
            <pc:docMk/>
            <pc:sldMk cId="1334616673" sldId="271"/>
            <ac:spMk id="148" creationId="{61F93364-4303-6D66-0309-9400DA130F4C}"/>
          </ac:spMkLst>
        </pc:spChg>
        <pc:picChg chg="mod">
          <ac:chgData name="Toby Donaldson" userId="2e6e5431-bb17-4c41-9985-d39c50d83c73" providerId="ADAL" clId="{B9586FC7-1ADA-4368-AE13-4AF4FF7EC188}" dt="2023-07-08T04:28:21.349" v="942" actId="1076"/>
          <ac:picMkLst>
            <pc:docMk/>
            <pc:sldMk cId="1334616673" sldId="271"/>
            <ac:picMk id="17" creationId="{1FB1F59D-7999-9231-720E-F330848EDFC1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2:41:31.180" v="6034" actId="1076"/>
        <pc:sldMkLst>
          <pc:docMk/>
          <pc:sldMk cId="2180430539" sldId="272"/>
        </pc:sldMkLst>
        <pc:spChg chg="add mod">
          <ac:chgData name="Toby Donaldson" userId="2e6e5431-bb17-4c41-9985-d39c50d83c73" providerId="ADAL" clId="{B9586FC7-1ADA-4368-AE13-4AF4FF7EC188}" dt="2023-07-08T04:29:11.985" v="950" actId="14100"/>
          <ac:spMkLst>
            <pc:docMk/>
            <pc:sldMk cId="2180430539" sldId="272"/>
            <ac:spMk id="13" creationId="{60219C7D-E279-2D41-E2D1-4A48A7D13746}"/>
          </ac:spMkLst>
        </pc:spChg>
        <pc:spChg chg="add mod">
          <ac:chgData name="Toby Donaldson" userId="2e6e5431-bb17-4c41-9985-d39c50d83c73" providerId="ADAL" clId="{B9586FC7-1ADA-4368-AE13-4AF4FF7EC188}" dt="2023-07-08T04:29:25.671" v="952" actId="1076"/>
          <ac:spMkLst>
            <pc:docMk/>
            <pc:sldMk cId="2180430539" sldId="272"/>
            <ac:spMk id="15" creationId="{85F0062C-E6AD-AC25-C989-C2F2B02E6DD4}"/>
          </ac:spMkLst>
        </pc:spChg>
        <pc:spChg chg="add mod">
          <ac:chgData name="Toby Donaldson" userId="2e6e5431-bb17-4c41-9985-d39c50d83c73" providerId="ADAL" clId="{B9586FC7-1ADA-4368-AE13-4AF4FF7EC188}" dt="2023-07-08T04:35:16.510" v="1231" actId="1076"/>
          <ac:spMkLst>
            <pc:docMk/>
            <pc:sldMk cId="2180430539" sldId="272"/>
            <ac:spMk id="16" creationId="{07F4CB42-1EDE-9A91-BBF0-E0C38EAA9938}"/>
          </ac:spMkLst>
        </pc:spChg>
        <pc:spChg chg="add mod">
          <ac:chgData name="Toby Donaldson" userId="2e6e5431-bb17-4c41-9985-d39c50d83c73" providerId="ADAL" clId="{B9586FC7-1ADA-4368-AE13-4AF4FF7EC188}" dt="2023-07-10T02:41:27.553" v="6033" actId="1076"/>
          <ac:spMkLst>
            <pc:docMk/>
            <pc:sldMk cId="2180430539" sldId="272"/>
            <ac:spMk id="17" creationId="{1979A706-DF67-295B-4458-9D1523ECA79F}"/>
          </ac:spMkLst>
        </pc:spChg>
        <pc:spChg chg="add mod">
          <ac:chgData name="Toby Donaldson" userId="2e6e5431-bb17-4c41-9985-d39c50d83c73" providerId="ADAL" clId="{B9586FC7-1ADA-4368-AE13-4AF4FF7EC188}" dt="2023-07-08T04:29:45.639" v="971" actId="20577"/>
          <ac:spMkLst>
            <pc:docMk/>
            <pc:sldMk cId="2180430539" sldId="272"/>
            <ac:spMk id="18" creationId="{C4CDD69A-61D1-683C-BEDE-55155441C16D}"/>
          </ac:spMkLst>
        </pc:spChg>
        <pc:spChg chg="add mod">
          <ac:chgData name="Toby Donaldson" userId="2e6e5431-bb17-4c41-9985-d39c50d83c73" providerId="ADAL" clId="{B9586FC7-1ADA-4368-AE13-4AF4FF7EC188}" dt="2023-07-10T02:41:31.180" v="6034" actId="1076"/>
          <ac:spMkLst>
            <pc:docMk/>
            <pc:sldMk cId="2180430539" sldId="272"/>
            <ac:spMk id="19" creationId="{751D2D77-DF60-D0A9-95C4-975ACAF26B21}"/>
          </ac:spMkLst>
        </pc:spChg>
        <pc:spChg chg="add mod">
          <ac:chgData name="Toby Donaldson" userId="2e6e5431-bb17-4c41-9985-d39c50d83c73" providerId="ADAL" clId="{B9586FC7-1ADA-4368-AE13-4AF4FF7EC188}" dt="2023-07-08T04:33:04.255" v="1200" actId="1076"/>
          <ac:spMkLst>
            <pc:docMk/>
            <pc:sldMk cId="2180430539" sldId="272"/>
            <ac:spMk id="20" creationId="{44B5AFD6-DA93-C5E5-0843-5E53B29C94BD}"/>
          </ac:spMkLst>
        </pc:spChg>
        <pc:spChg chg="add mod">
          <ac:chgData name="Toby Donaldson" userId="2e6e5431-bb17-4c41-9985-d39c50d83c73" providerId="ADAL" clId="{B9586FC7-1ADA-4368-AE13-4AF4FF7EC188}" dt="2023-07-08T04:33:12.811" v="1201" actId="1076"/>
          <ac:spMkLst>
            <pc:docMk/>
            <pc:sldMk cId="2180430539" sldId="272"/>
            <ac:spMk id="21" creationId="{6EBED7B7-F3C4-2502-358E-63AA82021836}"/>
          </ac:spMkLst>
        </pc:spChg>
        <pc:spChg chg="add del mod">
          <ac:chgData name="Toby Donaldson" userId="2e6e5431-bb17-4c41-9985-d39c50d83c73" providerId="ADAL" clId="{B9586FC7-1ADA-4368-AE13-4AF4FF7EC188}" dt="2023-07-08T04:34:50.182" v="1230" actId="21"/>
          <ac:spMkLst>
            <pc:docMk/>
            <pc:sldMk cId="2180430539" sldId="272"/>
            <ac:spMk id="22" creationId="{46A4A922-22C9-57CE-6D4C-8A14E53DF971}"/>
          </ac:spMkLst>
        </pc:spChg>
        <pc:spChg chg="add del mod">
          <ac:chgData name="Toby Donaldson" userId="2e6e5431-bb17-4c41-9985-d39c50d83c73" providerId="ADAL" clId="{B9586FC7-1ADA-4368-AE13-4AF4FF7EC188}" dt="2023-07-08T04:34:50.182" v="1230" actId="21"/>
          <ac:spMkLst>
            <pc:docMk/>
            <pc:sldMk cId="2180430539" sldId="272"/>
            <ac:spMk id="23" creationId="{6FDDB798-4A16-4E40-C3FD-70D3A984DDBE}"/>
          </ac:spMkLst>
        </pc:spChg>
        <pc:picChg chg="del">
          <ac:chgData name="Toby Donaldson" userId="2e6e5431-bb17-4c41-9985-d39c50d83c73" providerId="ADAL" clId="{B9586FC7-1ADA-4368-AE13-4AF4FF7EC188}" dt="2023-07-08T04:30:38.451" v="1026" actId="21"/>
          <ac:picMkLst>
            <pc:docMk/>
            <pc:sldMk cId="2180430539" sldId="272"/>
            <ac:picMk id="17" creationId="{1FB1F59D-7999-9231-720E-F330848EDFC1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2:42:01.491" v="6039" actId="207"/>
        <pc:sldMkLst>
          <pc:docMk/>
          <pc:sldMk cId="2170315991" sldId="273"/>
        </pc:sldMkLst>
        <pc:spChg chg="del">
          <ac:chgData name="Toby Donaldson" userId="2e6e5431-bb17-4c41-9985-d39c50d83c73" providerId="ADAL" clId="{B9586FC7-1ADA-4368-AE13-4AF4FF7EC188}" dt="2023-07-08T04:35:22.102" v="1232" actId="21"/>
          <ac:spMkLst>
            <pc:docMk/>
            <pc:sldMk cId="2170315991" sldId="273"/>
            <ac:spMk id="16" creationId="{07F4CB42-1EDE-9A91-BBF0-E0C38EAA9938}"/>
          </ac:spMkLst>
        </pc:spChg>
        <pc:spChg chg="add mod">
          <ac:chgData name="Toby Donaldson" userId="2e6e5431-bb17-4c41-9985-d39c50d83c73" providerId="ADAL" clId="{B9586FC7-1ADA-4368-AE13-4AF4FF7EC188}" dt="2023-07-10T02:41:45.958" v="6036"/>
          <ac:spMkLst>
            <pc:docMk/>
            <pc:sldMk cId="2170315991" sldId="273"/>
            <ac:spMk id="16" creationId="{91DDCBFF-98C2-0BF1-AB18-AD4466DA18E0}"/>
          </ac:spMkLst>
        </pc:spChg>
        <pc:spChg chg="add mod">
          <ac:chgData name="Toby Donaldson" userId="2e6e5431-bb17-4c41-9985-d39c50d83c73" providerId="ADAL" clId="{B9586FC7-1ADA-4368-AE13-4AF4FF7EC188}" dt="2023-07-08T04:35:28.280" v="1233"/>
          <ac:spMkLst>
            <pc:docMk/>
            <pc:sldMk cId="2170315991" sldId="273"/>
            <ac:spMk id="17" creationId="{2E71B08B-658B-CED1-C7E4-6A53AA24A91A}"/>
          </ac:spMkLst>
        </pc:spChg>
        <pc:spChg chg="del">
          <ac:chgData name="Toby Donaldson" userId="2e6e5431-bb17-4c41-9985-d39c50d83c73" providerId="ADAL" clId="{B9586FC7-1ADA-4368-AE13-4AF4FF7EC188}" dt="2023-07-10T02:41:37.462" v="6035" actId="21"/>
          <ac:spMkLst>
            <pc:docMk/>
            <pc:sldMk cId="2170315991" sldId="273"/>
            <ac:spMk id="19" creationId="{751D2D77-DF60-D0A9-95C4-975ACAF26B21}"/>
          </ac:spMkLst>
        </pc:spChg>
        <pc:spChg chg="mod">
          <ac:chgData name="Toby Donaldson" userId="2e6e5431-bb17-4c41-9985-d39c50d83c73" providerId="ADAL" clId="{B9586FC7-1ADA-4368-AE13-4AF4FF7EC188}" dt="2023-07-08T04:36:03.443" v="1242" actId="113"/>
          <ac:spMkLst>
            <pc:docMk/>
            <pc:sldMk cId="2170315991" sldId="273"/>
            <ac:spMk id="20" creationId="{44B5AFD6-DA93-C5E5-0843-5E53B29C94BD}"/>
          </ac:spMkLst>
        </pc:spChg>
        <pc:spChg chg="mod">
          <ac:chgData name="Toby Donaldson" userId="2e6e5431-bb17-4c41-9985-d39c50d83c73" providerId="ADAL" clId="{B9586FC7-1ADA-4368-AE13-4AF4FF7EC188}" dt="2023-07-08T04:36:02.281" v="1241" actId="113"/>
          <ac:spMkLst>
            <pc:docMk/>
            <pc:sldMk cId="2170315991" sldId="273"/>
            <ac:spMk id="21" creationId="{6EBED7B7-F3C4-2502-358E-63AA82021836}"/>
          </ac:spMkLst>
        </pc:spChg>
        <pc:spChg chg="mod">
          <ac:chgData name="Toby Donaldson" userId="2e6e5431-bb17-4c41-9985-d39c50d83c73" providerId="ADAL" clId="{B9586FC7-1ADA-4368-AE13-4AF4FF7EC188}" dt="2023-07-10T02:41:57.638" v="6038" actId="207"/>
          <ac:spMkLst>
            <pc:docMk/>
            <pc:sldMk cId="2170315991" sldId="273"/>
            <ac:spMk id="22" creationId="{46A4A922-22C9-57CE-6D4C-8A14E53DF971}"/>
          </ac:spMkLst>
        </pc:spChg>
        <pc:spChg chg="mod">
          <ac:chgData name="Toby Donaldson" userId="2e6e5431-bb17-4c41-9985-d39c50d83c73" providerId="ADAL" clId="{B9586FC7-1ADA-4368-AE13-4AF4FF7EC188}" dt="2023-07-10T02:42:01.491" v="6039" actId="207"/>
          <ac:spMkLst>
            <pc:docMk/>
            <pc:sldMk cId="2170315991" sldId="273"/>
            <ac:spMk id="23" creationId="{6FDDB798-4A16-4E40-C3FD-70D3A984DDBE}"/>
          </ac:spMkLst>
        </pc:spChg>
        <pc:spChg chg="add mod">
          <ac:chgData name="Toby Donaldson" userId="2e6e5431-bb17-4c41-9985-d39c50d83c73" providerId="ADAL" clId="{B9586FC7-1ADA-4368-AE13-4AF4FF7EC188}" dt="2023-07-10T02:41:45.958" v="6036"/>
          <ac:spMkLst>
            <pc:docMk/>
            <pc:sldMk cId="2170315991" sldId="273"/>
            <ac:spMk id="24" creationId="{676B950C-8F74-CE68-11B8-1BDF743CDD2F}"/>
          </ac:spMkLst>
        </pc:spChg>
      </pc:sldChg>
      <pc:sldChg chg="addSp modSp add del mod">
        <pc:chgData name="Toby Donaldson" userId="2e6e5431-bb17-4c41-9985-d39c50d83c73" providerId="ADAL" clId="{B9586FC7-1ADA-4368-AE13-4AF4FF7EC188}" dt="2023-07-08T04:34:38.098" v="1228" actId="2696"/>
        <pc:sldMkLst>
          <pc:docMk/>
          <pc:sldMk cId="2874711251" sldId="273"/>
        </pc:sldMkLst>
        <pc:spChg chg="add mod">
          <ac:chgData name="Toby Donaldson" userId="2e6e5431-bb17-4c41-9985-d39c50d83c73" providerId="ADAL" clId="{B9586FC7-1ADA-4368-AE13-4AF4FF7EC188}" dt="2023-07-08T04:32:12.112" v="1193" actId="113"/>
          <ac:spMkLst>
            <pc:docMk/>
            <pc:sldMk cId="2874711251" sldId="273"/>
            <ac:spMk id="17" creationId="{0287B6B4-B640-8730-E02A-BFE1D73BA3CD}"/>
          </ac:spMkLst>
        </pc:spChg>
      </pc:sldChg>
      <pc:sldChg chg="add del">
        <pc:chgData name="Toby Donaldson" userId="2e6e5431-bb17-4c41-9985-d39c50d83c73" providerId="ADAL" clId="{B9586FC7-1ADA-4368-AE13-4AF4FF7EC188}" dt="2023-07-08T04:34:32.763" v="1227" actId="2890"/>
        <pc:sldMkLst>
          <pc:docMk/>
          <pc:sldMk cId="884665496" sldId="274"/>
        </pc:sldMkLst>
      </pc:sldChg>
      <pc:sldChg chg="addSp delSp modSp new mod">
        <pc:chgData name="Toby Donaldson" userId="2e6e5431-bb17-4c41-9985-d39c50d83c73" providerId="ADAL" clId="{B9586FC7-1ADA-4368-AE13-4AF4FF7EC188}" dt="2023-07-10T02:36:08.577" v="6013" actId="20577"/>
        <pc:sldMkLst>
          <pc:docMk/>
          <pc:sldMk cId="2404450913" sldId="274"/>
        </pc:sldMkLst>
        <pc:spChg chg="mod">
          <ac:chgData name="Toby Donaldson" userId="2e6e5431-bb17-4c41-9985-d39c50d83c73" providerId="ADAL" clId="{B9586FC7-1ADA-4368-AE13-4AF4FF7EC188}" dt="2023-07-08T04:46:13.981" v="1929" actId="14100"/>
          <ac:spMkLst>
            <pc:docMk/>
            <pc:sldMk cId="2404450913" sldId="274"/>
            <ac:spMk id="2" creationId="{DAC52906-7C32-BCCD-C0C4-D83543BE2C1E}"/>
          </ac:spMkLst>
        </pc:spChg>
        <pc:spChg chg="mod">
          <ac:chgData name="Toby Donaldson" userId="2e6e5431-bb17-4c41-9985-d39c50d83c73" providerId="ADAL" clId="{B9586FC7-1ADA-4368-AE13-4AF4FF7EC188}" dt="2023-07-10T02:36:08.577" v="6013" actId="20577"/>
          <ac:spMkLst>
            <pc:docMk/>
            <pc:sldMk cId="2404450913" sldId="274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5" creationId="{1059C9CB-137F-E734-FB9F-A172C57FA006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6" creationId="{99BB2F25-E3D4-4431-AE2D-354141880DDE}"/>
          </ac:spMkLst>
        </pc:spChg>
        <pc:spChg chg="mod">
          <ac:chgData name="Toby Donaldson" userId="2e6e5431-bb17-4c41-9985-d39c50d83c73" providerId="ADAL" clId="{B9586FC7-1ADA-4368-AE13-4AF4FF7EC188}" dt="2023-07-08T04:41:58.676" v="1778" actId="20577"/>
          <ac:spMkLst>
            <pc:docMk/>
            <pc:sldMk cId="2404450913" sldId="274"/>
            <ac:spMk id="8" creationId="{81D34039-38ED-B335-B0CF-3ABC5C675637}"/>
          </ac:spMkLst>
        </pc:spChg>
        <pc:spChg chg="mod">
          <ac:chgData name="Toby Donaldson" userId="2e6e5431-bb17-4c41-9985-d39c50d83c73" providerId="ADAL" clId="{B9586FC7-1ADA-4368-AE13-4AF4FF7EC188}" dt="2023-07-08T04:41:19.291" v="1766"/>
          <ac:spMkLst>
            <pc:docMk/>
            <pc:sldMk cId="2404450913" sldId="274"/>
            <ac:spMk id="9" creationId="{ABF75D15-1F79-E299-A826-36656586C2B3}"/>
          </ac:spMkLst>
        </pc:spChg>
        <pc:spChg chg="add del mod">
          <ac:chgData name="Toby Donaldson" userId="2e6e5431-bb17-4c41-9985-d39c50d83c73" providerId="ADAL" clId="{B9586FC7-1ADA-4368-AE13-4AF4FF7EC188}" dt="2023-07-08T04:41:59.317" v="1780"/>
          <ac:spMkLst>
            <pc:docMk/>
            <pc:sldMk cId="2404450913" sldId="274"/>
            <ac:spMk id="16" creationId="{571B1971-B02B-1964-A34A-2B96FA20C6BA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17" creationId="{62E99B0E-EDE0-8918-ABA4-1F4D3FCF567A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18" creationId="{4C95873E-746F-4F54-9B5E-98B70C9C2EBD}"/>
          </ac:spMkLst>
        </pc:spChg>
        <pc:spChg chg="add mod">
          <ac:chgData name="Toby Donaldson" userId="2e6e5431-bb17-4c41-9985-d39c50d83c73" providerId="ADAL" clId="{B9586FC7-1ADA-4368-AE13-4AF4FF7EC188}" dt="2023-07-08T04:44:00.124" v="1885" actId="113"/>
          <ac:spMkLst>
            <pc:docMk/>
            <pc:sldMk cId="2404450913" sldId="274"/>
            <ac:spMk id="19" creationId="{4D0C0BD2-6F03-E573-660B-9A77B4B66EB2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0" creationId="{C0D4FE63-574E-7FED-C8FE-2D1FEDA89F2C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1" creationId="{13111E3C-B945-D075-9AAC-AA04031857FF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2" creationId="{89B481E7-9DE4-0395-9543-FB7FE40529DC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3" creationId="{A5EE5DDC-49A5-FB75-10E1-31F6DC06A106}"/>
          </ac:spMkLst>
        </pc:spChg>
        <pc:spChg chg="add mod">
          <ac:chgData name="Toby Donaldson" userId="2e6e5431-bb17-4c41-9985-d39c50d83c73" providerId="ADAL" clId="{B9586FC7-1ADA-4368-AE13-4AF4FF7EC188}" dt="2023-07-08T04:48:14.305" v="2062" actId="1076"/>
          <ac:spMkLst>
            <pc:docMk/>
            <pc:sldMk cId="2404450913" sldId="274"/>
            <ac:spMk id="24" creationId="{4B70D9BE-94B8-FC3E-4852-795D7B193B1C}"/>
          </ac:spMkLst>
        </pc:spChg>
        <pc:grpChg chg="add del mod">
          <ac:chgData name="Toby Donaldson" userId="2e6e5431-bb17-4c41-9985-d39c50d83c73" providerId="ADAL" clId="{B9586FC7-1ADA-4368-AE13-4AF4FF7EC188}" dt="2023-07-08T04:47:38.656" v="1972" actId="21"/>
          <ac:grpSpMkLst>
            <pc:docMk/>
            <pc:sldMk cId="2404450913" sldId="274"/>
            <ac:grpSpMk id="7" creationId="{DA780336-EFA3-05B2-6EBC-EBE9B6811E7E}"/>
          </ac:grpSpMkLst>
        </pc:grpChg>
        <pc:cxnChg chg="add del mod">
          <ac:chgData name="Toby Donaldson" userId="2e6e5431-bb17-4c41-9985-d39c50d83c73" providerId="ADAL" clId="{B9586FC7-1ADA-4368-AE13-4AF4FF7EC188}" dt="2023-07-08T04:47:38.656" v="1972" actId="21"/>
          <ac:cxnSpMkLst>
            <pc:docMk/>
            <pc:sldMk cId="2404450913" sldId="274"/>
            <ac:cxnSpMk id="10" creationId="{7E37AEF3-A7E5-340E-6D5F-5452C18B4489}"/>
          </ac:cxnSpMkLst>
        </pc:cxnChg>
        <pc:cxnChg chg="add del mod">
          <ac:chgData name="Toby Donaldson" userId="2e6e5431-bb17-4c41-9985-d39c50d83c73" providerId="ADAL" clId="{B9586FC7-1ADA-4368-AE13-4AF4FF7EC188}" dt="2023-07-08T04:47:38.656" v="1972" actId="21"/>
          <ac:cxnSpMkLst>
            <pc:docMk/>
            <pc:sldMk cId="2404450913" sldId="274"/>
            <ac:cxnSpMk id="11" creationId="{846FC994-AF80-9519-B304-74D6D7D64762}"/>
          </ac:cxnSpMkLst>
        </pc:cxnChg>
      </pc:sldChg>
      <pc:sldChg chg="modSp add mod">
        <pc:chgData name="Toby Donaldson" userId="2e6e5431-bb17-4c41-9985-d39c50d83c73" providerId="ADAL" clId="{B9586FC7-1ADA-4368-AE13-4AF4FF7EC188}" dt="2023-07-10T02:36:13.194" v="6014" actId="20577"/>
        <pc:sldMkLst>
          <pc:docMk/>
          <pc:sldMk cId="306964257" sldId="275"/>
        </pc:sldMkLst>
        <pc:spChg chg="mod">
          <ac:chgData name="Toby Donaldson" userId="2e6e5431-bb17-4c41-9985-d39c50d83c73" providerId="ADAL" clId="{B9586FC7-1ADA-4368-AE13-4AF4FF7EC188}" dt="2023-07-10T02:36:13.194" v="6014" actId="20577"/>
          <ac:spMkLst>
            <pc:docMk/>
            <pc:sldMk cId="306964257" sldId="275"/>
            <ac:spMk id="3" creationId="{E0F1131A-19D9-5B1E-3639-BAA5A02D68BF}"/>
          </ac:spMkLst>
        </pc:spChg>
      </pc:sldChg>
      <pc:sldChg chg="addSp delSp modSp add mod ord">
        <pc:chgData name="Toby Donaldson" userId="2e6e5431-bb17-4c41-9985-d39c50d83c73" providerId="ADAL" clId="{B9586FC7-1ADA-4368-AE13-4AF4FF7EC188}" dt="2023-07-10T02:43:06.976" v="6047" actId="20577"/>
        <pc:sldMkLst>
          <pc:docMk/>
          <pc:sldMk cId="1374003772" sldId="276"/>
        </pc:sldMkLst>
        <pc:spChg chg="mod">
          <ac:chgData name="Toby Donaldson" userId="2e6e5431-bb17-4c41-9985-d39c50d83c73" providerId="ADAL" clId="{B9586FC7-1ADA-4368-AE13-4AF4FF7EC188}" dt="2023-07-08T04:55:51.479" v="2304" actId="1076"/>
          <ac:spMkLst>
            <pc:docMk/>
            <pc:sldMk cId="1374003772" sldId="276"/>
            <ac:spMk id="2" creationId="{DAC52906-7C32-BCCD-C0C4-D83543BE2C1E}"/>
          </ac:spMkLst>
        </pc:spChg>
        <pc:spChg chg="del">
          <ac:chgData name="Toby Donaldson" userId="2e6e5431-bb17-4c41-9985-d39c50d83c73" providerId="ADAL" clId="{B9586FC7-1ADA-4368-AE13-4AF4FF7EC188}" dt="2023-07-08T04:48:49.202" v="2066" actId="21"/>
          <ac:spMkLst>
            <pc:docMk/>
            <pc:sldMk cId="1374003772" sldId="276"/>
            <ac:spMk id="3" creationId="{E0F1131A-19D9-5B1E-3639-BAA5A02D68BF}"/>
          </ac:spMkLst>
        </pc:spChg>
        <pc:spChg chg="mod">
          <ac:chgData name="Toby Donaldson" userId="2e6e5431-bb17-4c41-9985-d39c50d83c73" providerId="ADAL" clId="{B9586FC7-1ADA-4368-AE13-4AF4FF7EC188}" dt="2023-07-08T04:49:31.877" v="2078" actId="1076"/>
          <ac:spMkLst>
            <pc:docMk/>
            <pc:sldMk cId="1374003772" sldId="276"/>
            <ac:spMk id="5" creationId="{1059C9CB-137F-E734-FB9F-A172C57FA006}"/>
          </ac:spMkLst>
        </pc:spChg>
        <pc:spChg chg="mod">
          <ac:chgData name="Toby Donaldson" userId="2e6e5431-bb17-4c41-9985-d39c50d83c73" providerId="ADAL" clId="{B9586FC7-1ADA-4368-AE13-4AF4FF7EC188}" dt="2023-07-08T04:50:14.265" v="2086" actId="1076"/>
          <ac:spMkLst>
            <pc:docMk/>
            <pc:sldMk cId="1374003772" sldId="276"/>
            <ac:spMk id="6" creationId="{99BB2F25-E3D4-4431-AE2D-354141880DDE}"/>
          </ac:spMkLst>
        </pc:spChg>
        <pc:spChg chg="add del mod">
          <ac:chgData name="Toby Donaldson" userId="2e6e5431-bb17-4c41-9985-d39c50d83c73" providerId="ADAL" clId="{B9586FC7-1ADA-4368-AE13-4AF4FF7EC188}" dt="2023-07-08T04:48:51.806" v="2067" actId="21"/>
          <ac:spMkLst>
            <pc:docMk/>
            <pc:sldMk cId="1374003772" sldId="276"/>
            <ac:spMk id="13" creationId="{0A9708CD-7BAA-ACEF-56D9-42616831806E}"/>
          </ac:spMkLst>
        </pc:spChg>
        <pc:spChg chg="mod">
          <ac:chgData name="Toby Donaldson" userId="2e6e5431-bb17-4c41-9985-d39c50d83c73" providerId="ADAL" clId="{B9586FC7-1ADA-4368-AE13-4AF4FF7EC188}" dt="2023-07-08T04:50:20.479" v="2087" actId="20577"/>
          <ac:spMkLst>
            <pc:docMk/>
            <pc:sldMk cId="1374003772" sldId="276"/>
            <ac:spMk id="15" creationId="{E17642CF-C138-34E7-2E3A-B9403C651285}"/>
          </ac:spMkLst>
        </pc:spChg>
        <pc:spChg chg="mod">
          <ac:chgData name="Toby Donaldson" userId="2e6e5431-bb17-4c41-9985-d39c50d83c73" providerId="ADAL" clId="{B9586FC7-1ADA-4368-AE13-4AF4FF7EC188}" dt="2023-07-08T04:49:09.599" v="2071"/>
          <ac:spMkLst>
            <pc:docMk/>
            <pc:sldMk cId="1374003772" sldId="276"/>
            <ac:spMk id="16" creationId="{30CE26A0-D123-F556-0802-3BF154EEE215}"/>
          </ac:spMkLst>
        </pc:spChg>
        <pc:spChg chg="del mod">
          <ac:chgData name="Toby Donaldson" userId="2e6e5431-bb17-4c41-9985-d39c50d83c73" providerId="ADAL" clId="{B9586FC7-1ADA-4368-AE13-4AF4FF7EC188}" dt="2023-07-08T04:50:34.540" v="2089" actId="21"/>
          <ac:spMkLst>
            <pc:docMk/>
            <pc:sldMk cId="1374003772" sldId="276"/>
            <ac:spMk id="17" creationId="{62E99B0E-EDE0-8918-ABA4-1F4D3FCF567A}"/>
          </ac:spMkLst>
        </pc:spChg>
        <pc:spChg chg="del mod">
          <ac:chgData name="Toby Donaldson" userId="2e6e5431-bb17-4c41-9985-d39c50d83c73" providerId="ADAL" clId="{B9586FC7-1ADA-4368-AE13-4AF4FF7EC188}" dt="2023-07-08T04:50:37.334" v="2090" actId="21"/>
          <ac:spMkLst>
            <pc:docMk/>
            <pc:sldMk cId="1374003772" sldId="276"/>
            <ac:spMk id="18" creationId="{4C95873E-746F-4F54-9B5E-98B70C9C2EBD}"/>
          </ac:spMkLst>
        </pc:spChg>
        <pc:spChg chg="del">
          <ac:chgData name="Toby Donaldson" userId="2e6e5431-bb17-4c41-9985-d39c50d83c73" providerId="ADAL" clId="{B9586FC7-1ADA-4368-AE13-4AF4FF7EC188}" dt="2023-07-08T04:48:54.144" v="2068" actId="21"/>
          <ac:spMkLst>
            <pc:docMk/>
            <pc:sldMk cId="1374003772" sldId="276"/>
            <ac:spMk id="19" creationId="{4D0C0BD2-6F03-E573-660B-9A77B4B66EB2}"/>
          </ac:spMkLst>
        </pc:spChg>
        <pc:spChg chg="mod">
          <ac:chgData name="Toby Donaldson" userId="2e6e5431-bb17-4c41-9985-d39c50d83c73" providerId="ADAL" clId="{B9586FC7-1ADA-4368-AE13-4AF4FF7EC188}" dt="2023-07-08T04:51:58.013" v="2133" actId="113"/>
          <ac:spMkLst>
            <pc:docMk/>
            <pc:sldMk cId="1374003772" sldId="276"/>
            <ac:spMk id="20" creationId="{C0D4FE63-574E-7FED-C8FE-2D1FEDA89F2C}"/>
          </ac:spMkLst>
        </pc:spChg>
        <pc:spChg chg="del mod">
          <ac:chgData name="Toby Donaldson" userId="2e6e5431-bb17-4c41-9985-d39c50d83c73" providerId="ADAL" clId="{B9586FC7-1ADA-4368-AE13-4AF4FF7EC188}" dt="2023-07-08T04:51:33.121" v="2128" actId="21"/>
          <ac:spMkLst>
            <pc:docMk/>
            <pc:sldMk cId="1374003772" sldId="276"/>
            <ac:spMk id="21" creationId="{13111E3C-B945-D075-9AAC-AA04031857FF}"/>
          </ac:spMkLst>
        </pc:spChg>
        <pc:spChg chg="del mod">
          <ac:chgData name="Toby Donaldson" userId="2e6e5431-bb17-4c41-9985-d39c50d83c73" providerId="ADAL" clId="{B9586FC7-1ADA-4368-AE13-4AF4FF7EC188}" dt="2023-07-08T04:49:04.146" v="2070" actId="21"/>
          <ac:spMkLst>
            <pc:docMk/>
            <pc:sldMk cId="1374003772" sldId="276"/>
            <ac:spMk id="22" creationId="{89B481E7-9DE4-0395-9543-FB7FE40529DC}"/>
          </ac:spMkLst>
        </pc:spChg>
        <pc:spChg chg="mod">
          <ac:chgData name="Toby Donaldson" userId="2e6e5431-bb17-4c41-9985-d39c50d83c73" providerId="ADAL" clId="{B9586FC7-1ADA-4368-AE13-4AF4FF7EC188}" dt="2023-07-10T02:43:06.976" v="6047" actId="20577"/>
          <ac:spMkLst>
            <pc:docMk/>
            <pc:sldMk cId="1374003772" sldId="276"/>
            <ac:spMk id="23" creationId="{A5EE5DDC-49A5-FB75-10E1-31F6DC06A106}"/>
          </ac:spMkLst>
        </pc:spChg>
        <pc:spChg chg="mod">
          <ac:chgData name="Toby Donaldson" userId="2e6e5431-bb17-4c41-9985-d39c50d83c73" providerId="ADAL" clId="{B9586FC7-1ADA-4368-AE13-4AF4FF7EC188}" dt="2023-07-08T04:50:24.250" v="2088" actId="20577"/>
          <ac:spMkLst>
            <pc:docMk/>
            <pc:sldMk cId="1374003772" sldId="276"/>
            <ac:spMk id="25" creationId="{4220BEB8-4436-DA40-E5F4-1C9B9F118367}"/>
          </ac:spMkLst>
        </pc:spChg>
        <pc:spChg chg="mod">
          <ac:chgData name="Toby Donaldson" userId="2e6e5431-bb17-4c41-9985-d39c50d83c73" providerId="ADAL" clId="{B9586FC7-1ADA-4368-AE13-4AF4FF7EC188}" dt="2023-07-08T04:49:12.524" v="2073"/>
          <ac:spMkLst>
            <pc:docMk/>
            <pc:sldMk cId="1374003772" sldId="276"/>
            <ac:spMk id="26" creationId="{978B888F-B0C9-9C3F-C393-D3A95BA60B8D}"/>
          </ac:spMkLst>
        </pc:spChg>
        <pc:spChg chg="add mod">
          <ac:chgData name="Toby Donaldson" userId="2e6e5431-bb17-4c41-9985-d39c50d83c73" providerId="ADAL" clId="{B9586FC7-1ADA-4368-AE13-4AF4FF7EC188}" dt="2023-07-08T04:52:04.710" v="2135" actId="20577"/>
          <ac:spMkLst>
            <pc:docMk/>
            <pc:sldMk cId="1374003772" sldId="276"/>
            <ac:spMk id="33" creationId="{221666C9-E8C9-1F23-B0D3-FF81E1C78D51}"/>
          </ac:spMkLst>
        </pc:spChg>
        <pc:spChg chg="add del mod">
          <ac:chgData name="Toby Donaldson" userId="2e6e5431-bb17-4c41-9985-d39c50d83c73" providerId="ADAL" clId="{B9586FC7-1ADA-4368-AE13-4AF4FF7EC188}" dt="2023-07-08T04:53:24.396" v="2142" actId="21"/>
          <ac:spMkLst>
            <pc:docMk/>
            <pc:sldMk cId="1374003772" sldId="276"/>
            <ac:spMk id="34" creationId="{6257F7F9-00D4-1DD6-CC91-B3F4EA2098B1}"/>
          </ac:spMkLst>
        </pc:spChg>
        <pc:spChg chg="add mod">
          <ac:chgData name="Toby Donaldson" userId="2e6e5431-bb17-4c41-9985-d39c50d83c73" providerId="ADAL" clId="{B9586FC7-1ADA-4368-AE13-4AF4FF7EC188}" dt="2023-07-08T04:56:11.189" v="2311" actId="1076"/>
          <ac:spMkLst>
            <pc:docMk/>
            <pc:sldMk cId="1374003772" sldId="276"/>
            <ac:spMk id="35" creationId="{B5A91AC5-49D5-9969-2039-D7F1C399B087}"/>
          </ac:spMkLst>
        </pc:spChg>
        <pc:spChg chg="add mod">
          <ac:chgData name="Toby Donaldson" userId="2e6e5431-bb17-4c41-9985-d39c50d83c73" providerId="ADAL" clId="{B9586FC7-1ADA-4368-AE13-4AF4FF7EC188}" dt="2023-07-08T04:56:17.304" v="2315" actId="688"/>
          <ac:spMkLst>
            <pc:docMk/>
            <pc:sldMk cId="1374003772" sldId="276"/>
            <ac:spMk id="36" creationId="{291D14F8-49B4-A14D-5A38-949BFBD29998}"/>
          </ac:spMkLst>
        </pc:spChg>
        <pc:spChg chg="mod">
          <ac:chgData name="Toby Donaldson" userId="2e6e5431-bb17-4c41-9985-d39c50d83c73" providerId="ADAL" clId="{B9586FC7-1ADA-4368-AE13-4AF4FF7EC188}" dt="2023-07-08T04:58:19.115" v="2341" actId="20577"/>
          <ac:spMkLst>
            <pc:docMk/>
            <pc:sldMk cId="1374003772" sldId="276"/>
            <ac:spMk id="38" creationId="{85A867F5-699D-7C98-F686-68CFDA902A53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39" creationId="{255409FF-A1CF-FE96-C87E-D6DE56787671}"/>
          </ac:spMkLst>
        </pc:spChg>
        <pc:spChg chg="mod">
          <ac:chgData name="Toby Donaldson" userId="2e6e5431-bb17-4c41-9985-d39c50d83c73" providerId="ADAL" clId="{B9586FC7-1ADA-4368-AE13-4AF4FF7EC188}" dt="2023-07-08T04:58:21.795" v="2343" actId="20577"/>
          <ac:spMkLst>
            <pc:docMk/>
            <pc:sldMk cId="1374003772" sldId="276"/>
            <ac:spMk id="43" creationId="{F0D991B6-73DD-9E1F-FC9C-BAC5A13B947F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44" creationId="{E5245055-2265-C2BF-1BA1-7CA6E6C10A48}"/>
          </ac:spMkLst>
        </pc:spChg>
        <pc:spChg chg="mod">
          <ac:chgData name="Toby Donaldson" userId="2e6e5431-bb17-4c41-9985-d39c50d83c73" providerId="ADAL" clId="{B9586FC7-1ADA-4368-AE13-4AF4FF7EC188}" dt="2023-07-08T04:58:26.220" v="2345" actId="20577"/>
          <ac:spMkLst>
            <pc:docMk/>
            <pc:sldMk cId="1374003772" sldId="276"/>
            <ac:spMk id="46" creationId="{1BD75AFD-419D-1F0D-C54D-546846540175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47" creationId="{4FBD4C98-B837-A2B8-3B15-5520E8CF51BB}"/>
          </ac:spMkLst>
        </pc:spChg>
        <pc:spChg chg="mod">
          <ac:chgData name="Toby Donaldson" userId="2e6e5431-bb17-4c41-9985-d39c50d83c73" providerId="ADAL" clId="{B9586FC7-1ADA-4368-AE13-4AF4FF7EC188}" dt="2023-07-08T04:58:36.256" v="2348" actId="20577"/>
          <ac:spMkLst>
            <pc:docMk/>
            <pc:sldMk cId="1374003772" sldId="276"/>
            <ac:spMk id="49" creationId="{2B68BD86-21EB-C713-961F-98C594723723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0" creationId="{B504192D-3C40-E8B9-CECF-3E28D15F225A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4" creationId="{E3760EA3-80F0-1D0A-34C9-B293E05AC32E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5" creationId="{0D4CE155-D961-5687-7C57-5C29ABBCE6D5}"/>
          </ac:spMkLst>
        </pc:spChg>
        <pc:spChg chg="mod">
          <ac:chgData name="Toby Donaldson" userId="2e6e5431-bb17-4c41-9985-d39c50d83c73" providerId="ADAL" clId="{B9586FC7-1ADA-4368-AE13-4AF4FF7EC188}" dt="2023-07-08T04:58:56.474" v="2355" actId="20577"/>
          <ac:spMkLst>
            <pc:docMk/>
            <pc:sldMk cId="1374003772" sldId="276"/>
            <ac:spMk id="57" creationId="{B9169467-15AF-B457-6107-B4FE129C047D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8" creationId="{15955BD3-A676-B5A6-7863-5804246A5727}"/>
          </ac:spMkLst>
        </pc:spChg>
        <pc:spChg chg="mod">
          <ac:chgData name="Toby Donaldson" userId="2e6e5431-bb17-4c41-9985-d39c50d83c73" providerId="ADAL" clId="{B9586FC7-1ADA-4368-AE13-4AF4FF7EC188}" dt="2023-07-08T04:58:43.674" v="2352" actId="20577"/>
          <ac:spMkLst>
            <pc:docMk/>
            <pc:sldMk cId="1374003772" sldId="276"/>
            <ac:spMk id="60" creationId="{328577C0-2210-7FDE-AB4A-D9D70A830CA5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1" creationId="{EC663698-DE6E-DDF9-4DA6-70153593D7A7}"/>
          </ac:spMkLst>
        </pc:spChg>
        <pc:spChg chg="mod">
          <ac:chgData name="Toby Donaldson" userId="2e6e5431-bb17-4c41-9985-d39c50d83c73" providerId="ADAL" clId="{B9586FC7-1ADA-4368-AE13-4AF4FF7EC188}" dt="2023-07-08T04:58:48.595" v="2354" actId="20577"/>
          <ac:spMkLst>
            <pc:docMk/>
            <pc:sldMk cId="1374003772" sldId="276"/>
            <ac:spMk id="65" creationId="{4E0F8DDE-801B-5AF8-D172-8F8AE1F565A6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6" creationId="{A1A17E56-C590-D7E0-E5C7-36D47F070471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8" creationId="{808C0C42-8B14-C5DE-7F23-001657688B35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9" creationId="{C442EA29-B5F1-0050-E9FB-63777C67B4DB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78" creationId="{388B5795-0F1E-088C-4F36-897E81AC8CBF}"/>
          </ac:spMkLst>
        </pc:spChg>
        <pc:spChg chg="add del mod">
          <ac:chgData name="Toby Donaldson" userId="2e6e5431-bb17-4c41-9985-d39c50d83c73" providerId="ADAL" clId="{B9586FC7-1ADA-4368-AE13-4AF4FF7EC188}" dt="2023-07-08T04:59:56.399" v="2370" actId="11529"/>
          <ac:spMkLst>
            <pc:docMk/>
            <pc:sldMk cId="1374003772" sldId="276"/>
            <ac:spMk id="79" creationId="{EEEEA39B-318E-A225-2B96-7ADBD4E30E81}"/>
          </ac:spMkLst>
        </pc:spChg>
        <pc:spChg chg="add del mod">
          <ac:chgData name="Toby Donaldson" userId="2e6e5431-bb17-4c41-9985-d39c50d83c73" providerId="ADAL" clId="{B9586FC7-1ADA-4368-AE13-4AF4FF7EC188}" dt="2023-07-08T05:02:45.062" v="2435" actId="21"/>
          <ac:spMkLst>
            <pc:docMk/>
            <pc:sldMk cId="1374003772" sldId="276"/>
            <ac:spMk id="80" creationId="{0C65181F-1A13-A56C-A9D1-54306B70356E}"/>
          </ac:spMkLst>
        </pc:spChg>
        <pc:spChg chg="add del mod">
          <ac:chgData name="Toby Donaldson" userId="2e6e5431-bb17-4c41-9985-d39c50d83c73" providerId="ADAL" clId="{B9586FC7-1ADA-4368-AE13-4AF4FF7EC188}" dt="2023-07-08T05:02:45.062" v="2435" actId="21"/>
          <ac:spMkLst>
            <pc:docMk/>
            <pc:sldMk cId="1374003772" sldId="276"/>
            <ac:spMk id="81" creationId="{C54A9E38-459C-437D-86C5-A6ED684E1C59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2" creationId="{C8A7E29E-CAED-2BE3-3AAC-D61F50B0B804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3" creationId="{3FFA9246-1FE8-FFC4-0A77-DAA5E498163B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4" creationId="{78A98E35-1F14-BE10-90C2-075DCF5BE324}"/>
          </ac:spMkLst>
        </pc:spChg>
        <pc:spChg chg="add mod">
          <ac:chgData name="Toby Donaldson" userId="2e6e5431-bb17-4c41-9985-d39c50d83c73" providerId="ADAL" clId="{B9586FC7-1ADA-4368-AE13-4AF4FF7EC188}" dt="2023-07-08T05:03:12.011" v="2441" actId="1076"/>
          <ac:spMkLst>
            <pc:docMk/>
            <pc:sldMk cId="1374003772" sldId="276"/>
            <ac:spMk id="85" creationId="{512F9614-E64B-7679-6201-55372B75FBDA}"/>
          </ac:spMkLst>
        </pc:spChg>
        <pc:grpChg chg="mod">
          <ac:chgData name="Toby Donaldson" userId="2e6e5431-bb17-4c41-9985-d39c50d83c73" providerId="ADAL" clId="{B9586FC7-1ADA-4368-AE13-4AF4FF7EC188}" dt="2023-07-08T04:49:00.343" v="2069" actId="1076"/>
          <ac:grpSpMkLst>
            <pc:docMk/>
            <pc:sldMk cId="1374003772" sldId="276"/>
            <ac:grpSpMk id="7" creationId="{DA780336-EFA3-05B2-6EBC-EBE9B6811E7E}"/>
          </ac:grpSpMkLst>
        </pc:grpChg>
        <pc:grpChg chg="add mod">
          <ac:chgData name="Toby Donaldson" userId="2e6e5431-bb17-4c41-9985-d39c50d83c73" providerId="ADAL" clId="{B9586FC7-1ADA-4368-AE13-4AF4FF7EC188}" dt="2023-07-08T04:49:31.877" v="2078" actId="1076"/>
          <ac:grpSpMkLst>
            <pc:docMk/>
            <pc:sldMk cId="1374003772" sldId="276"/>
            <ac:grpSpMk id="14" creationId="{5EB4D613-C8EE-D1CA-AEFD-66018726FF03}"/>
          </ac:grpSpMkLst>
        </pc:grpChg>
        <pc:grpChg chg="add mod">
          <ac:chgData name="Toby Donaldson" userId="2e6e5431-bb17-4c41-9985-d39c50d83c73" providerId="ADAL" clId="{B9586FC7-1ADA-4368-AE13-4AF4FF7EC188}" dt="2023-07-08T04:50:14.265" v="2086" actId="1076"/>
          <ac:grpSpMkLst>
            <pc:docMk/>
            <pc:sldMk cId="1374003772" sldId="276"/>
            <ac:grpSpMk id="24" creationId="{2BCD1CDA-8226-B99A-76EB-D80574E7956E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37" creationId="{00211FCE-DFD0-CAE7-E9AC-A88F3E09FE9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2" creationId="{A5ACC7A2-0AD4-8FFA-8CB1-62676766C775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5" creationId="{819ADD76-A059-5DAF-5214-7FBDE9E916D5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8" creationId="{591C575E-A84A-5C8C-B608-31951315AFEE}"/>
          </ac:grpSpMkLst>
        </pc:grpChg>
        <pc:grpChg chg="add del mod">
          <ac:chgData name="Toby Donaldson" userId="2e6e5431-bb17-4c41-9985-d39c50d83c73" providerId="ADAL" clId="{B9586FC7-1ADA-4368-AE13-4AF4FF7EC188}" dt="2023-07-08T04:57:30.349" v="2330" actId="21"/>
          <ac:grpSpMkLst>
            <pc:docMk/>
            <pc:sldMk cId="1374003772" sldId="276"/>
            <ac:grpSpMk id="53" creationId="{CADD3F77-A7B5-658F-734A-EE5328289AE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56" creationId="{B731D11A-C2A0-6910-8F2E-265BFBF9BC1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59" creationId="{326FAB81-F0DD-DA0B-C2AD-B4C84B588639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64" creationId="{00BC70D8-67A8-8B67-C32E-919E108239AC}"/>
          </ac:grpSpMkLst>
        </pc:grpChg>
        <pc:grpChg chg="add del mod">
          <ac:chgData name="Toby Donaldson" userId="2e6e5431-bb17-4c41-9985-d39c50d83c73" providerId="ADAL" clId="{B9586FC7-1ADA-4368-AE13-4AF4FF7EC188}" dt="2023-07-08T04:57:39.995" v="2333" actId="21"/>
          <ac:grpSpMkLst>
            <pc:docMk/>
            <pc:sldMk cId="1374003772" sldId="276"/>
            <ac:grpSpMk id="67" creationId="{ED97E5DD-116D-9963-8D4C-97DDB43E3AFF}"/>
          </ac:grpSpMkLst>
        </pc:grpChg>
        <pc:cxnChg chg="mod">
          <ac:chgData name="Toby Donaldson" userId="2e6e5431-bb17-4c41-9985-d39c50d83c73" providerId="ADAL" clId="{B9586FC7-1ADA-4368-AE13-4AF4FF7EC188}" dt="2023-07-08T04:49:34.917" v="2079" actId="14100"/>
          <ac:cxnSpMkLst>
            <pc:docMk/>
            <pc:sldMk cId="1374003772" sldId="276"/>
            <ac:cxnSpMk id="10" creationId="{7E37AEF3-A7E5-340E-6D5F-5452C18B4489}"/>
          </ac:cxnSpMkLst>
        </pc:cxnChg>
        <pc:cxnChg chg="mod">
          <ac:chgData name="Toby Donaldson" userId="2e6e5431-bb17-4c41-9985-d39c50d83c73" providerId="ADAL" clId="{B9586FC7-1ADA-4368-AE13-4AF4FF7EC188}" dt="2023-07-08T04:50:14.265" v="2086" actId="1076"/>
          <ac:cxnSpMkLst>
            <pc:docMk/>
            <pc:sldMk cId="1374003772" sldId="276"/>
            <ac:cxnSpMk id="11" creationId="{846FC994-AF80-9519-B304-74D6D7D64762}"/>
          </ac:cxnSpMkLst>
        </pc:cxnChg>
        <pc:cxnChg chg="add del mod">
          <ac:chgData name="Toby Donaldson" userId="2e6e5431-bb17-4c41-9985-d39c50d83c73" providerId="ADAL" clId="{B9586FC7-1ADA-4368-AE13-4AF4FF7EC188}" dt="2023-07-08T05:02:45.062" v="2435" actId="21"/>
          <ac:cxnSpMkLst>
            <pc:docMk/>
            <pc:sldMk cId="1374003772" sldId="276"/>
            <ac:cxnSpMk id="40" creationId="{2AA79B13-95F9-D03A-AA2F-93C0C37D7D46}"/>
          </ac:cxnSpMkLst>
        </pc:cxnChg>
        <pc:cxnChg chg="add del mod">
          <ac:chgData name="Toby Donaldson" userId="2e6e5431-bb17-4c41-9985-d39c50d83c73" providerId="ADAL" clId="{B9586FC7-1ADA-4368-AE13-4AF4FF7EC188}" dt="2023-07-08T05:02:45.062" v="2435" actId="21"/>
          <ac:cxnSpMkLst>
            <pc:docMk/>
            <pc:sldMk cId="1374003772" sldId="276"/>
            <ac:cxnSpMk id="41" creationId="{D2182FB6-AD5E-430E-6874-C94530A92A27}"/>
          </ac:cxnSpMkLst>
        </pc:cxnChg>
        <pc:cxnChg chg="add del mod">
          <ac:chgData name="Toby Donaldson" userId="2e6e5431-bb17-4c41-9985-d39c50d83c73" providerId="ADAL" clId="{B9586FC7-1ADA-4368-AE13-4AF4FF7EC188}" dt="2023-07-08T04:57:30.349" v="2330" actId="21"/>
          <ac:cxnSpMkLst>
            <pc:docMk/>
            <pc:sldMk cId="1374003772" sldId="276"/>
            <ac:cxnSpMk id="51" creationId="{9E5E2303-8164-7822-70BF-529245155A1D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52" creationId="{931E9E21-91C1-6665-386D-92DE2E4A1035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62" creationId="{5B564685-6CAF-872D-3EE8-DA232E79C24B}"/>
          </ac:cxnSpMkLst>
        </pc:cxnChg>
        <pc:cxnChg chg="add del mod">
          <ac:chgData name="Toby Donaldson" userId="2e6e5431-bb17-4c41-9985-d39c50d83c73" providerId="ADAL" clId="{B9586FC7-1ADA-4368-AE13-4AF4FF7EC188}" dt="2023-07-08T04:57:39.995" v="2333" actId="21"/>
          <ac:cxnSpMkLst>
            <pc:docMk/>
            <pc:sldMk cId="1374003772" sldId="276"/>
            <ac:cxnSpMk id="63" creationId="{FA26F1FE-61BC-5E13-8056-BCC7CE0DDC78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70" creationId="{B1EF1F0D-0179-1CD8-728C-F2E832025AB2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73" creationId="{221D42E3-CA9C-223B-7908-47861EFBD4DD}"/>
          </ac:cxnSpMkLst>
        </pc:cxnChg>
      </pc:sldChg>
      <pc:sldChg chg="addSp modSp add mod">
        <pc:chgData name="Toby Donaldson" userId="2e6e5431-bb17-4c41-9985-d39c50d83c73" providerId="ADAL" clId="{B9586FC7-1ADA-4368-AE13-4AF4FF7EC188}" dt="2023-07-08T05:04:43.423" v="2494" actId="14100"/>
        <pc:sldMkLst>
          <pc:docMk/>
          <pc:sldMk cId="1099331548" sldId="277"/>
        </pc:sldMkLst>
        <pc:spChg chg="add mod">
          <ac:chgData name="Toby Donaldson" userId="2e6e5431-bb17-4c41-9985-d39c50d83c73" providerId="ADAL" clId="{B9586FC7-1ADA-4368-AE13-4AF4FF7EC188}" dt="2023-07-08T05:03:26.963" v="2442"/>
          <ac:spMkLst>
            <pc:docMk/>
            <pc:sldMk cId="1099331548" sldId="277"/>
            <ac:spMk id="3" creationId="{3B09EB43-9967-A02F-BDAF-0745BD22D0B1}"/>
          </ac:spMkLst>
        </pc:spChg>
        <pc:spChg chg="add mod">
          <ac:chgData name="Toby Donaldson" userId="2e6e5431-bb17-4c41-9985-d39c50d83c73" providerId="ADAL" clId="{B9586FC7-1ADA-4368-AE13-4AF4FF7EC188}" dt="2023-07-08T05:04:23.539" v="2489" actId="1076"/>
          <ac:spMkLst>
            <pc:docMk/>
            <pc:sldMk cId="1099331548" sldId="277"/>
            <ac:spMk id="12" creationId="{90BA0C4E-8B61-52E6-A93B-C0D44C714BAA}"/>
          </ac:spMkLst>
        </pc:spChg>
        <pc:spChg chg="mod">
          <ac:chgData name="Toby Donaldson" userId="2e6e5431-bb17-4c41-9985-d39c50d83c73" providerId="ADAL" clId="{B9586FC7-1ADA-4368-AE13-4AF4FF7EC188}" dt="2023-07-08T05:04:43.423" v="2494" actId="14100"/>
          <ac:spMkLst>
            <pc:docMk/>
            <pc:sldMk cId="1099331548" sldId="277"/>
            <ac:spMk id="23" creationId="{A5EE5DDC-49A5-FB75-10E1-31F6DC06A106}"/>
          </ac:spMkLst>
        </pc:spChg>
        <pc:spChg chg="mod">
          <ac:chgData name="Toby Donaldson" userId="2e6e5431-bb17-4c41-9985-d39c50d83c73" providerId="ADAL" clId="{B9586FC7-1ADA-4368-AE13-4AF4FF7EC188}" dt="2023-07-08T05:03:37.871" v="2443" actId="1076"/>
          <ac:spMkLst>
            <pc:docMk/>
            <pc:sldMk cId="1099331548" sldId="277"/>
            <ac:spMk id="78" creationId="{388B5795-0F1E-088C-4F36-897E81AC8CBF}"/>
          </ac:spMkLst>
        </pc:spChg>
      </pc:sldChg>
      <pc:sldChg chg="addSp delSp modSp add mod ord">
        <pc:chgData name="Toby Donaldson" userId="2e6e5431-bb17-4c41-9985-d39c50d83c73" providerId="ADAL" clId="{B9586FC7-1ADA-4368-AE13-4AF4FF7EC188}" dt="2023-07-08T05:45:39.382" v="3374" actId="20577"/>
        <pc:sldMkLst>
          <pc:docMk/>
          <pc:sldMk cId="2769145941" sldId="278"/>
        </pc:sldMkLst>
        <pc:spChg chg="mod">
          <ac:chgData name="Toby Donaldson" userId="2e6e5431-bb17-4c41-9985-d39c50d83c73" providerId="ADAL" clId="{B9586FC7-1ADA-4368-AE13-4AF4FF7EC188}" dt="2023-07-08T05:06:44.593" v="2508" actId="1076"/>
          <ac:spMkLst>
            <pc:docMk/>
            <pc:sldMk cId="2769145941" sldId="278"/>
            <ac:spMk id="9" creationId="{D62C956C-1189-C57A-6744-CC52796B23A9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3" creationId="{3D028295-0CAC-B195-C4D0-2BCE660B3951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5" creationId="{6710310B-C799-D271-B322-0D9D86D4E222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6" creationId="{209F1C4A-6884-EF48-1BD8-57AE7A0314CD}"/>
          </ac:spMkLst>
        </pc:spChg>
        <pc:spChg chg="add mod">
          <ac:chgData name="Toby Donaldson" userId="2e6e5431-bb17-4c41-9985-d39c50d83c73" providerId="ADAL" clId="{B9586FC7-1ADA-4368-AE13-4AF4FF7EC188}" dt="2023-07-08T05:18:39.462" v="2759" actId="20577"/>
          <ac:spMkLst>
            <pc:docMk/>
            <pc:sldMk cId="2769145941" sldId="278"/>
            <ac:spMk id="17" creationId="{A439B3A8-C0B8-A98F-103B-6DA825507E6F}"/>
          </ac:spMkLst>
        </pc:spChg>
        <pc:spChg chg="add mod">
          <ac:chgData name="Toby Donaldson" userId="2e6e5431-bb17-4c41-9985-d39c50d83c73" providerId="ADAL" clId="{B9586FC7-1ADA-4368-AE13-4AF4FF7EC188}" dt="2023-07-08T05:10:43.069" v="2581" actId="20577"/>
          <ac:spMkLst>
            <pc:docMk/>
            <pc:sldMk cId="2769145941" sldId="278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1" creationId="{747A2435-0B0F-401F-9114-C2CAA523F3FC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2" creationId="{8973161D-4F57-3D7F-621D-505D095122C2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4" creationId="{89C86C5F-45D7-CC1C-D7BF-AFFBF01F04EA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5" creationId="{02863E8C-F1B9-3CC0-25BD-D128C4966F3A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7" creationId="{0A4030BC-09A7-E292-9A0D-25624F99D447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8" creationId="{AA83B4B9-A748-1E0B-FEE1-3CEEBF08D3B9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0" creationId="{F7711E24-20ED-95A8-4F3A-B4BDD1A833A4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1" creationId="{D9EB889A-699D-2247-D6DD-AE6F0A5574C5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3" creationId="{CAC7E805-9519-C939-777A-F496F945DDAF}"/>
          </ac:spMkLst>
        </pc:spChg>
        <pc:spChg chg="del">
          <ac:chgData name="Toby Donaldson" userId="2e6e5431-bb17-4c41-9985-d39c50d83c73" providerId="ADAL" clId="{B9586FC7-1ADA-4368-AE13-4AF4FF7EC188}" dt="2023-07-08T05:06:11.957" v="2501" actId="21"/>
          <ac:spMkLst>
            <pc:docMk/>
            <pc:sldMk cId="2769145941" sldId="278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6" creationId="{B7F99F15-EA99-108C-B7C8-4365FEF2739F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8" creationId="{92DECAD5-11C5-0A9F-781A-06621738D37E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9" creationId="{7D52DC23-6F0B-6694-6346-5F1DEB38BCA1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6" creationId="{3F2F1212-618B-8BCC-B5C5-18C6CC944A4D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7" creationId="{59F080EB-2D20-4A15-B4AD-37D600F3447F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9" creationId="{2CDA325D-A783-07AF-682F-8A328B44944B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0" creationId="{ABCA666B-7764-B4D1-69E2-E06077290ED6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2" creationId="{5DADF7F6-B769-297E-3E55-7C07E6F9F23D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3" creationId="{0A447A03-E4B6-F68D-8AAD-6DE5460B3EEE}"/>
          </ac:spMkLst>
        </pc:spChg>
        <pc:spChg chg="mod">
          <ac:chgData name="Toby Donaldson" userId="2e6e5431-bb17-4c41-9985-d39c50d83c73" providerId="ADAL" clId="{B9586FC7-1ADA-4368-AE13-4AF4FF7EC188}" dt="2023-07-08T05:10:11.315" v="2577" actId="207"/>
          <ac:spMkLst>
            <pc:docMk/>
            <pc:sldMk cId="2769145941" sldId="278"/>
            <ac:spMk id="58" creationId="{705E0D77-13F2-3C11-FDBC-BE4A555D8490}"/>
          </ac:spMkLst>
        </pc:spChg>
        <pc:spChg chg="mod">
          <ac:chgData name="Toby Donaldson" userId="2e6e5431-bb17-4c41-9985-d39c50d83c73" providerId="ADAL" clId="{B9586FC7-1ADA-4368-AE13-4AF4FF7EC188}" dt="2023-07-08T05:08:37.415" v="2564"/>
          <ac:spMkLst>
            <pc:docMk/>
            <pc:sldMk cId="2769145941" sldId="278"/>
            <ac:spMk id="59" creationId="{6A65B233-1518-ADFB-85A6-17301111269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3" creationId="{0269BB25-F0C3-FC47-7296-AF8F5DAB74D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4" creationId="{24770B68-9144-98CB-37F2-08200C84408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5" creationId="{4D9BBE61-FEDA-52A3-BC8A-F7D38A92365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6" creationId="{E7F36839-C8AD-758C-14FD-E5E1EAB0B803}"/>
          </ac:spMkLst>
        </pc:spChg>
        <pc:spChg chg="add mod">
          <ac:chgData name="Toby Donaldson" userId="2e6e5431-bb17-4c41-9985-d39c50d83c73" providerId="ADAL" clId="{B9586FC7-1ADA-4368-AE13-4AF4FF7EC188}" dt="2023-07-08T05:45:37.332" v="3372" actId="20577"/>
          <ac:spMkLst>
            <pc:docMk/>
            <pc:sldMk cId="2769145941" sldId="278"/>
            <ac:spMk id="67" creationId="{833B5925-3367-68A5-A371-FAF7767A544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8" creationId="{F4049694-6314-4CEE-3DDD-732772A149A2}"/>
          </ac:spMkLst>
        </pc:spChg>
        <pc:spChg chg="add mod">
          <ac:chgData name="Toby Donaldson" userId="2e6e5431-bb17-4c41-9985-d39c50d83c73" providerId="ADAL" clId="{B9586FC7-1ADA-4368-AE13-4AF4FF7EC188}" dt="2023-07-08T05:45:39.382" v="3374" actId="20577"/>
          <ac:spMkLst>
            <pc:docMk/>
            <pc:sldMk cId="2769145941" sldId="278"/>
            <ac:spMk id="69" creationId="{BD6688CD-67A2-96A3-F312-83AD298916BA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0" creationId="{07553CA4-D8CD-5A90-6024-46C0F09F7D9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1" creationId="{DF8E5816-B292-673D-D73C-27EAED686C8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2" creationId="{5E1F9648-AF2F-7F3E-EF73-4B5BCBFD1B5C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3" creationId="{706F1BA6-D228-9AEA-3E5A-97417C4E3EC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4" creationId="{A8C5BFDA-2603-1257-B6E9-696D1F1BE22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0" creationId="{724FB864-DD5B-95EB-0321-6CE9D95B9F4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1" creationId="{6945D390-C909-5C40-FB13-3FF5252DA06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2" creationId="{B18F5944-030D-E674-0B01-0FD62A36CDD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3" creationId="{43C9ACB2-3021-DCB7-82C5-A5F99B31D4ED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4" creationId="{6B6D19D2-FB83-45B2-FC3B-8FADF41A397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5" creationId="{F7619E94-2250-DB6B-1C04-FFE31F090B2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0" creationId="{E15AA3BF-7996-0E4D-8B19-A3299C01CFF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2" creationId="{232B42D9-39D0-62AB-900D-307C30EF8EB0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4" creationId="{449BF9B2-7827-AF69-3D8D-5F7C4546E11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6" creationId="{B0B7DDD3-86D8-D9E4-F7BB-7AA3E47905A0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8" creationId="{882D82A8-9D8C-9092-735D-EE501DF8272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0" creationId="{245CB644-0FB9-32F5-267E-8E41BCCD7193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2" creationId="{73092061-362E-3258-6790-36D54FD1B22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4" creationId="{5F719F87-355D-ED60-5158-54CD95B0C3D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6" creationId="{838C6FC5-8140-2337-6E75-E3D62ACF805A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5:06:17.096" v="2502" actId="20577"/>
          <ac:spMkLst>
            <pc:docMk/>
            <pc:sldMk cId="2769145941" sldId="278"/>
            <ac:spMk id="118" creationId="{16198318-155F-37A0-5A07-B04A95DB2C0D}"/>
          </ac:spMkLst>
        </pc:s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2" creationId="{E34DD99D-7AB8-2B30-D181-8782759CD942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5" creationId="{875B1650-54FE-9ACD-9419-B745516805B9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8" creationId="{B359DDA6-7A27-E520-C303-457ABB43FA93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0" creationId="{CE6879D4-481A-3A86-31CE-25776C872B42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3" creationId="{386D996E-EC03-CA53-3A05-A0B6407185CB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6" creationId="{32BABB00-6B26-48FA-C508-6162791DEFA2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9" creationId="{1E8F483A-8FA2-7687-A522-F2081F6781E0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32" creationId="{0D47E179-605F-1E4B-AEA6-2690D89D1340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37" creationId="{85390EFF-FD9B-99A4-C256-01B1568C9879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45" creationId="{CA377F49-84CB-8619-3213-EC495094574A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48" creationId="{016AE167-13BF-3273-F1BB-0CD17B845B11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51" creationId="{24576BD9-6AD3-8D81-A7B1-E80B764AC253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57" creationId="{F1D49AFB-4855-B962-6DFD-12B5AF626B81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1" creationId="{2E24BA6C-7D01-1501-AC07-0CD4748185E9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4" creationId="{DD9E4BDC-4CCA-986B-4DB9-94A325CEC796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7" creationId="{D65E8220-C1DE-8269-B65E-412F34F07FCF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3" creationId="{21353A2E-A4C6-A966-1EDD-292A3091E10E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5:18:42.157" v="2760" actId="1076"/>
          <ac:picMkLst>
            <pc:docMk/>
            <pc:sldMk cId="2769145941" sldId="278"/>
            <ac:picMk id="19" creationId="{2927A5EE-7C62-6E05-175E-F08EF5CDF1BD}"/>
          </ac:picMkLst>
        </pc:pic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1" creationId="{32E2293C-3AA0-1BE1-9F0F-C4989D9D92F4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2" creationId="{C26F44E7-A965-9619-B800-D6DEC05287FD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" creationId="{60E97E9B-4359-F12B-D48A-345C56342D8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0" creationId="{E3C733DA-C4A3-9448-1CBE-FDC2CF8BE5C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1" creationId="{7A965A01-990A-E979-B7A7-3D2F859A12D8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2" creationId="{F4593857-BCF5-69C6-10E2-34B5F214D8E4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3" creationId="{48F8C8CC-8DD2-0C5D-D6C5-751FCEF328A2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4" creationId="{2D81DF1D-19EF-72FB-A4C2-BAAB8AF262D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4" creationId="{977980DE-D3B0-CED8-926E-09C27E35CA47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5" creationId="{EB273929-2C1A-15A8-B25E-388258A14EA6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6" creationId="{D2092AE4-748C-2F4C-50E9-94E3EFAE9F6F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60" creationId="{127880F9-C441-748C-D3AA-DF8996C7A40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5" creationId="{7C9B3B9B-DD6E-5E21-DBDF-6E893F0162C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6" creationId="{DBD7CDC0-DA20-CD83-029B-281EBC8346F7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7" creationId="{4DF03442-FC90-C48B-BD33-A5860530CF5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8" creationId="{7A3CE826-690A-B605-8E94-A06A955B476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9" creationId="{864925B3-B925-8E57-ADD6-B55E69FD163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6" creationId="{68A43FA7-6378-356A-FA7C-189841A8D27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7" creationId="{19DD5012-5F0B-EBA3-7D14-F0BF1E3CF87A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8" creationId="{01A6BE3E-CF2E-2F43-EB93-6823B92F537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9" creationId="{934A4E22-7979-1A99-AFDC-E7F75CF0D47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1" creationId="{C376EAA5-3403-4459-47D0-B64D269C0FB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3" creationId="{80B76EF3-90B6-ACD8-0AB4-E4D94AAACD81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5" creationId="{885C1504-2917-3731-E631-B0121B7317A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7" creationId="{87FB6A34-1F44-33B7-0A86-321EE3B2FDD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9" creationId="{67EBA101-6871-5B0A-7008-5EB082417D80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1" creationId="{D1ED8479-A271-EAFE-04F1-C0A45DC164C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3" creationId="{22B3CA5E-BF77-FCFF-51B7-E3771153292D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5" creationId="{4D3F50D2-AA44-4932-34B1-398452BE535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7" creationId="{DC4F2C5F-803E-4DE8-4D47-D850F8AE5E07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2" creationId="{F7C83284-47B2-FFB9-3E71-019BD3C6D585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6" creationId="{9A351850-F39C-FE99-26E2-A58FEFA4D767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7" creationId="{7B8BCE5A-EC37-D450-44D8-1A4348E9E1FA}"/>
          </ac:cxnSpMkLst>
        </pc:cxnChg>
      </pc:sldChg>
      <pc:sldChg chg="delSp modSp add del mod">
        <pc:chgData name="Toby Donaldson" userId="2e6e5431-bb17-4c41-9985-d39c50d83c73" providerId="ADAL" clId="{B9586FC7-1ADA-4368-AE13-4AF4FF7EC188}" dt="2023-07-08T05:19:13.252" v="2761" actId="2696"/>
        <pc:sldMkLst>
          <pc:docMk/>
          <pc:sldMk cId="1695902105" sldId="279"/>
        </pc:sldMkLst>
        <pc:spChg chg="mod">
          <ac:chgData name="Toby Donaldson" userId="2e6e5431-bb17-4c41-9985-d39c50d83c73" providerId="ADAL" clId="{B9586FC7-1ADA-4368-AE13-4AF4FF7EC188}" dt="2023-07-08T05:10:55.459" v="2583" actId="20577"/>
          <ac:spMkLst>
            <pc:docMk/>
            <pc:sldMk cId="1695902105" sldId="279"/>
            <ac:spMk id="18" creationId="{E990820E-F49F-048D-064F-A206E9A9F8FB}"/>
          </ac:spMkLst>
        </pc:spChg>
        <pc:picChg chg="del">
          <ac:chgData name="Toby Donaldson" userId="2e6e5431-bb17-4c41-9985-d39c50d83c73" providerId="ADAL" clId="{B9586FC7-1ADA-4368-AE13-4AF4FF7EC188}" dt="2023-07-08T05:10:51.312" v="2582" actId="21"/>
          <ac:picMkLst>
            <pc:docMk/>
            <pc:sldMk cId="1695902105" sldId="279"/>
            <ac:picMk id="19" creationId="{2927A5EE-7C62-6E05-175E-F08EF5CDF1BD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08T05:42:12.476" v="3346" actId="20577"/>
        <pc:sldMkLst>
          <pc:docMk/>
          <pc:sldMk cId="3984422212" sldId="280"/>
        </pc:sldMkLst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15" creationId="{2AEDA288-BF28-5F3C-C1B7-5BD9ECE68346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16" creationId="{5A0F46BA-B270-6D94-713F-5C791CAE17B9}"/>
          </ac:spMkLst>
        </pc:spChg>
        <pc:spChg chg="mod">
          <ac:chgData name="Toby Donaldson" userId="2e6e5431-bb17-4c41-9985-d39c50d83c73" providerId="ADAL" clId="{B9586FC7-1ADA-4368-AE13-4AF4FF7EC188}" dt="2023-07-08T05:16:14.565" v="2714" actId="1076"/>
          <ac:spMkLst>
            <pc:docMk/>
            <pc:sldMk cId="3984422212" sldId="280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5:11:29.752" v="2654" actId="20577"/>
          <ac:spMkLst>
            <pc:docMk/>
            <pc:sldMk cId="3984422212" sldId="280"/>
            <ac:spMk id="18" creationId="{E990820E-F49F-048D-064F-A206E9A9F8F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1" creationId="{D137D49E-16B0-54B5-449D-FDFEC0166AE6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2" creationId="{7B7BFF02-D381-497F-01A5-424E0AADE87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4" creationId="{00C9ED4F-F44C-917F-66C3-21278B31846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5" creationId="{D4B5B13F-B71E-C8DF-1508-72E026D84043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7" creationId="{0FCF45B2-F027-DE27-FA4B-57D5542962A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8" creationId="{92CAD264-9A73-1CD2-A29B-4F93F6E3B26F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0" creationId="{FC6EBDFB-9A85-000E-1E38-C75E79CB6D40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1" creationId="{D3043B6F-48F1-1223-B2F7-1BB756A20095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3" creationId="{09594101-CDF3-F5F1-5ECD-1E9C4691211D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5" creationId="{EFEB4D45-304A-D2FE-F8C2-CF1947619B3D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2" creationId="{5FCADE23-1F78-28C7-A57E-BBF1EA48BEF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3" creationId="{18955270-E141-61DD-83BB-6D47F76230A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5" creationId="{32CB5383-062A-198C-770F-2ED0DFEA9AB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6" creationId="{632D592E-394D-86AD-4797-9AE3FB1AEA9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8" creationId="{10799474-EAC0-583B-BE5C-9234FCFE907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9" creationId="{5289EDA8-BF94-0E74-635A-A77E41E9501B}"/>
          </ac:spMkLst>
        </pc:spChg>
        <pc:spChg chg="add 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56" creationId="{97ED5EB4-1971-C20F-6E35-1FCB90814704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62" creationId="{C2289354-B672-1AA2-6739-AECCBE45A762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66" creationId="{239288E7-889C-F3FC-8F37-6FBF1F1CDABC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0" creationId="{9C8594EA-377B-D4C7-6C31-85CFD983F53E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6" creationId="{61118C34-4567-28C3-A3F6-B15099BB753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9" creationId="{4BD3A182-57AE-7054-43AC-60584A90EFC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85" creationId="{26C26462-D30A-F409-ECF2-65DB540BA5C8}"/>
          </ac:spMkLst>
        </pc:spChg>
        <pc:spChg chg="add del mod">
          <ac:chgData name="Toby Donaldson" userId="2e6e5431-bb17-4c41-9985-d39c50d83c73" providerId="ADAL" clId="{B9586FC7-1ADA-4368-AE13-4AF4FF7EC188}" dt="2023-07-08T05:15:16.159" v="2700"/>
          <ac:spMkLst>
            <pc:docMk/>
            <pc:sldMk cId="3984422212" sldId="280"/>
            <ac:spMk id="88" creationId="{214F717E-F8F9-CFBF-7C4B-4477C30FC7B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1" creationId="{40636992-6B3B-8561-BF5F-6417E95DD48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6" creationId="{0990962B-424F-F956-A5A6-67BC4F27E08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9" creationId="{7EAC899E-665D-ADCC-E667-8957C044DE4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1" creationId="{3DDB5A09-3BB0-031D-0E86-BC2AB521E2AF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2" creationId="{F3162305-BABF-14FC-4D8E-DBD235DFC819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4" creationId="{26E20601-15D3-0557-984C-31B25DBEA17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5" creationId="{CF4A6DDB-207F-BBED-A1D8-9D36E3CF663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7" creationId="{6B654C05-48F6-447B-BBBB-43016BF62888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8" creationId="{EFAA2C0D-F07E-EE6A-3FD0-E3FD19E6F12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0" creationId="{1DD92100-227B-D084-3932-5A4EF5EB055B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1" creationId="{4D409F03-9C8D-1B13-3FC1-DE34C66A55E8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3" creationId="{5F748C5D-4E97-43A5-1421-3B5E7587ED2C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4" creationId="{1200F61A-0842-978A-68DE-C860EC7B6F5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6" creationId="{C4DB3E6D-5349-2CAE-8AAF-A71083068816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7" creationId="{D2B10CD7-8327-45C6-5F79-BFAC7D1448C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48" creationId="{1CFD3643-7EE6-9DB0-C2C7-BE5E71F0828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49" creationId="{A863E61C-0A69-B133-0C84-07E7014DF69C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1" creationId="{8E4FA2B7-548E-352C-12FE-5CD072CFB23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2" creationId="{D3FD4F91-7B10-9856-7A8D-A937170EAFC2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4" creationId="{3DE72521-1FF7-51F0-9750-6AB2C4C9891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5" creationId="{355F6ECB-FAA6-5D97-A87E-08E948502093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1" creationId="{B3E16140-A08D-6F99-8B27-0F619CD0287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4" creationId="{3B798098-57EE-8E09-1973-984801C95EB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7" creationId="{665469A5-4016-818C-F30D-27AF337878B9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0" creationId="{F161F154-62F1-83E3-6F31-4940160AC7A5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3" creationId="{5771008D-B958-FC0F-D2BB-D709447A7F2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6" creationId="{B0061311-C699-EE71-469A-7FF7A03413C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9" creationId="{F866D0D7-17D9-63FD-07F1-76EBE2F05E8F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2" creationId="{F3FC3880-AB6B-5C58-FEF3-4E23291A09A0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5" creationId="{30C8142B-DE2E-7F74-EA9C-CF0092832F3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8" creationId="{6E13B2DA-E806-24EB-F209-F11199EC331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89" creationId="{47D2D1F2-4E5F-FC5D-041F-5FF1DE05D327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0" creationId="{665D528E-5338-2314-76A2-8A8C48BE2C48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1" creationId="{BAAFC37F-79DB-31B5-FE7E-98CE4B163B28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2" creationId="{17061693-9B7E-1774-7E32-E9346DF842CB}"/>
          </ac:spMkLst>
        </pc:spChg>
        <pc:spChg chg="add mod">
          <ac:chgData name="Toby Donaldson" userId="2e6e5431-bb17-4c41-9985-d39c50d83c73" providerId="ADAL" clId="{B9586FC7-1ADA-4368-AE13-4AF4FF7EC188}" dt="2023-07-08T05:42:08.805" v="3344" actId="20577"/>
          <ac:spMkLst>
            <pc:docMk/>
            <pc:sldMk cId="3984422212" sldId="280"/>
            <ac:spMk id="193" creationId="{68859D1C-40CF-B948-6D57-B996E0E9C131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4" creationId="{09EB6DFD-DAA7-6AE9-98E2-36E60AB02184}"/>
          </ac:spMkLst>
        </pc:spChg>
        <pc:spChg chg="add mod">
          <ac:chgData name="Toby Donaldson" userId="2e6e5431-bb17-4c41-9985-d39c50d83c73" providerId="ADAL" clId="{B9586FC7-1ADA-4368-AE13-4AF4FF7EC188}" dt="2023-07-08T05:42:12.476" v="3346" actId="20577"/>
          <ac:spMkLst>
            <pc:docMk/>
            <pc:sldMk cId="3984422212" sldId="280"/>
            <ac:spMk id="195" creationId="{DFB10C04-12D8-319B-7FB5-0A726086967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6" creationId="{4145F314-DE81-8E50-DB47-E0FBC0F051FE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7" creationId="{AA5C562B-4897-8B36-0EB3-8095EC1426CD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8" creationId="{014397BF-C121-3039-4521-3C50588E0119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9" creationId="{91701135-3ECB-3F86-4E82-B23AAC1163BC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0" creationId="{29B1331E-8148-BEE1-6D73-C3D7C1CA8A8E}"/>
          </ac:spMkLst>
        </pc:spChg>
        <pc:spChg chg="add mod">
          <ac:chgData name="Toby Donaldson" userId="2e6e5431-bb17-4c41-9985-d39c50d83c73" providerId="ADAL" clId="{B9586FC7-1ADA-4368-AE13-4AF4FF7EC188}" dt="2023-07-08T05:41:52.721" v="3342" actId="20577"/>
          <ac:spMkLst>
            <pc:docMk/>
            <pc:sldMk cId="3984422212" sldId="280"/>
            <ac:spMk id="206" creationId="{76D922BC-18A1-BAAE-E29B-A6D55E7D87F6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7" creationId="{6CCA49BC-3A3F-A9A2-3A2C-FF1DECB5756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8" creationId="{EF1F3CA9-0BF2-3AE1-3976-2EF36D79D35E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9" creationId="{928AEC35-6950-FF21-72B7-131BCB02964C}"/>
          </ac:spMkLst>
        </pc:spChg>
        <pc:spChg chg="add mod">
          <ac:chgData name="Toby Donaldson" userId="2e6e5431-bb17-4c41-9985-d39c50d83c73" providerId="ADAL" clId="{B9586FC7-1ADA-4368-AE13-4AF4FF7EC188}" dt="2023-07-08T05:41:52.195" v="3341" actId="20577"/>
          <ac:spMkLst>
            <pc:docMk/>
            <pc:sldMk cId="3984422212" sldId="280"/>
            <ac:spMk id="210" creationId="{9BEFE4AF-6E4C-71E1-2E7C-CC0CEA449003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11" creationId="{185A8FCC-E866-8D86-AC99-661F557A7A1B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16" creationId="{53B96037-3C81-BFFB-F3D2-23FF94709061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18" creationId="{C36AEDE3-FA79-C36D-EB05-3FD76E1D910D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0" creationId="{2B921D76-AA88-4FBA-199B-CDEE1026486D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2" creationId="{CC9F04E1-1E5F-647E-0243-DA9B950B3C9E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4" creationId="{450FFDB4-559C-D784-D0DB-B0A6682AF43C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6" creationId="{3631423D-CF37-BC46-6614-E9DFC0B2C326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8" creationId="{A4D05458-ECDD-D535-60CB-850FAF738BF3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0" creationId="{EAA827F7-5BDD-9059-AE84-FE09392B7D4C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2" creationId="{C96F8C9B-D7AE-3D90-F67B-4F432043CBF5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4" creationId="{0F6D8C69-D1E9-968E-11D3-78B80E374F00}"/>
          </ac:spMkLst>
        </pc:s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2" creationId="{E34DD99D-7AB8-2B30-D181-8782759CD942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5" creationId="{875B1650-54FE-9ACD-9419-B745516805B9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8" creationId="{B359DDA6-7A27-E520-C303-457ABB43FA93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13" creationId="{D4BF9667-FB7D-AEDF-40A9-F353904F4DAB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0" creationId="{B8E39E2B-D764-AA68-CE4C-3D724329CA0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3" creationId="{273BF7CD-CC2B-F1FF-BED2-35FC3435FD39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6" creationId="{4E4E150C-0B60-E4B5-A78A-B67F302EFE5E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9" creationId="{914EE4DD-355F-DC4C-ACB5-5192BF9CB160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32" creationId="{0ED23FA9-49F4-4080-B51D-697DDD4467D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1" creationId="{47EB4BFC-B9C2-9369-153A-37F5FEB2577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4" creationId="{5BD4CAB4-4C02-C372-36FF-D6595B649C7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7" creationId="{C694F10D-4346-C743-D910-E6B426318967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59" creationId="{4AC7DAC2-F6A7-2C11-BE84-C6E387612D48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0" creationId="{627F5C6F-049F-62D7-097A-8C979143594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4" creationId="{C964AD68-C8E1-51A1-1A89-C050A95079B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8" creationId="{44B97E7B-7A64-9437-E9BA-2749F987074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74" creationId="{D22076E1-D48C-0D7A-2D09-0A2C8FBF282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77" creationId="{C39FA478-8E07-73CB-6095-987953A0909A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83" creationId="{C0F138A5-64E5-4A88-8E96-EA5EBE7A7355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89" creationId="{4331352B-C0A2-AC0D-0586-252DC724D2FA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94" creationId="{8D857B7B-FC14-CFEA-8069-186B5F03303D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97" creationId="{418F3D01-649F-1CED-F4D9-AB12E6F59188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0" creationId="{E67A0543-255F-92DE-9676-0947AB3195A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3" creationId="{9D8AB508-CD45-CF73-765D-D43DA3B6CC48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6" creationId="{FD343FB8-9E54-C871-6D42-2685F7CFEB17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9" creationId="{222AC446-E162-A376-C092-7F896DBED89E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12" creationId="{592CD73A-3980-777F-6526-30007DEB903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15" creationId="{DEBCFD5A-CB2A-72BB-C1F7-8B04A0BA5C50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1" creationId="{2E24BA6C-7D01-1501-AC07-0CD4748185E9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4" creationId="{DD9E4BDC-4CCA-986B-4DB9-94A325CEC796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7" creationId="{D65E8220-C1DE-8269-B65E-412F34F07FCF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3" creationId="{21353A2E-A4C6-A966-1EDD-292A3091E10E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9" creationId="{298164E7-EE1A-5D03-B2BE-6057A8FB3D0F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45" creationId="{F46E4F54-CE9C-A083-3F1E-71ACF23C641A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0" creationId="{F65DF6F8-5F53-4B0B-7B7A-3B4EFD4DC923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3" creationId="{9448FD6D-E113-C64E-5820-8CD6B3948E6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9" creationId="{AD8B38B7-47CF-01F2-9982-C4B486CE073C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2" creationId="{C4FD0BBA-EB53-E2B0-BBF1-27AC1CF9D756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5" creationId="{617AD9EB-7B40-454C-13A4-DE012305FC26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8" creationId="{B3E4DFA0-7B3A-04EA-A3D0-0D2846AE8669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1" creationId="{1A9DBDBD-6749-6EE9-7F6E-649D1B3A5D6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4" creationId="{3F829907-D4CD-08BE-35FD-A109ADF9C22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7" creationId="{C358E4D6-386F-A5B3-C481-2EC05693A5D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0" creationId="{03A1B771-6DBE-F5A4-C0DA-BE0F78BE22F4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3" creationId="{CAF9DA65-C68C-3BA9-5875-DC4965884A2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6" creationId="{E8358A14-68FE-54E3-7083-B97564DCE120}"/>
          </ac:grpSpMkLst>
        </pc:grpChg>
        <pc:picChg chg="mod">
          <ac:chgData name="Toby Donaldson" userId="2e6e5431-bb17-4c41-9985-d39c50d83c73" providerId="ADAL" clId="{B9586FC7-1ADA-4368-AE13-4AF4FF7EC188}" dt="2023-07-08T05:17:49.190" v="2730" actId="1076"/>
          <ac:picMkLst>
            <pc:docMk/>
            <pc:sldMk cId="3984422212" sldId="280"/>
            <ac:picMk id="19" creationId="{2927A5EE-7C62-6E05-175E-F08EF5CDF1BD}"/>
          </ac:picMkLst>
        </pc:pic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1" creationId="{32E2293C-3AA0-1BE1-9F0F-C4989D9D92F4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2" creationId="{C26F44E7-A965-9619-B800-D6DEC05287FD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" creationId="{60E97E9B-4359-F12B-D48A-345C56342D8D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6" creationId="{CD3F6600-C853-5856-5D73-27BD39B40E54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7" creationId="{8401366D-911C-579E-A786-3050D91AC739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8" creationId="{2A0763CE-A4E9-8688-A763-E650D88E897E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9" creationId="{D1CE3329-565B-085E-EA6E-FEDA67C4FD2B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40" creationId="{054F4B35-E498-0C39-BE64-19227B067153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0" creationId="{37FEAC7F-A528-920F-B540-B92A7166A3BA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1" creationId="{2FFA78C4-B627-6D6D-01E2-E0ABB4847A76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2" creationId="{DDE7D623-129E-6EDA-F836-224C9789BC84}"/>
          </ac:cxnSpMkLst>
        </pc:cxnChg>
        <pc:cxnChg chg="add 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5" creationId="{2DC7994A-AA77-D236-AB21-EFE82E0C26C6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1" creationId="{2CF3EE37-EB6C-B172-157D-1222B1786BC4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5" creationId="{C4BAA42D-BDB0-389C-50A0-916AC6E299FE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9" creationId="{D78B325A-858A-8FA4-FE07-3565EE8F02F9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75" creationId="{7E7827A6-BECC-9455-4192-1D975B95B5CF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78" creationId="{AC68735E-A493-184A-17D0-75036A2F9288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84" creationId="{F9B533C6-705F-200A-BF49-7072B365EE78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0" creationId="{9442A40A-8078-9DCE-7E6C-EE651304AB7A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5" creationId="{EDC3E8E8-8C8D-6E13-1BBC-98326DA37C41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8" creationId="{12E9144D-3C13-DE42-94D5-E47A7590D52C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19" creationId="{6714970F-7AB1-0FC3-87BB-A87D0E71A878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20" creationId="{4F58AEB5-1C04-F5D1-150A-E0794F3EF1C1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6" creationId="{CD86C1BD-1109-7EC0-4216-7D6476FD452B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7" creationId="{1D021068-3F03-4744-D324-E93906199097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8" creationId="{C17A2721-D41F-8134-F61B-56A98EE60ECE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2" creationId="{F7C83284-47B2-FFB9-3E71-019BD3C6D585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6" creationId="{9A351850-F39C-FE99-26E2-A58FEFA4D767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7" creationId="{7B8BCE5A-EC37-D450-44D8-1A4348E9E1FA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6" creationId="{86645679-B098-C79E-DF4B-09377336F1B6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7" creationId="{3F171309-99AD-C08C-4961-E8B6280310FC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8" creationId="{9DB608A7-7B77-76A1-8029-7943253163E4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0" creationId="{652B9D3F-C5DF-54FB-2F3C-C7FB788F8D99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3" creationId="{1D63AF82-7893-0D21-9D4E-9F627547DAB9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6" creationId="{CBD4BA85-0205-1FD2-E59D-2CE775D1E66D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9" creationId="{8B9E30B4-1C41-FF5F-6F98-52B0BE77EB7B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72" creationId="{86F688ED-0A75-83FD-D95D-CBC768C0A614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75" creationId="{58F94F98-3346-4201-3964-BEEC1CD95B47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78" creationId="{9A95742E-3ACC-57E7-B898-4AC94392BFD0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81" creationId="{1498B0A9-1FC1-B8F1-2523-E6B5853CE75A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84" creationId="{ACA50059-99BC-6A59-0970-3F9F0CE17BA4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87" creationId="{28E40CEF-900F-0439-6623-842FA414E66B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1" creationId="{F78E3CEF-8C22-205B-7948-86165C1054A9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2" creationId="{6546DECA-F8A7-8A6D-DC5F-4053388C4C74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3" creationId="{009F26D3-4E81-C12E-F817-23266C9D093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4" creationId="{3B0A1AC1-C234-3865-4F6D-F6FCDB9D9B6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5" creationId="{5B4557DD-44B1-F32B-6596-BD889FA97C4D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2" creationId="{04AB544B-55BE-1922-1D16-2879045E52A9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3" creationId="{E4A2096B-735A-41F3-D52E-1B5378CB021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4" creationId="{91EF944E-172F-F1F4-FC21-255D6577E07A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5" creationId="{29206E6E-2318-8645-0BB2-D66F9D634537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7" creationId="{86359E1F-774E-3717-C703-C27267075EEA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9" creationId="{061EA0BE-459D-0121-52D5-C449CA45079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1" creationId="{FB3B4578-547D-CAFF-CBEB-111E95DA7666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3" creationId="{7C9E4D2B-C02E-1764-D9A1-B6819200CEE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5" creationId="{4077E4E1-E15A-B8EB-F97B-AAF12FAAF2E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7" creationId="{5FF33DDD-C6F4-4C55-4800-C002D16B9E1F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9" creationId="{7EFCC745-D1A9-2900-7A70-18CD04122AF5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31" creationId="{4216881C-B027-5A7A-ED34-21C9D76648FB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33" creationId="{51128513-AA52-607D-1378-04B55FD0168D}"/>
          </ac:cxnSpMkLst>
        </pc:cxnChg>
      </pc:sldChg>
      <pc:sldChg chg="delSp modSp add mod">
        <pc:chgData name="Toby Donaldson" userId="2e6e5431-bb17-4c41-9985-d39c50d83c73" providerId="ADAL" clId="{B9586FC7-1ADA-4368-AE13-4AF4FF7EC188}" dt="2023-07-08T05:42:39.297" v="3354" actId="20577"/>
        <pc:sldMkLst>
          <pc:docMk/>
          <pc:sldMk cId="668475254" sldId="281"/>
        </pc:sldMkLst>
        <pc:spChg chg="mod">
          <ac:chgData name="Toby Donaldson" userId="2e6e5431-bb17-4c41-9985-d39c50d83c73" providerId="ADAL" clId="{B9586FC7-1ADA-4368-AE13-4AF4FF7EC188}" dt="2023-07-08T05:42:36.967" v="3352" actId="20577"/>
          <ac:spMkLst>
            <pc:docMk/>
            <pc:sldMk cId="668475254" sldId="281"/>
            <ac:spMk id="24" creationId="{00C9ED4F-F44C-917F-66C3-21278B31846A}"/>
          </ac:spMkLst>
        </pc:spChg>
        <pc:spChg chg="mod">
          <ac:chgData name="Toby Donaldson" userId="2e6e5431-bb17-4c41-9985-d39c50d83c73" providerId="ADAL" clId="{B9586FC7-1ADA-4368-AE13-4AF4FF7EC188}" dt="2023-07-08T05:42:39.297" v="3354" actId="20577"/>
          <ac:spMkLst>
            <pc:docMk/>
            <pc:sldMk cId="668475254" sldId="281"/>
            <ac:spMk id="27" creationId="{0FCF45B2-F027-DE27-FA4B-57D5542962A7}"/>
          </ac:spMkLst>
        </pc:spChg>
        <pc:spChg chg="mod">
          <ac:chgData name="Toby Donaldson" userId="2e6e5431-bb17-4c41-9985-d39c50d83c73" providerId="ADAL" clId="{B9586FC7-1ADA-4368-AE13-4AF4FF7EC188}" dt="2023-07-08T05:42:25.487" v="3348" actId="20577"/>
          <ac:spMkLst>
            <pc:docMk/>
            <pc:sldMk cId="668475254" sldId="281"/>
            <ac:spMk id="193" creationId="{68859D1C-40CF-B948-6D57-B996E0E9C131}"/>
          </ac:spMkLst>
        </pc:spChg>
        <pc:spChg chg="mod">
          <ac:chgData name="Toby Donaldson" userId="2e6e5431-bb17-4c41-9985-d39c50d83c73" providerId="ADAL" clId="{B9586FC7-1ADA-4368-AE13-4AF4FF7EC188}" dt="2023-07-08T05:42:27.669" v="3350" actId="20577"/>
          <ac:spMkLst>
            <pc:docMk/>
            <pc:sldMk cId="668475254" sldId="281"/>
            <ac:spMk id="195" creationId="{DFB10C04-12D8-319B-7FB5-0A7260869672}"/>
          </ac:spMkLst>
        </pc:spChg>
        <pc:picChg chg="del">
          <ac:chgData name="Toby Donaldson" userId="2e6e5431-bb17-4c41-9985-d39c50d83c73" providerId="ADAL" clId="{B9586FC7-1ADA-4368-AE13-4AF4FF7EC188}" dt="2023-07-08T05:17:57.251" v="2731" actId="21"/>
          <ac:picMkLst>
            <pc:docMk/>
            <pc:sldMk cId="668475254" sldId="281"/>
            <ac:picMk id="19" creationId="{2927A5EE-7C62-6E05-175E-F08EF5CDF1BD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08T05:48:12.577" v="3406" actId="14100"/>
        <pc:sldMkLst>
          <pc:docMk/>
          <pc:sldMk cId="4292315240" sldId="282"/>
        </pc:sldMkLst>
        <pc:spChg chg="add del mod">
          <ac:chgData name="Toby Donaldson" userId="2e6e5431-bb17-4c41-9985-d39c50d83c73" providerId="ADAL" clId="{B9586FC7-1ADA-4368-AE13-4AF4FF7EC188}" dt="2023-07-08T05:20:05.455" v="2769"/>
          <ac:spMkLst>
            <pc:docMk/>
            <pc:sldMk cId="4292315240" sldId="282"/>
            <ac:spMk id="2" creationId="{A604EE2F-997E-F5D6-5E05-60C0FD34D701}"/>
          </ac:spMkLst>
        </pc:spChg>
        <pc:spChg chg="add del mod">
          <ac:chgData name="Toby Donaldson" userId="2e6e5431-bb17-4c41-9985-d39c50d83c73" providerId="ADAL" clId="{B9586FC7-1ADA-4368-AE13-4AF4FF7EC188}" dt="2023-07-08T05:20:11.829" v="2771"/>
          <ac:spMkLst>
            <pc:docMk/>
            <pc:sldMk cId="4292315240" sldId="282"/>
            <ac:spMk id="3" creationId="{CEA0B4E4-7C16-F8AE-AB1A-6CEE6AD501C5}"/>
          </ac:spMkLst>
        </pc:spChg>
        <pc:spChg chg="add mod">
          <ac:chgData name="Toby Donaldson" userId="2e6e5431-bb17-4c41-9985-d39c50d83c73" providerId="ADAL" clId="{B9586FC7-1ADA-4368-AE13-4AF4FF7EC188}" dt="2023-07-08T05:46:42.690" v="3388" actId="164"/>
          <ac:spMkLst>
            <pc:docMk/>
            <pc:sldMk cId="4292315240" sldId="282"/>
            <ac:spMk id="4" creationId="{7319028B-E724-5450-14A8-F2D6A5FAE99B}"/>
          </ac:spMkLst>
        </pc:spChg>
        <pc:spChg chg="add mod">
          <ac:chgData name="Toby Donaldson" userId="2e6e5431-bb17-4c41-9985-d39c50d83c73" providerId="ADAL" clId="{B9586FC7-1ADA-4368-AE13-4AF4FF7EC188}" dt="2023-07-08T05:46:42.690" v="3388" actId="164"/>
          <ac:spMkLst>
            <pc:docMk/>
            <pc:sldMk cId="4292315240" sldId="282"/>
            <ac:spMk id="5" creationId="{C7A2C93F-5DA3-0474-4137-D35472FB1694}"/>
          </ac:spMkLst>
        </pc:spChg>
        <pc:spChg chg="add mod">
          <ac:chgData name="Toby Donaldson" userId="2e6e5431-bb17-4c41-9985-d39c50d83c73" providerId="ADAL" clId="{B9586FC7-1ADA-4368-AE13-4AF4FF7EC188}" dt="2023-07-08T05:21:33.837" v="2878" actId="20577"/>
          <ac:spMkLst>
            <pc:docMk/>
            <pc:sldMk cId="4292315240" sldId="282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24" creationId="{8CC4AB94-06B0-9122-DE2A-4D29CB17BE33}"/>
          </ac:spMkLst>
        </pc:spChg>
        <pc:spChg chg="mod">
          <ac:chgData name="Toby Donaldson" userId="2e6e5431-bb17-4c41-9985-d39c50d83c73" providerId="ADAL" clId="{B9586FC7-1ADA-4368-AE13-4AF4FF7EC188}" dt="2023-07-08T05:46:01.742" v="3376" actId="20577"/>
          <ac:spMkLst>
            <pc:docMk/>
            <pc:sldMk cId="4292315240" sldId="282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46:04.538" v="3378" actId="20577"/>
          <ac:spMkLst>
            <pc:docMk/>
            <pc:sldMk cId="4292315240" sldId="282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5:46:34.030" v="3385" actId="21"/>
          <ac:spMkLst>
            <pc:docMk/>
            <pc:sldMk cId="4292315240" sldId="282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5:19:57.050" v="2765" actId="21"/>
          <ac:spMkLst>
            <pc:docMk/>
            <pc:sldMk cId="4292315240" sldId="282"/>
            <ac:spMk id="100" creationId="{245CB644-0FB9-32F5-267E-8E41BCCD7193}"/>
          </ac:spMkLst>
        </pc:spChg>
        <pc:grpChg chg="add mod">
          <ac:chgData name="Toby Donaldson" userId="2e6e5431-bb17-4c41-9985-d39c50d83c73" providerId="ADAL" clId="{B9586FC7-1ADA-4368-AE13-4AF4FF7EC188}" dt="2023-07-08T05:48:06.752" v="3405" actId="1076"/>
          <ac:grpSpMkLst>
            <pc:docMk/>
            <pc:sldMk cId="4292315240" sldId="282"/>
            <ac:grpSpMk id="12" creationId="{5BD7523B-7FE6-A1B1-66E1-B9872FCDE3A7}"/>
          </ac:grpSpMkLst>
        </pc:grpChg>
        <pc:picChg chg="del">
          <ac:chgData name="Toby Donaldson" userId="2e6e5431-bb17-4c41-9985-d39c50d83c73" providerId="ADAL" clId="{B9586FC7-1ADA-4368-AE13-4AF4FF7EC188}" dt="2023-07-08T05:20:30.121" v="2776" actId="21"/>
          <ac:picMkLst>
            <pc:docMk/>
            <pc:sldMk cId="4292315240" sldId="282"/>
            <ac:picMk id="19" creationId="{2927A5EE-7C62-6E05-175E-F08EF5CDF1BD}"/>
          </ac:picMkLst>
        </pc:picChg>
        <pc:cxnChg chg="add mod">
          <ac:chgData name="Toby Donaldson" userId="2e6e5431-bb17-4c41-9985-d39c50d83c73" providerId="ADAL" clId="{B9586FC7-1ADA-4368-AE13-4AF4FF7EC188}" dt="2023-07-08T05:48:12.577" v="3406" actId="14100"/>
          <ac:cxnSpMkLst>
            <pc:docMk/>
            <pc:sldMk cId="4292315240" sldId="282"/>
            <ac:cxnSpMk id="8" creationId="{DFD6C6B7-53BF-874A-5CE6-61353EAB7025}"/>
          </ac:cxnSpMkLst>
        </pc:cxnChg>
        <pc:cxnChg chg="add 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9" creationId="{AFE37224-2E1E-76C6-1B56-1E4E6704B89C}"/>
          </ac:cxnSpMkLst>
        </pc:cxnChg>
        <pc:cxnChg chg="add mod">
          <ac:chgData name="Toby Donaldson" userId="2e6e5431-bb17-4c41-9985-d39c50d83c73" providerId="ADAL" clId="{B9586FC7-1ADA-4368-AE13-4AF4FF7EC188}" dt="2023-07-08T05:48:06.752" v="3405" actId="1076"/>
          <ac:cxnSpMkLst>
            <pc:docMk/>
            <pc:sldMk cId="4292315240" sldId="282"/>
            <ac:cxnSpMk id="13" creationId="{16F2C98A-DAAA-C064-F8DC-2C3CF16917C6}"/>
          </ac:cxnSpMkLst>
        </pc:cxnChg>
        <pc:cxnChg chg="add mod">
          <ac:chgData name="Toby Donaldson" userId="2e6e5431-bb17-4c41-9985-d39c50d83c73" providerId="ADAL" clId="{B9586FC7-1ADA-4368-AE13-4AF4FF7EC188}" dt="2023-07-08T05:47:12.496" v="3396" actId="14100"/>
          <ac:cxnSpMkLst>
            <pc:docMk/>
            <pc:sldMk cId="4292315240" sldId="282"/>
            <ac:cxnSpMk id="16" creationId="{1D71CAC4-D3A1-166F-DE3D-0B5D9733C5DE}"/>
          </ac:cxnSpMkLst>
        </pc:cxnChg>
        <pc:cxnChg chg="add 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23" creationId="{B39A1351-BD5B-7396-A8F0-7E6B804868AC}"/>
          </ac:cxnSpMkLst>
        </pc:cxnChg>
        <pc:cxnChg chg="mod">
          <ac:chgData name="Toby Donaldson" userId="2e6e5431-bb17-4c41-9985-d39c50d83c73" providerId="ADAL" clId="{B9586FC7-1ADA-4368-AE13-4AF4FF7EC188}" dt="2023-07-08T05:19:52.483" v="2764" actId="1582"/>
          <ac:cxnSpMkLst>
            <pc:docMk/>
            <pc:sldMk cId="4292315240" sldId="282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5:47:05.026" v="3393" actId="21"/>
          <ac:cxnSpMkLst>
            <pc:docMk/>
            <pc:sldMk cId="4292315240" sldId="282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5:46:13.820" v="3379" actId="21"/>
          <ac:cxnSpMkLst>
            <pc:docMk/>
            <pc:sldMk cId="4292315240" sldId="282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46:31.970" v="3384" actId="21"/>
          <ac:cxnSpMkLst>
            <pc:docMk/>
            <pc:sldMk cId="4292315240" sldId="282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5:46:29.407" v="3383" actId="21"/>
          <ac:cxnSpMkLst>
            <pc:docMk/>
            <pc:sldMk cId="4292315240" sldId="282"/>
            <ac:cxnSpMk id="99" creationId="{67EBA101-6871-5B0A-7008-5EB082417D80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0:18.263" v="6077" actId="20577"/>
        <pc:sldMkLst>
          <pc:docMk/>
          <pc:sldMk cId="3745029375" sldId="283"/>
        </pc:sldMkLst>
        <pc:spChg chg="mod">
          <ac:chgData name="Toby Donaldson" userId="2e6e5431-bb17-4c41-9985-d39c50d83c73" providerId="ADAL" clId="{B9586FC7-1ADA-4368-AE13-4AF4FF7EC188}" dt="2023-07-10T02:50:07.952" v="6075" actId="20577"/>
          <ac:spMkLst>
            <pc:docMk/>
            <pc:sldMk cId="3745029375" sldId="283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49:02.560" v="3411" actId="164"/>
          <ac:spMkLst>
            <pc:docMk/>
            <pc:sldMk cId="3745029375" sldId="283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1:54.698" v="2880" actId="21"/>
          <ac:spMkLst>
            <pc:docMk/>
            <pc:sldMk cId="3745029375" sldId="283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5:49:43.401" v="3418" actId="1076"/>
          <ac:spMkLst>
            <pc:docMk/>
            <pc:sldMk cId="3745029375" sldId="283"/>
            <ac:spMk id="7" creationId="{E06F8C17-0CFC-4812-DF96-7036B4B59AE8}"/>
          </ac:spMkLst>
        </pc:spChg>
        <pc:spChg chg="add mod">
          <ac:chgData name="Toby Donaldson" userId="2e6e5431-bb17-4c41-9985-d39c50d83c73" providerId="ADAL" clId="{B9586FC7-1ADA-4368-AE13-4AF4FF7EC188}" dt="2023-07-08T05:49:43.401" v="3418" actId="1076"/>
          <ac:spMkLst>
            <pc:docMk/>
            <pc:sldMk cId="3745029375" sldId="283"/>
            <ac:spMk id="10" creationId="{8D709FE9-718D-2CB0-EC26-137BD3B8E01C}"/>
          </ac:spMkLst>
        </pc:spChg>
        <pc:spChg chg="mod">
          <ac:chgData name="Toby Donaldson" userId="2e6e5431-bb17-4c41-9985-d39c50d83c73" providerId="ADAL" clId="{B9586FC7-1ADA-4368-AE13-4AF4FF7EC188}" dt="2023-07-08T05:22:55.818" v="2941" actId="113"/>
          <ac:spMkLst>
            <pc:docMk/>
            <pc:sldMk cId="3745029375" sldId="28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5:23:19.574" v="2946" actId="20577"/>
          <ac:spMkLst>
            <pc:docMk/>
            <pc:sldMk cId="3745029375" sldId="283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5:50:48.454" v="3440" actId="1076"/>
          <ac:spMkLst>
            <pc:docMk/>
            <pc:sldMk cId="3745029375" sldId="283"/>
            <ac:spMk id="28" creationId="{D343DFBF-0FEC-31FD-DDB5-33906472EEBF}"/>
          </ac:spMkLst>
        </pc:spChg>
        <pc:spChg chg="mod">
          <ac:chgData name="Toby Donaldson" userId="2e6e5431-bb17-4c41-9985-d39c50d83c73" providerId="ADAL" clId="{B9586FC7-1ADA-4368-AE13-4AF4FF7EC188}" dt="2023-07-08T05:51:09.221" v="3445" actId="164"/>
          <ac:spMkLst>
            <pc:docMk/>
            <pc:sldMk cId="3745029375" sldId="283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51:09.221" v="3445" actId="164"/>
          <ac:spMkLst>
            <pc:docMk/>
            <pc:sldMk cId="3745029375" sldId="283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10T02:49:49.458" v="6070" actId="20577"/>
          <ac:spMkLst>
            <pc:docMk/>
            <pc:sldMk cId="3745029375" sldId="283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49:53.786" v="3421" actId="164"/>
          <ac:spMkLst>
            <pc:docMk/>
            <pc:sldMk cId="3745029375" sldId="283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49:53.786" v="3421" actId="164"/>
          <ac:spMkLst>
            <pc:docMk/>
            <pc:sldMk cId="3745029375" sldId="283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10T02:49:51.606" v="6071" actId="20577"/>
          <ac:spMkLst>
            <pc:docMk/>
            <pc:sldMk cId="3745029375" sldId="283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2:49:57.056" v="6073" actId="20577"/>
          <ac:spMkLst>
            <pc:docMk/>
            <pc:sldMk cId="3745029375" sldId="283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10T02:50:18.263" v="6077" actId="20577"/>
          <ac:spMkLst>
            <pc:docMk/>
            <pc:sldMk cId="3745029375" sldId="283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5:48:44.691" v="3407" actId="21"/>
          <ac:spMkLst>
            <pc:docMk/>
            <pc:sldMk cId="3745029375" sldId="283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50:17.581" v="3428" actId="1076"/>
          <ac:spMkLst>
            <pc:docMk/>
            <pc:sldMk cId="3745029375" sldId="283"/>
            <ac:spMk id="98" creationId="{882D82A8-9D8C-9092-735D-EE501DF8272B}"/>
          </ac:spMkLst>
        </pc:spChg>
        <pc:grpChg chg="add mod">
          <ac:chgData name="Toby Donaldson" userId="2e6e5431-bb17-4c41-9985-d39c50d83c73" providerId="ADAL" clId="{B9586FC7-1ADA-4368-AE13-4AF4FF7EC188}" dt="2023-07-08T05:49:34.788" v="3416" actId="1076"/>
          <ac:grpSpMkLst>
            <pc:docMk/>
            <pc:sldMk cId="3745029375" sldId="283"/>
            <ac:grpSpMk id="14" creationId="{B29CDB15-0A3A-2F5A-085A-D8F965CAC626}"/>
          </ac:grpSpMkLst>
        </pc:grpChg>
        <pc:grpChg chg="add mod">
          <ac:chgData name="Toby Donaldson" userId="2e6e5431-bb17-4c41-9985-d39c50d83c73" providerId="ADAL" clId="{B9586FC7-1ADA-4368-AE13-4AF4FF7EC188}" dt="2023-07-08T05:49:57.001" v="3422" actId="1076"/>
          <ac:grpSpMkLst>
            <pc:docMk/>
            <pc:sldMk cId="3745029375" sldId="283"/>
            <ac:grpSpMk id="22" creationId="{F0A777B0-1D70-D958-711B-CB490E3FF878}"/>
          </ac:grpSpMkLst>
        </pc:grpChg>
        <pc:grpChg chg="add mod">
          <ac:chgData name="Toby Donaldson" userId="2e6e5431-bb17-4c41-9985-d39c50d83c73" providerId="ADAL" clId="{B9586FC7-1ADA-4368-AE13-4AF4FF7EC188}" dt="2023-07-08T05:51:12.808" v="3446" actId="1076"/>
          <ac:grpSpMkLst>
            <pc:docMk/>
            <pc:sldMk cId="3745029375" sldId="283"/>
            <ac:grpSpMk id="33" creationId="{E0FE8531-A29C-B23F-07FA-002DF148F9FF}"/>
          </ac:grpSpMkLst>
        </pc:grpChg>
        <pc:picChg chg="add mod">
          <ac:chgData name="Toby Donaldson" userId="2e6e5431-bb17-4c41-9985-d39c50d83c73" providerId="ADAL" clId="{B9586FC7-1ADA-4368-AE13-4AF4FF7EC188}" dt="2023-07-08T05:25:08.070" v="3098" actId="1076"/>
          <ac:picMkLst>
            <pc:docMk/>
            <pc:sldMk cId="3745029375" sldId="283"/>
            <ac:picMk id="2" creationId="{0C55368E-358D-991C-BCCF-57381DCA847C}"/>
          </ac:picMkLst>
        </pc:picChg>
        <pc:cxnChg chg="add mod">
          <ac:chgData name="Toby Donaldson" userId="2e6e5431-bb17-4c41-9985-d39c50d83c73" providerId="ADAL" clId="{B9586FC7-1ADA-4368-AE13-4AF4FF7EC188}" dt="2023-07-08T05:49:43.401" v="3418" actId="1076"/>
          <ac:cxnSpMkLst>
            <pc:docMk/>
            <pc:sldMk cId="3745029375" sldId="283"/>
            <ac:cxnSpMk id="3" creationId="{39603B6F-4106-95B2-F2A2-7EB6618F5861}"/>
          </ac:cxnSpMkLst>
        </pc:cxnChg>
        <pc:cxnChg chg="del mod">
          <ac:chgData name="Toby Donaldson" userId="2e6e5431-bb17-4c41-9985-d39c50d83c73" providerId="ADAL" clId="{B9586FC7-1ADA-4368-AE13-4AF4FF7EC188}" dt="2023-07-08T05:21:57.824" v="2881" actId="21"/>
          <ac:cxnSpMkLst>
            <pc:docMk/>
            <pc:sldMk cId="3745029375" sldId="283"/>
            <ac:cxnSpMk id="8" creationId="{DFD6C6B7-53BF-874A-5CE6-61353EAB7025}"/>
          </ac:cxnSpMkLst>
        </pc:cxnChg>
        <pc:cxnChg chg="add mod">
          <ac:chgData name="Toby Donaldson" userId="2e6e5431-bb17-4c41-9985-d39c50d83c73" providerId="ADAL" clId="{B9586FC7-1ADA-4368-AE13-4AF4FF7EC188}" dt="2023-07-08T05:49:43.401" v="3418" actId="1076"/>
          <ac:cxnSpMkLst>
            <pc:docMk/>
            <pc:sldMk cId="3745029375" sldId="283"/>
            <ac:cxnSpMk id="9" creationId="{506F8CEF-CBE4-B63B-9D9D-14394ED15CA2}"/>
          </ac:cxnSpMkLst>
        </pc:cxnChg>
        <pc:cxnChg chg="add mod">
          <ac:chgData name="Toby Donaldson" userId="2e6e5431-bb17-4c41-9985-d39c50d83c73" providerId="ADAL" clId="{B9586FC7-1ADA-4368-AE13-4AF4FF7EC188}" dt="2023-07-08T05:50:48.454" v="3440" actId="1076"/>
          <ac:cxnSpMkLst>
            <pc:docMk/>
            <pc:sldMk cId="3745029375" sldId="283"/>
            <ac:cxnSpMk id="27" creationId="{B295DAAA-41B6-B0B7-7EFA-C2D445ED79BA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48:44.691" v="3407" actId="21"/>
          <ac:cxnSpMkLst>
            <pc:docMk/>
            <pc:sldMk cId="3745029375" sldId="283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50:17.581" v="3428" actId="1076"/>
          <ac:cxnSpMkLst>
            <pc:docMk/>
            <pc:sldMk cId="3745029375" sldId="283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49:34.788" v="3416" actId="1076"/>
          <ac:cxnSpMkLst>
            <pc:docMk/>
            <pc:sldMk cId="3745029375" sldId="283"/>
            <ac:cxnSpMk id="99" creationId="{67EBA101-6871-5B0A-7008-5EB082417D80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2:37.048" v="6087" actId="20577"/>
        <pc:sldMkLst>
          <pc:docMk/>
          <pc:sldMk cId="2623077837" sldId="284"/>
        </pc:sldMkLst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4" creationId="{7319028B-E724-5450-14A8-F2D6A5FAE99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5" creationId="{C7A2C93F-5DA3-0474-4137-D35472FB1694}"/>
          </ac:spMkLst>
        </pc:spChg>
        <pc:spChg chg="add mod">
          <ac:chgData name="Toby Donaldson" userId="2e6e5431-bb17-4c41-9985-d39c50d83c73" providerId="ADAL" clId="{B9586FC7-1ADA-4368-AE13-4AF4FF7EC188}" dt="2023-07-08T05:27:51.394" v="3119" actId="1076"/>
          <ac:spMkLst>
            <pc:docMk/>
            <pc:sldMk cId="2623077837" sldId="284"/>
            <ac:spMk id="6" creationId="{62904010-725B-6B58-AE5C-0152E66CAD7F}"/>
          </ac:spMkLst>
        </pc:spChg>
        <pc:spChg chg="add 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" creationId="{F213D4E8-1617-EB22-CE94-C3DE5CCCCA07}"/>
          </ac:spMkLst>
        </pc:spChg>
        <pc:spChg chg="add 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1" creationId="{8A0BEA5F-36F9-A0AD-3282-CA4E0942B8CB}"/>
          </ac:spMkLst>
        </pc:spChg>
        <pc:spChg chg="add del mod">
          <ac:chgData name="Toby Donaldson" userId="2e6e5431-bb17-4c41-9985-d39c50d83c73" providerId="ADAL" clId="{B9586FC7-1ADA-4368-AE13-4AF4FF7EC188}" dt="2023-07-08T05:52:11.153" v="3453" actId="21"/>
          <ac:spMkLst>
            <pc:docMk/>
            <pc:sldMk cId="2623077837" sldId="284"/>
            <ac:spMk id="12" creationId="{2983C815-F4C7-2A0D-73AA-7C6FA87D8960}"/>
          </ac:spMkLst>
        </pc:spChg>
        <pc:spChg chg="add del mod">
          <ac:chgData name="Toby Donaldson" userId="2e6e5431-bb17-4c41-9985-d39c50d83c73" providerId="ADAL" clId="{B9586FC7-1ADA-4368-AE13-4AF4FF7EC188}" dt="2023-07-08T05:52:08.248" v="3452" actId="21"/>
          <ac:spMkLst>
            <pc:docMk/>
            <pc:sldMk cId="2623077837" sldId="284"/>
            <ac:spMk id="13" creationId="{ADAC5565-D1BB-92E6-33FC-FB1011BCBA2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4" creationId="{2935838C-52C3-31C5-0E3A-27F670BE6581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08T05:23:23.960" v="2948" actId="20577"/>
          <ac:spMkLst>
            <pc:docMk/>
            <pc:sldMk cId="2623077837" sldId="284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9" creationId="{745E42CE-BA65-368C-D5AB-077003D1D896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0" creationId="{B0D78346-1C56-62F5-EEA3-E409AF5F04E7}"/>
          </ac:spMkLst>
        </pc:spChg>
        <pc:spChg chg="add mod">
          <ac:chgData name="Toby Donaldson" userId="2e6e5431-bb17-4c41-9985-d39c50d83c73" providerId="ADAL" clId="{B9586FC7-1ADA-4368-AE13-4AF4FF7EC188}" dt="2023-07-10T02:52:22.600" v="6079" actId="20577"/>
          <ac:spMkLst>
            <pc:docMk/>
            <pc:sldMk cId="2623077837" sldId="284"/>
            <ac:spMk id="21" creationId="{FBB462DE-928A-F75D-7037-94BE6BA886F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2" creationId="{04BAF4D4-3A79-AAA2-D090-5EDE7CFB69C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3" creationId="{853292CC-3FFD-FE7F-F6FF-5A45C4BB68B4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6" creationId="{EDDFA0A3-CAE9-137F-CFE0-325C5F817A78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7" creationId="{5219AC8D-2207-D34C-6A5C-27098D69FD19}"/>
          </ac:spMkLst>
        </pc:spChg>
        <pc:spChg chg="add mod">
          <ac:chgData name="Toby Donaldson" userId="2e6e5431-bb17-4c41-9985-d39c50d83c73" providerId="ADAL" clId="{B9586FC7-1ADA-4368-AE13-4AF4FF7EC188}" dt="2023-07-10T02:52:26.851" v="6081" actId="20577"/>
          <ac:spMkLst>
            <pc:docMk/>
            <pc:sldMk cId="2623077837" sldId="284"/>
            <ac:spMk id="33" creationId="{28607959-B102-7205-B6AA-4DAC7424844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5" creationId="{7784A0E0-238E-4A3A-DFC2-57921C22BC4D}"/>
          </ac:spMkLst>
        </pc:spChg>
        <pc:spChg chg="add mod">
          <ac:chgData name="Toby Donaldson" userId="2e6e5431-bb17-4c41-9985-d39c50d83c73" providerId="ADAL" clId="{B9586FC7-1ADA-4368-AE13-4AF4FF7EC188}" dt="2023-07-10T02:52:34.442" v="6085" actId="20577"/>
          <ac:spMkLst>
            <pc:docMk/>
            <pc:sldMk cId="2623077837" sldId="284"/>
            <ac:spMk id="36" creationId="{46842CA0-2D15-6AA3-797B-B34170C1CE73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7" creationId="{FACF652A-9421-C03B-41B7-BC6BCBE11DD7}"/>
          </ac:spMkLst>
        </pc:spChg>
        <pc:spChg chg="add mod">
          <ac:chgData name="Toby Donaldson" userId="2e6e5431-bb17-4c41-9985-d39c50d83c73" providerId="ADAL" clId="{B9586FC7-1ADA-4368-AE13-4AF4FF7EC188}" dt="2023-07-10T02:52:37.048" v="6087" actId="20577"/>
          <ac:spMkLst>
            <pc:docMk/>
            <pc:sldMk cId="2623077837" sldId="284"/>
            <ac:spMk id="38" creationId="{A373D9D1-92BE-8E81-C61C-2E9FB778F9D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9" creationId="{9795389C-CEC8-9A24-F9B7-2E193825979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4" creationId="{E8BB5413-0333-F4C8-882C-FD2D18DFC88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6" creationId="{68680A4F-92B7-43A1-A098-03A09C4A138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8" creationId="{6358A864-9D51-3C23-2762-EAFA299219EA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0" creationId="{B39FEE43-2C1D-F04A-014C-DBF22576E22F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3" creationId="{F2FCE01D-97CE-DA8B-8BC3-980D265DAB6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5" creationId="{AF6F206C-DD9C-E7BE-D8A5-A975C762541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7" creationId="{5E6AF9B7-D9C4-65F9-E1F8-CA204158DF9A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2:30.313" v="6083" actId="20577"/>
          <ac:spMkLst>
            <pc:docMk/>
            <pc:sldMk cId="2623077837" sldId="284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62" creationId="{36C48BA1-7FBA-953F-E1FD-C46E08963A0A}"/>
          </ac:spMkLst>
        </pc:spChg>
        <pc:spChg chg="del">
          <ac:chgData name="Toby Donaldson" userId="2e6e5431-bb17-4c41-9985-d39c50d83c73" providerId="ADAL" clId="{B9586FC7-1ADA-4368-AE13-4AF4FF7EC188}" dt="2023-07-08T05:23:14.719" v="2944" actId="21"/>
          <ac:spMkLst>
            <pc:docMk/>
            <pc:sldMk cId="2623077837" sldId="284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5:23:11.329" v="2943" actId="21"/>
          <ac:spMkLst>
            <pc:docMk/>
            <pc:sldMk cId="2623077837" sldId="284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6" creationId="{E7F36839-C8AD-758C-14FD-E5E1EAB0B803}"/>
          </ac:spMkLst>
        </pc:spChg>
        <pc:spChg chg="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8" creationId="{F4049694-6314-4CEE-3DDD-732772A149A2}"/>
          </ac:spMkLst>
        </pc:spChg>
        <pc:spChg chg="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0" creationId="{E15AA3BF-7996-0E4D-8B19-A3299C01CFF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2" creationId="{232B42D9-39D0-62AB-900D-307C30EF8EB0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8" creationId="{1EE5DB89-DD23-8C1C-889B-CACD923B38F1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09" creationId="{B598A085-5635-4215-45C1-EA0C0BD10F0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11" creationId="{C5730679-3DF7-ECE6-6876-55D434DDEEFF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13" creationId="{CD90D93C-7124-D957-B984-E354B4B2D3A9}"/>
          </ac:spMkLst>
        </pc:spChg>
        <pc:spChg chg="add del">
          <ac:chgData name="Toby Donaldson" userId="2e6e5431-bb17-4c41-9985-d39c50d83c73" providerId="ADAL" clId="{B9586FC7-1ADA-4368-AE13-4AF4FF7EC188}" dt="2023-07-08T05:52:25.947" v="3455" actId="11529"/>
          <ac:spMkLst>
            <pc:docMk/>
            <pc:sldMk cId="2623077837" sldId="284"/>
            <ac:spMk id="116" creationId="{AA4C3BA9-BE3A-3A04-4D6D-62F180B00330}"/>
          </ac:spMkLst>
        </pc:spChg>
        <pc:spChg chg="mod">
          <ac:chgData name="Toby Donaldson" userId="2e6e5431-bb17-4c41-9985-d39c50d83c73" providerId="ADAL" clId="{B9586FC7-1ADA-4368-AE13-4AF4FF7EC188}" dt="2023-07-10T02:48:28.187" v="6069" actId="14100"/>
          <ac:spMkLst>
            <pc:docMk/>
            <pc:sldMk cId="2623077837" sldId="284"/>
            <ac:spMk id="118" creationId="{16198318-155F-37A0-5A07-B04A95DB2C0D}"/>
          </ac:spMkLst>
        </pc:s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16" creationId="{291D47E6-8839-BBB5-845F-FA42872B739A}"/>
          </ac:grpSpMkLst>
        </pc:gr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25" creationId="{D6F36DE5-8B74-471A-599B-7640326C940B}"/>
          </ac:grpSpMkLst>
        </pc:gr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60" creationId="{D0786955-6112-BA1A-FE3D-138800C0C305}"/>
          </ac:grpSpMkLst>
        </pc:grpChg>
        <pc:picChg chg="add mod">
          <ac:chgData name="Toby Donaldson" userId="2e6e5431-bb17-4c41-9985-d39c50d83c73" providerId="ADAL" clId="{B9586FC7-1ADA-4368-AE13-4AF4FF7EC188}" dt="2023-07-08T05:27:51.394" v="3119" actId="1076"/>
          <ac:picMkLst>
            <pc:docMk/>
            <pc:sldMk cId="2623077837" sldId="284"/>
            <ac:picMk id="7" creationId="{7929DB8E-C592-541C-1C95-AEA48E03B7FA}"/>
          </ac:picMkLst>
        </pc:picChg>
        <pc:cxnChg chg="add mod">
          <ac:chgData name="Toby Donaldson" userId="2e6e5431-bb17-4c41-9985-d39c50d83c73" providerId="ADAL" clId="{B9586FC7-1ADA-4368-AE13-4AF4FF7EC188}" dt="2023-07-08T05:51:59.084" v="3451" actId="14100"/>
          <ac:cxnSpMkLst>
            <pc:docMk/>
            <pc:sldMk cId="2623077837" sldId="284"/>
            <ac:cxnSpMk id="3" creationId="{38973282-F82F-D1D9-9875-FFD800B62635}"/>
          </ac:cxnSpMkLst>
        </pc:cxnChg>
        <pc:cxnChg chg="add 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" creationId="{007BCE5E-93DF-DC3C-21B8-3BE1F262A235}"/>
          </ac:cxnSpMkLst>
        </pc:cxnChg>
        <pc:cxnChg chg="add 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" creationId="{F97A30F8-1565-4C9E-5638-14F098783AD1}"/>
          </ac:cxnSpMkLst>
        </pc:cxnChg>
        <pc:cxnChg chg="add del mod">
          <ac:chgData name="Toby Donaldson" userId="2e6e5431-bb17-4c41-9985-d39c50d83c73" providerId="ADAL" clId="{B9586FC7-1ADA-4368-AE13-4AF4FF7EC188}" dt="2023-07-08T05:52:08.248" v="3452" actId="21"/>
          <ac:cxnSpMkLst>
            <pc:docMk/>
            <pc:sldMk cId="2623077837" sldId="284"/>
            <ac:cxnSpMk id="28" creationId="{9B31AE76-096E-2F96-3B13-1CA4183300AC}"/>
          </ac:cxnSpMkLst>
        </pc:cxnChg>
        <pc:cxnChg chg="add del mod">
          <ac:chgData name="Toby Donaldson" userId="2e6e5431-bb17-4c41-9985-d39c50d83c73" providerId="ADAL" clId="{B9586FC7-1ADA-4368-AE13-4AF4FF7EC188}" dt="2023-07-08T05:52:08.248" v="3452" actId="21"/>
          <ac:cxnSpMkLst>
            <pc:docMk/>
            <pc:sldMk cId="2623077837" sldId="284"/>
            <ac:cxnSpMk id="29" creationId="{F8D07677-602F-E3AD-05FA-D1478F4BC7BF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0" creationId="{F59D7D14-FC39-8D99-E55D-27EBB2C5FFBE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1" creationId="{EE2FA4C1-A94E-F990-E892-87781328A7B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2" creationId="{B76CD287-4828-61CC-94B2-A04D668AB2F0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0" creationId="{4B6A48ED-C2A8-E9E6-04F2-7686B0DFD5B8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1" creationId="{756F3FB9-0BCC-267D-F91D-D316CB56C87E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2" creationId="{3CF413A8-4014-8F44-81C2-6FBAD5BDCD33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3" creationId="{28400BC0-B15E-B909-BC68-57F9C988843D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5" creationId="{D69EC877-A1B2-FDC5-D38A-4C97DF3A301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7" creationId="{14B6C117-CDCB-75FF-D4B2-F57A686BE516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9" creationId="{46094422-B4D0-C7C7-71F9-3662F352121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1" creationId="{0095820D-5E48-B631-45D9-FAF5A20506C2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2" creationId="{0EB53A03-BE30-97E0-7D1A-6D1747DFE9A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4" creationId="{BBE4E7A7-E840-A738-E153-C3E259D3B5B8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6" creationId="{4E52E8F9-71D0-6415-463D-7DFC7C94495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8" creationId="{B43EB5CE-4DFD-BD8C-C32B-9271877D9E0A}"/>
          </ac:cxnSpMkLst>
        </pc:cxnChg>
        <pc:cxnChg chg="del mod">
          <ac:chgData name="Toby Donaldson" userId="2e6e5431-bb17-4c41-9985-d39c50d83c73" providerId="ADAL" clId="{B9586FC7-1ADA-4368-AE13-4AF4FF7EC188}" dt="2023-07-08T05:23:14.719" v="2944" actId="21"/>
          <ac:cxnSpMkLst>
            <pc:docMk/>
            <pc:sldMk cId="2623077837" sldId="284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5:23:14.719" v="2944" actId="21"/>
          <ac:cxnSpMkLst>
            <pc:docMk/>
            <pc:sldMk cId="2623077837" sldId="284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7" creationId="{4DF03442-FC90-C48B-BD33-A5860530CF53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7" creationId="{87FB6A34-1F44-33B7-0A86-321EE3B2FDD3}"/>
          </ac:cxnSpMkLst>
        </pc:cxnChg>
        <pc:cxnChg chg="del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9" creationId="{67EBA101-6871-5B0A-7008-5EB082417D80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00" creationId="{83AA3AAA-2C20-4D60-4613-709771B4C839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7" creationId="{DC4F2C5F-803E-4DE8-4D47-D850F8AE5E07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10" creationId="{01A58331-22B4-2B4C-AAA2-CC484413DE7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12" creationId="{C7654418-CD8F-C151-3709-7336D2E4FF52}"/>
          </ac:cxnSpMkLst>
        </pc:cxnChg>
      </pc:sldChg>
      <pc:sldChg chg="addSp delSp modSp add del mod">
        <pc:chgData name="Toby Donaldson" userId="2e6e5431-bb17-4c41-9985-d39c50d83c73" providerId="ADAL" clId="{B9586FC7-1ADA-4368-AE13-4AF4FF7EC188}" dt="2023-07-08T05:56:39.636" v="3487" actId="2696"/>
        <pc:sldMkLst>
          <pc:docMk/>
          <pc:sldMk cId="2445131282" sldId="285"/>
        </pc:sldMkLst>
        <pc:spChg chg="add mod">
          <ac:chgData name="Toby Donaldson" userId="2e6e5431-bb17-4c41-9985-d39c50d83c73" providerId="ADAL" clId="{B9586FC7-1ADA-4368-AE13-4AF4FF7EC188}" dt="2023-07-08T05:27:13.069" v="3118" actId="693"/>
          <ac:spMkLst>
            <pc:docMk/>
            <pc:sldMk cId="2445131282" sldId="285"/>
            <ac:spMk id="2" creationId="{0542770F-E672-4572-0EAD-586B1ADA5299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5:47.636" v="3104" actId="21"/>
          <ac:spMkLst>
            <pc:docMk/>
            <pc:sldMk cId="2445131282" sldId="285"/>
            <ac:spMk id="6" creationId="{62904010-725B-6B58-AE5C-0152E66CAD7F}"/>
          </ac:spMkLst>
        </pc:spChg>
        <pc:spChg chg="add mod">
          <ac:chgData name="Toby Donaldson" userId="2e6e5431-bb17-4c41-9985-d39c50d83c73" providerId="ADAL" clId="{B9586FC7-1ADA-4368-AE13-4AF4FF7EC188}" dt="2023-07-08T05:28:01.894" v="3120"/>
          <ac:spMkLst>
            <pc:docMk/>
            <pc:sldMk cId="2445131282" sldId="285"/>
            <ac:spMk id="8" creationId="{65A3978E-81ED-64B1-4E59-787C7780E3FA}"/>
          </ac:spMkLst>
        </pc:spChg>
        <pc:spChg chg="add mod">
          <ac:chgData name="Toby Donaldson" userId="2e6e5431-bb17-4c41-9985-d39c50d83c73" providerId="ADAL" clId="{B9586FC7-1ADA-4368-AE13-4AF4FF7EC188}" dt="2023-07-08T05:28:57.127" v="3213" actId="113"/>
          <ac:spMkLst>
            <pc:docMk/>
            <pc:sldMk cId="2445131282" sldId="285"/>
            <ac:spMk id="9" creationId="{BC2D4246-2428-4D72-B37B-24D257BEFEAF}"/>
          </ac:spMkLst>
        </pc:spChg>
        <pc:spChg chg="add mod">
          <ac:chgData name="Toby Donaldson" userId="2e6e5431-bb17-4c41-9985-d39c50d83c73" providerId="ADAL" clId="{B9586FC7-1ADA-4368-AE13-4AF4FF7EC188}" dt="2023-07-08T05:37:42.076" v="3325" actId="1076"/>
          <ac:spMkLst>
            <pc:docMk/>
            <pc:sldMk cId="2445131282" sldId="285"/>
            <ac:spMk id="11" creationId="{ECCBF1C4-88E0-DB04-4A1A-C1F19A6626EF}"/>
          </ac:spMkLst>
        </pc:spChg>
        <pc:spChg chg="add mod">
          <ac:chgData name="Toby Donaldson" userId="2e6e5431-bb17-4c41-9985-d39c50d83c73" providerId="ADAL" clId="{B9586FC7-1ADA-4368-AE13-4AF4FF7EC188}" dt="2023-07-08T05:37:42.076" v="3325" actId="1076"/>
          <ac:spMkLst>
            <pc:docMk/>
            <pc:sldMk cId="2445131282" sldId="285"/>
            <ac:spMk id="13" creationId="{FC647BDC-F6C6-1309-F520-1A66704C173C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5:43:03.538" v="3360" actId="20577"/>
          <ac:spMkLst>
            <pc:docMk/>
            <pc:sldMk cId="2445131282" sldId="285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05.782" v="3362" actId="20577"/>
          <ac:spMkLst>
            <pc:docMk/>
            <pc:sldMk cId="2445131282" sldId="285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4" creationId="{449BF9B2-7827-AF69-3D8D-5F7C4546E11E}"/>
          </ac:spMkLst>
        </pc:spChg>
        <pc:spChg chg="del mod">
          <ac:chgData name="Toby Donaldson" userId="2e6e5431-bb17-4c41-9985-d39c50d83c73" providerId="ADAL" clId="{B9586FC7-1ADA-4368-AE13-4AF4FF7EC188}" dt="2023-07-08T05:26:34.595" v="3112" actId="21"/>
          <ac:spMkLst>
            <pc:docMk/>
            <pc:sldMk cId="2445131282" sldId="285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8" creationId="{1EE5DB89-DD23-8C1C-889B-CACD923B38F1}"/>
          </ac:spMkLst>
        </pc:spChg>
        <pc:spChg chg="del">
          <ac:chgData name="Toby Donaldson" userId="2e6e5431-bb17-4c41-9985-d39c50d83c73" providerId="ADAL" clId="{B9586FC7-1ADA-4368-AE13-4AF4FF7EC188}" dt="2023-07-08T05:26:20.816" v="3109" actId="21"/>
          <ac:spMkLst>
            <pc:docMk/>
            <pc:sldMk cId="2445131282" sldId="285"/>
            <ac:spMk id="118" creationId="{16198318-155F-37A0-5A07-B04A95DB2C0D}"/>
          </ac:spMkLst>
        </pc:spChg>
        <pc:picChg chg="del">
          <ac:chgData name="Toby Donaldson" userId="2e6e5431-bb17-4c41-9985-d39c50d83c73" providerId="ADAL" clId="{B9586FC7-1ADA-4368-AE13-4AF4FF7EC188}" dt="2023-07-08T05:25:47.636" v="3104" actId="21"/>
          <ac:picMkLst>
            <pc:docMk/>
            <pc:sldMk cId="2445131282" sldId="285"/>
            <ac:picMk id="7" creationId="{7929DB8E-C592-541C-1C95-AEA48E03B7FA}"/>
          </ac:picMkLst>
        </pc:picChg>
        <pc:cxnChg chg="del">
          <ac:chgData name="Toby Donaldson" userId="2e6e5431-bb17-4c41-9985-d39c50d83c73" providerId="ADAL" clId="{B9586FC7-1ADA-4368-AE13-4AF4FF7EC188}" dt="2023-07-08T05:26:17.957" v="3108" actId="21"/>
          <ac:cxnSpMkLst>
            <pc:docMk/>
            <pc:sldMk cId="2445131282" sldId="285"/>
            <ac:cxnSpMk id="3" creationId="{38973282-F82F-D1D9-9875-FFD800B62635}"/>
          </ac:cxnSpMkLst>
        </pc:cxnChg>
        <pc:cxnChg chg="add mod">
          <ac:chgData name="Toby Donaldson" userId="2e6e5431-bb17-4c41-9985-d39c50d83c73" providerId="ADAL" clId="{B9586FC7-1ADA-4368-AE13-4AF4FF7EC188}" dt="2023-07-08T05:37:42.076" v="3325" actId="1076"/>
          <ac:cxnSpMkLst>
            <pc:docMk/>
            <pc:sldMk cId="2445131282" sldId="285"/>
            <ac:cxnSpMk id="10" creationId="{55354F5C-38B5-0B51-7245-A78C6A2FD5E8}"/>
          </ac:cxnSpMkLst>
        </pc:cxnChg>
        <pc:cxnChg chg="add mod">
          <ac:chgData name="Toby Donaldson" userId="2e6e5431-bb17-4c41-9985-d39c50d83c73" providerId="ADAL" clId="{B9586FC7-1ADA-4368-AE13-4AF4FF7EC188}" dt="2023-07-08T05:37:42.076" v="3325" actId="1076"/>
          <ac:cxnSpMkLst>
            <pc:docMk/>
            <pc:sldMk cId="2445131282" sldId="285"/>
            <ac:cxnSpMk id="12" creationId="{1112A8B3-CE40-DFC3-A444-ECD5F90288A1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7" creationId="{DC4F2C5F-803E-4DE8-4D47-D850F8AE5E07}"/>
          </ac:cxnSpMkLst>
        </pc:cxnChg>
      </pc:sldChg>
      <pc:sldChg chg="addSp delSp modSp add del mod">
        <pc:chgData name="Toby Donaldson" userId="2e6e5431-bb17-4c41-9985-d39c50d83c73" providerId="ADAL" clId="{B9586FC7-1ADA-4368-AE13-4AF4FF7EC188}" dt="2023-07-08T06:01:35.990" v="3552" actId="2696"/>
        <pc:sldMkLst>
          <pc:docMk/>
          <pc:sldMk cId="3546795492" sldId="286"/>
        </pc:sldMkLst>
        <pc:spChg chg="mod">
          <ac:chgData name="Toby Donaldson" userId="2e6e5431-bb17-4c41-9985-d39c50d83c73" providerId="ADAL" clId="{B9586FC7-1ADA-4368-AE13-4AF4FF7EC188}" dt="2023-07-08T05:32:46.582" v="3252" actId="14100"/>
          <ac:spMkLst>
            <pc:docMk/>
            <pc:sldMk cId="3546795492" sldId="286"/>
            <ac:spMk id="2" creationId="{0542770F-E672-4572-0EAD-586B1ADA5299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9:15.734" v="3215" actId="21"/>
          <ac:spMkLst>
            <pc:docMk/>
            <pc:sldMk cId="3546795492" sldId="286"/>
            <ac:spMk id="9" creationId="{BC2D4246-2428-4D72-B37B-24D257BEFEAF}"/>
          </ac:spMkLst>
        </pc:spChg>
        <pc:spChg chg="add 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26" creationId="{C53D6C37-33F2-794F-B2B3-E631F799A187}"/>
          </ac:spMkLst>
        </pc:spChg>
        <pc:spChg chg="add mod">
          <ac:chgData name="Toby Donaldson" userId="2e6e5431-bb17-4c41-9985-d39c50d83c73" providerId="ADAL" clId="{B9586FC7-1ADA-4368-AE13-4AF4FF7EC188}" dt="2023-07-08T05:33:23.395" v="3294" actId="1076"/>
          <ac:spMkLst>
            <pc:docMk/>
            <pc:sldMk cId="3546795492" sldId="286"/>
            <ac:spMk id="35" creationId="{B5F5C5B1-1947-C123-0C53-AAA8E80EB0C5}"/>
          </ac:spMkLst>
        </pc:spChg>
        <pc:spChg chg="add mod">
          <ac:chgData name="Toby Donaldson" userId="2e6e5431-bb17-4c41-9985-d39c50d83c73" providerId="ADAL" clId="{B9586FC7-1ADA-4368-AE13-4AF4FF7EC188}" dt="2023-07-08T05:37:52.302" v="3327" actId="1076"/>
          <ac:spMkLst>
            <pc:docMk/>
            <pc:sldMk cId="3546795492" sldId="286"/>
            <ac:spMk id="37" creationId="{93FF3415-6576-F110-00FD-EFEBE37FB7CC}"/>
          </ac:spMkLst>
        </pc:spChg>
        <pc:spChg chg="add mod">
          <ac:chgData name="Toby Donaldson" userId="2e6e5431-bb17-4c41-9985-d39c50d83c73" providerId="ADAL" clId="{B9586FC7-1ADA-4368-AE13-4AF4FF7EC188}" dt="2023-07-08T05:37:52.302" v="3327" actId="1076"/>
          <ac:spMkLst>
            <pc:docMk/>
            <pc:sldMk cId="3546795492" sldId="286"/>
            <ac:spMk id="39" creationId="{EEFB9F28-B37E-E876-851B-D0FE2C22C266}"/>
          </ac:spMkLst>
        </pc:spChg>
        <pc:spChg chg="mod">
          <ac:chgData name="Toby Donaldson" userId="2e6e5431-bb17-4c41-9985-d39c50d83c73" providerId="ADAL" clId="{B9586FC7-1ADA-4368-AE13-4AF4FF7EC188}" dt="2023-07-08T05:31:10.969" v="3235" actId="164"/>
          <ac:spMkLst>
            <pc:docMk/>
            <pc:sldMk cId="3546795492" sldId="286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5:31:10.969" v="3235" actId="164"/>
          <ac:spMkLst>
            <pc:docMk/>
            <pc:sldMk cId="3546795492" sldId="286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5:43:15.223" v="3364" actId="20577"/>
          <ac:spMkLst>
            <pc:docMk/>
            <pc:sldMk cId="3546795492" sldId="286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18.147" v="3366" actId="20577"/>
          <ac:spMkLst>
            <pc:docMk/>
            <pc:sldMk cId="3546795492" sldId="286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5:31:06.211" v="3234" actId="164"/>
          <ac:spMkLst>
            <pc:docMk/>
            <pc:sldMk cId="3546795492" sldId="286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31:06.211" v="3234" actId="164"/>
          <ac:spMkLst>
            <pc:docMk/>
            <pc:sldMk cId="3546795492" sldId="286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32:05.880" v="3245" actId="164"/>
          <ac:spMkLst>
            <pc:docMk/>
            <pc:sldMk cId="3546795492" sldId="286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32:05.880" v="3245" actId="164"/>
          <ac:spMkLst>
            <pc:docMk/>
            <pc:sldMk cId="3546795492" sldId="286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5:32:10.752" v="3246" actId="164"/>
          <ac:spMkLst>
            <pc:docMk/>
            <pc:sldMk cId="3546795492" sldId="286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32:10.752" v="3246" actId="164"/>
          <ac:spMkLst>
            <pc:docMk/>
            <pc:sldMk cId="3546795492" sldId="286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85" creationId="{F7619E94-2250-DB6B-1C04-FFE31F090B26}"/>
          </ac:spMkLst>
        </pc:spChg>
        <pc:spChg chg="del mod">
          <ac:chgData name="Toby Donaldson" userId="2e6e5431-bb17-4c41-9985-d39c50d83c73" providerId="ADAL" clId="{B9586FC7-1ADA-4368-AE13-4AF4FF7EC188}" dt="2023-07-08T05:29:45.628" v="3218" actId="21"/>
          <ac:spMkLst>
            <pc:docMk/>
            <pc:sldMk cId="3546795492" sldId="286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5:31:19.511" v="3237" actId="1076"/>
          <ac:spMkLst>
            <pc:docMk/>
            <pc:sldMk cId="3546795492" sldId="286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5:31:19.511" v="3237" actId="1076"/>
          <ac:spMkLst>
            <pc:docMk/>
            <pc:sldMk cId="3546795492" sldId="286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108" creationId="{1EE5DB89-DD23-8C1C-889B-CACD923B38F1}"/>
          </ac:spMkLst>
        </pc:spChg>
        <pc:grpChg chg="add mod">
          <ac:chgData name="Toby Donaldson" userId="2e6e5431-bb17-4c41-9985-d39c50d83c73" providerId="ADAL" clId="{B9586FC7-1ADA-4368-AE13-4AF4FF7EC188}" dt="2023-07-08T05:31:21.098" v="3238" actId="1076"/>
          <ac:grpSpMkLst>
            <pc:docMk/>
            <pc:sldMk cId="3546795492" sldId="286"/>
            <ac:grpSpMk id="22" creationId="{47C90063-58D4-961B-FFEF-42C5FB77C928}"/>
          </ac:grpSpMkLst>
        </pc:grpChg>
        <pc:grpChg chg="add mod">
          <ac:chgData name="Toby Donaldson" userId="2e6e5431-bb17-4c41-9985-d39c50d83c73" providerId="ADAL" clId="{B9586FC7-1ADA-4368-AE13-4AF4FF7EC188}" dt="2023-07-08T05:31:10.969" v="3235" actId="164"/>
          <ac:grpSpMkLst>
            <pc:docMk/>
            <pc:sldMk cId="3546795492" sldId="286"/>
            <ac:grpSpMk id="23" creationId="{0EE28E6B-C3FA-6B5A-5C58-2468DBA7771F}"/>
          </ac:grpSpMkLst>
        </pc:grpChg>
        <pc:grpChg chg="add mod">
          <ac:chgData name="Toby Donaldson" userId="2e6e5431-bb17-4c41-9985-d39c50d83c73" providerId="ADAL" clId="{B9586FC7-1ADA-4368-AE13-4AF4FF7EC188}" dt="2023-07-08T05:32:31.407" v="3249" actId="1076"/>
          <ac:grpSpMkLst>
            <pc:docMk/>
            <pc:sldMk cId="3546795492" sldId="286"/>
            <ac:grpSpMk id="28" creationId="{535E1642-8AD4-764E-DD27-A4EA40164C1D}"/>
          </ac:grpSpMkLst>
        </pc:grpChg>
        <pc:grpChg chg="add mod">
          <ac:chgData name="Toby Donaldson" userId="2e6e5431-bb17-4c41-9985-d39c50d83c73" providerId="ADAL" clId="{B9586FC7-1ADA-4368-AE13-4AF4FF7EC188}" dt="2023-07-08T05:32:31.407" v="3249" actId="1076"/>
          <ac:grpSpMkLst>
            <pc:docMk/>
            <pc:sldMk cId="3546795492" sldId="286"/>
            <ac:grpSpMk id="29" creationId="{6F2CA273-91BC-1668-7D39-7F6A4ABABCB8}"/>
          </ac:grpSpMkLst>
        </pc:grpChg>
        <pc:cxnChg chg="add mod">
          <ac:chgData name="Toby Donaldson" userId="2e6e5431-bb17-4c41-9985-d39c50d83c73" providerId="ADAL" clId="{B9586FC7-1ADA-4368-AE13-4AF4FF7EC188}" dt="2023-07-08T05:37:52.302" v="3327" actId="1076"/>
          <ac:cxnSpMkLst>
            <pc:docMk/>
            <pc:sldMk cId="3546795492" sldId="286"/>
            <ac:cxnSpMk id="36" creationId="{7FF997E8-171F-F3F5-BA48-E8E2B1DEE896}"/>
          </ac:cxnSpMkLst>
        </pc:cxnChg>
        <pc:cxnChg chg="add mod">
          <ac:chgData name="Toby Donaldson" userId="2e6e5431-bb17-4c41-9985-d39c50d83c73" providerId="ADAL" clId="{B9586FC7-1ADA-4368-AE13-4AF4FF7EC188}" dt="2023-07-08T05:37:52.302" v="3327" actId="1076"/>
          <ac:cxnSpMkLst>
            <pc:docMk/>
            <pc:sldMk cId="3546795492" sldId="286"/>
            <ac:cxnSpMk id="38" creationId="{986084B1-A57C-6D06-C6FC-D4A933F2FB9E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107" creationId="{DC4F2C5F-803E-4DE8-4D47-D850F8AE5E07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08T06:07:46.509" v="3660" actId="20577"/>
        <pc:sldMkLst>
          <pc:docMk/>
          <pc:sldMk cId="3503378799" sldId="287"/>
        </pc:sldMkLst>
        <pc:spChg chg="mod">
          <ac:chgData name="Toby Donaldson" userId="2e6e5431-bb17-4c41-9985-d39c50d83c73" providerId="ADAL" clId="{B9586FC7-1ADA-4368-AE13-4AF4FF7EC188}" dt="2023-07-08T06:01:58.522" v="3554" actId="164"/>
          <ac:spMkLst>
            <pc:docMk/>
            <pc:sldMk cId="3503378799" sldId="287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6:01:58.522" v="3554" actId="164"/>
          <ac:spMkLst>
            <pc:docMk/>
            <pc:sldMk cId="3503378799" sldId="287"/>
            <ac:spMk id="5" creationId="{C7A2C93F-5DA3-0474-4137-D35472FB1694}"/>
          </ac:spMkLst>
        </pc:spChg>
        <pc:spChg chg="mod">
          <ac:chgData name="Toby Donaldson" userId="2e6e5431-bb17-4c41-9985-d39c50d83c73" providerId="ADAL" clId="{B9586FC7-1ADA-4368-AE13-4AF4FF7EC188}" dt="2023-07-08T06:05:10.750" v="3590" actId="20577"/>
          <ac:spMkLst>
            <pc:docMk/>
            <pc:sldMk cId="3503378799" sldId="287"/>
            <ac:spMk id="8" creationId="{866D6CF2-A113-C8D5-B2B7-FF83CD35224C}"/>
          </ac:spMkLst>
        </pc:spChg>
        <pc:spChg chg="mod">
          <ac:chgData name="Toby Donaldson" userId="2e6e5431-bb17-4c41-9985-d39c50d83c73" providerId="ADAL" clId="{B9586FC7-1ADA-4368-AE13-4AF4FF7EC188}" dt="2023-07-08T05:34:12.230" v="3302"/>
          <ac:spMkLst>
            <pc:docMk/>
            <pc:sldMk cId="3503378799" sldId="287"/>
            <ac:spMk id="9" creationId="{3E7EAEAE-4910-A102-7F6D-9205D77F293D}"/>
          </ac:spMkLst>
        </pc:spChg>
        <pc:spChg chg="add mod">
          <ac:chgData name="Toby Donaldson" userId="2e6e5431-bb17-4c41-9985-d39c50d83c73" providerId="ADAL" clId="{B9586FC7-1ADA-4368-AE13-4AF4FF7EC188}" dt="2023-07-08T06:04:01.866" v="3579" actId="1076"/>
          <ac:spMkLst>
            <pc:docMk/>
            <pc:sldMk cId="3503378799" sldId="287"/>
            <ac:spMk id="14" creationId="{1787DD27-F881-D414-7E3A-56B5CE08C47D}"/>
          </ac:spMkLst>
        </pc:spChg>
        <pc:spChg chg="add mod">
          <ac:chgData name="Toby Donaldson" userId="2e6e5431-bb17-4c41-9985-d39c50d83c73" providerId="ADAL" clId="{B9586FC7-1ADA-4368-AE13-4AF4FF7EC188}" dt="2023-07-08T06:03:51.225" v="3576" actId="1076"/>
          <ac:spMkLst>
            <pc:docMk/>
            <pc:sldMk cId="3503378799" sldId="287"/>
            <ac:spMk id="16" creationId="{BCE4075B-1788-A503-4363-DF6D6C2D47DB}"/>
          </ac:spMkLst>
        </pc:spChg>
        <pc:spChg chg="mod">
          <ac:chgData name="Toby Donaldson" userId="2e6e5431-bb17-4c41-9985-d39c50d83c73" providerId="ADAL" clId="{B9586FC7-1ADA-4368-AE13-4AF4FF7EC188}" dt="2023-07-08T05:33:39.991" v="3299" actId="20577"/>
          <ac:spMkLst>
            <pc:docMk/>
            <pc:sldMk cId="3503378799" sldId="287"/>
            <ac:spMk id="18" creationId="{E990820E-F49F-048D-064F-A206E9A9F8FB}"/>
          </ac:spMkLst>
        </pc:spChg>
        <pc:spChg chg="add del mod">
          <ac:chgData name="Toby Donaldson" userId="2e6e5431-bb17-4c41-9985-d39c50d83c73" providerId="ADAL" clId="{B9586FC7-1ADA-4368-AE13-4AF4FF7EC188}" dt="2023-07-08T05:39:30.505" v="3334"/>
          <ac:spMkLst>
            <pc:docMk/>
            <pc:sldMk cId="3503378799" sldId="287"/>
            <ac:spMk id="23" creationId="{C26EB41E-AE82-5C72-33B5-D5E2D9561265}"/>
          </ac:spMkLst>
        </pc:spChg>
        <pc:spChg chg="add del mod">
          <ac:chgData name="Toby Donaldson" userId="2e6e5431-bb17-4c41-9985-d39c50d83c73" providerId="ADAL" clId="{B9586FC7-1ADA-4368-AE13-4AF4FF7EC188}" dt="2023-07-08T05:39:30.505" v="3334"/>
          <ac:spMkLst>
            <pc:docMk/>
            <pc:sldMk cId="3503378799" sldId="287"/>
            <ac:spMk id="25" creationId="{6F0FF8BD-D43E-7680-DA66-BDFDAA809B0D}"/>
          </ac:spMkLst>
        </pc:spChg>
        <pc:spChg chg="add mod">
          <ac:chgData name="Toby Donaldson" userId="2e6e5431-bb17-4c41-9985-d39c50d83c73" providerId="ADAL" clId="{B9586FC7-1ADA-4368-AE13-4AF4FF7EC188}" dt="2023-07-08T05:39:43.241" v="3336" actId="1076"/>
          <ac:spMkLst>
            <pc:docMk/>
            <pc:sldMk cId="3503378799" sldId="287"/>
            <ac:spMk id="27" creationId="{2132983E-37D4-F00C-E24D-16B3249378F0}"/>
          </ac:spMkLst>
        </pc:spChg>
        <pc:spChg chg="add mod">
          <ac:chgData name="Toby Donaldson" userId="2e6e5431-bb17-4c41-9985-d39c50d83c73" providerId="ADAL" clId="{B9586FC7-1ADA-4368-AE13-4AF4FF7EC188}" dt="2023-07-08T05:39:43.241" v="3336" actId="1076"/>
          <ac:spMkLst>
            <pc:docMk/>
            <pc:sldMk cId="3503378799" sldId="287"/>
            <ac:spMk id="29" creationId="{3256AAD2-323B-3479-B1F1-7FEFF96BE692}"/>
          </ac:spMkLst>
        </pc:spChg>
        <pc:spChg chg="add mod">
          <ac:chgData name="Toby Donaldson" userId="2e6e5431-bb17-4c41-9985-d39c50d83c73" providerId="ADAL" clId="{B9586FC7-1ADA-4368-AE13-4AF4FF7EC188}" dt="2023-07-08T06:03:04.417" v="3567" actId="1076"/>
          <ac:spMkLst>
            <pc:docMk/>
            <pc:sldMk cId="3503378799" sldId="287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5:35:45.484" v="3317" actId="164"/>
          <ac:spMkLst>
            <pc:docMk/>
            <pc:sldMk cId="3503378799" sldId="287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5:35:45.484" v="3317" actId="164"/>
          <ac:spMkLst>
            <pc:docMk/>
            <pc:sldMk cId="3503378799" sldId="287"/>
            <ac:spMk id="64" creationId="{24770B68-9144-98CB-37F2-08200C84408B}"/>
          </ac:spMkLst>
        </pc:spChg>
        <pc:spChg chg="mod">
          <ac:chgData name="Toby Donaldson" userId="2e6e5431-bb17-4c41-9985-d39c50d83c73" providerId="ADAL" clId="{B9586FC7-1ADA-4368-AE13-4AF4FF7EC188}" dt="2023-07-08T06:02:20.108" v="3557" actId="1076"/>
          <ac:spMkLst>
            <pc:docMk/>
            <pc:sldMk cId="3503378799" sldId="287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02:20.108" v="3557" actId="1076"/>
          <ac:spMkLst>
            <pc:docMk/>
            <pc:sldMk cId="3503378799" sldId="287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39.473" v="3370" actId="20577"/>
          <ac:spMkLst>
            <pc:docMk/>
            <pc:sldMk cId="3503378799" sldId="287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03:40.990" v="3575" actId="207"/>
          <ac:spMkLst>
            <pc:docMk/>
            <pc:sldMk cId="3503378799" sldId="287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34:09.499" v="3301" actId="164"/>
          <ac:spMkLst>
            <pc:docMk/>
            <pc:sldMk cId="3503378799" sldId="287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34:09.499" v="3301" actId="164"/>
          <ac:spMkLst>
            <pc:docMk/>
            <pc:sldMk cId="3503378799" sldId="287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07:46.509" v="3660" actId="20577"/>
          <ac:spMkLst>
            <pc:docMk/>
            <pc:sldMk cId="3503378799" sldId="287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35:02.918" v="3310" actId="164"/>
          <ac:spMkLst>
            <pc:docMk/>
            <pc:sldMk cId="3503378799" sldId="287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5:34:41.667" v="3305" actId="21"/>
          <ac:spMkLst>
            <pc:docMk/>
            <pc:sldMk cId="3503378799" sldId="287"/>
            <ac:spMk id="90" creationId="{E15AA3BF-7996-0E4D-8B19-A3299C01CFFE}"/>
          </ac:spMkLst>
        </pc:spChg>
        <pc:spChg chg="del mod">
          <ac:chgData name="Toby Donaldson" userId="2e6e5431-bb17-4c41-9985-d39c50d83c73" providerId="ADAL" clId="{B9586FC7-1ADA-4368-AE13-4AF4FF7EC188}" dt="2023-07-08T06:02:01.281" v="3555" actId="21"/>
          <ac:spMkLst>
            <pc:docMk/>
            <pc:sldMk cId="3503378799" sldId="287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6:04:27.762" v="3584" actId="1076"/>
          <ac:spMkLst>
            <pc:docMk/>
            <pc:sldMk cId="3503378799" sldId="287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6:04:34.084" v="3585" actId="1076"/>
          <ac:spMkLst>
            <pc:docMk/>
            <pc:sldMk cId="3503378799" sldId="287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6:03:24.059" v="3572" actId="1076"/>
          <ac:spMkLst>
            <pc:docMk/>
            <pc:sldMk cId="3503378799" sldId="287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04:16.846" v="3583" actId="1076"/>
          <ac:spMkLst>
            <pc:docMk/>
            <pc:sldMk cId="3503378799" sldId="287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04:11.119" v="3581" actId="1076"/>
          <ac:spMkLst>
            <pc:docMk/>
            <pc:sldMk cId="3503378799" sldId="287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04:48.537" v="3589" actId="1076"/>
          <ac:spMkLst>
            <pc:docMk/>
            <pc:sldMk cId="3503378799" sldId="287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04:37.427" v="3586" actId="1076"/>
          <ac:spMkLst>
            <pc:docMk/>
            <pc:sldMk cId="3503378799" sldId="287"/>
            <ac:spMk id="108" creationId="{1EE5DB89-DD23-8C1C-889B-CACD923B38F1}"/>
          </ac:spMkLst>
        </pc:spChg>
        <pc:grpChg chg="add mod">
          <ac:chgData name="Toby Donaldson" userId="2e6e5431-bb17-4c41-9985-d39c50d83c73" providerId="ADAL" clId="{B9586FC7-1ADA-4368-AE13-4AF4FF7EC188}" dt="2023-07-08T06:02:20.108" v="3557" actId="1076"/>
          <ac:grpSpMkLst>
            <pc:docMk/>
            <pc:sldMk cId="3503378799" sldId="287"/>
            <ac:grpSpMk id="6" creationId="{4842F0F3-4442-42D9-511E-F52145B1A5CB}"/>
          </ac:grpSpMkLst>
        </pc:grpChg>
        <pc:grpChg chg="add mod">
          <ac:chgData name="Toby Donaldson" userId="2e6e5431-bb17-4c41-9985-d39c50d83c73" providerId="ADAL" clId="{B9586FC7-1ADA-4368-AE13-4AF4FF7EC188}" dt="2023-07-08T05:35:34.755" v="3314" actId="1076"/>
          <ac:grpSpMkLst>
            <pc:docMk/>
            <pc:sldMk cId="3503378799" sldId="287"/>
            <ac:grpSpMk id="7" creationId="{D9D58A76-2805-FEA9-316E-302957581B55}"/>
          </ac:grpSpMkLst>
        </pc:grpChg>
        <pc:grpChg chg="add mod">
          <ac:chgData name="Toby Donaldson" userId="2e6e5431-bb17-4c41-9985-d39c50d83c73" providerId="ADAL" clId="{B9586FC7-1ADA-4368-AE13-4AF4FF7EC188}" dt="2023-07-08T05:35:02.918" v="3310" actId="164"/>
          <ac:grpSpMkLst>
            <pc:docMk/>
            <pc:sldMk cId="3503378799" sldId="287"/>
            <ac:grpSpMk id="12" creationId="{00121ADA-8BB0-9A1F-19F6-675636EDD046}"/>
          </ac:grpSpMkLst>
        </pc:grpChg>
        <pc:grpChg chg="add mod">
          <ac:chgData name="Toby Donaldson" userId="2e6e5431-bb17-4c41-9985-d39c50d83c73" providerId="ADAL" clId="{B9586FC7-1ADA-4368-AE13-4AF4FF7EC188}" dt="2023-07-08T05:35:50.059" v="3318" actId="1076"/>
          <ac:grpSpMkLst>
            <pc:docMk/>
            <pc:sldMk cId="3503378799" sldId="287"/>
            <ac:grpSpMk id="21" creationId="{9388C88A-35B7-B02F-32C4-1C52F104D37E}"/>
          </ac:grpSpMkLst>
        </pc:grpChg>
        <pc:grpChg chg="add mod">
          <ac:chgData name="Toby Donaldson" userId="2e6e5431-bb17-4c41-9985-d39c50d83c73" providerId="ADAL" clId="{B9586FC7-1ADA-4368-AE13-4AF4FF7EC188}" dt="2023-07-08T06:01:58.522" v="3554" actId="164"/>
          <ac:grpSpMkLst>
            <pc:docMk/>
            <pc:sldMk cId="3503378799" sldId="287"/>
            <ac:grpSpMk id="30" creationId="{E6AA8B29-2A08-2B0D-8426-7AC692E11E90}"/>
          </ac:grpSpMkLst>
        </pc:grpChg>
        <pc:cxnChg chg="add mod">
          <ac:chgData name="Toby Donaldson" userId="2e6e5431-bb17-4c41-9985-d39c50d83c73" providerId="ADAL" clId="{B9586FC7-1ADA-4368-AE13-4AF4FF7EC188}" dt="2023-07-08T05:35:34.755" v="3314" actId="1076"/>
          <ac:cxnSpMkLst>
            <pc:docMk/>
            <pc:sldMk cId="3503378799" sldId="287"/>
            <ac:cxnSpMk id="10" creationId="{221D6F1B-F703-577A-E8A5-A6D272179DDF}"/>
          </ac:cxnSpMkLst>
        </pc:cxnChg>
        <pc:cxnChg chg="add mod">
          <ac:chgData name="Toby Donaldson" userId="2e6e5431-bb17-4c41-9985-d39c50d83c73" providerId="ADAL" clId="{B9586FC7-1ADA-4368-AE13-4AF4FF7EC188}" dt="2023-07-08T06:04:01.866" v="3579" actId="1076"/>
          <ac:cxnSpMkLst>
            <pc:docMk/>
            <pc:sldMk cId="3503378799" sldId="287"/>
            <ac:cxnSpMk id="13" creationId="{D136B217-E287-647B-258F-59B72D00EB60}"/>
          </ac:cxnSpMkLst>
        </pc:cxnChg>
        <pc:cxnChg chg="add mod">
          <ac:chgData name="Toby Donaldson" userId="2e6e5431-bb17-4c41-9985-d39c50d83c73" providerId="ADAL" clId="{B9586FC7-1ADA-4368-AE13-4AF4FF7EC188}" dt="2023-07-08T06:03:55.227" v="3577" actId="14100"/>
          <ac:cxnSpMkLst>
            <pc:docMk/>
            <pc:sldMk cId="3503378799" sldId="287"/>
            <ac:cxnSpMk id="15" creationId="{8FCD6D14-3991-89E8-CD30-39C6784D7D2B}"/>
          </ac:cxnSpMkLst>
        </pc:cxnChg>
        <pc:cxnChg chg="add del mod">
          <ac:chgData name="Toby Donaldson" userId="2e6e5431-bb17-4c41-9985-d39c50d83c73" providerId="ADAL" clId="{B9586FC7-1ADA-4368-AE13-4AF4FF7EC188}" dt="2023-07-08T05:39:30.505" v="3334"/>
          <ac:cxnSpMkLst>
            <pc:docMk/>
            <pc:sldMk cId="3503378799" sldId="287"/>
            <ac:cxnSpMk id="22" creationId="{39F96EDF-185A-EC27-E7E6-9FAD44178EBA}"/>
          </ac:cxnSpMkLst>
        </pc:cxnChg>
        <pc:cxnChg chg="add del mod">
          <ac:chgData name="Toby Donaldson" userId="2e6e5431-bb17-4c41-9985-d39c50d83c73" providerId="ADAL" clId="{B9586FC7-1ADA-4368-AE13-4AF4FF7EC188}" dt="2023-07-08T05:39:30.505" v="3334"/>
          <ac:cxnSpMkLst>
            <pc:docMk/>
            <pc:sldMk cId="3503378799" sldId="287"/>
            <ac:cxnSpMk id="24" creationId="{0586EE4E-7A0D-3F61-4F42-AD6B08F0CDC6}"/>
          </ac:cxnSpMkLst>
        </pc:cxnChg>
        <pc:cxnChg chg="add mod">
          <ac:chgData name="Toby Donaldson" userId="2e6e5431-bb17-4c41-9985-d39c50d83c73" providerId="ADAL" clId="{B9586FC7-1ADA-4368-AE13-4AF4FF7EC188}" dt="2023-07-08T05:39:43.241" v="3336" actId="1076"/>
          <ac:cxnSpMkLst>
            <pc:docMk/>
            <pc:sldMk cId="3503378799" sldId="287"/>
            <ac:cxnSpMk id="26" creationId="{E8BFF6BF-2119-1DAA-5AD5-15C94EC68296}"/>
          </ac:cxnSpMkLst>
        </pc:cxnChg>
        <pc:cxnChg chg="add mod">
          <ac:chgData name="Toby Donaldson" userId="2e6e5431-bb17-4c41-9985-d39c50d83c73" providerId="ADAL" clId="{B9586FC7-1ADA-4368-AE13-4AF4FF7EC188}" dt="2023-07-08T05:39:43.241" v="3336" actId="1076"/>
          <ac:cxnSpMkLst>
            <pc:docMk/>
            <pc:sldMk cId="3503378799" sldId="287"/>
            <ac:cxnSpMk id="28" creationId="{5EF9DB51-D486-92A9-7104-A9A0E9005ECC}"/>
          </ac:cxnSpMkLst>
        </pc:cxnChg>
        <pc:cxnChg chg="add mod">
          <ac:chgData name="Toby Donaldson" userId="2e6e5431-bb17-4c41-9985-d39c50d83c73" providerId="ADAL" clId="{B9586FC7-1ADA-4368-AE13-4AF4FF7EC188}" dt="2023-07-08T06:03:04.417" v="3567" actId="1076"/>
          <ac:cxnSpMkLst>
            <pc:docMk/>
            <pc:sldMk cId="3503378799" sldId="287"/>
            <ac:cxnSpMk id="35" creationId="{B1EE7088-196A-5829-E918-A9097FF809C0}"/>
          </ac:cxnSpMkLst>
        </pc:cxnChg>
        <pc:cxnChg chg="mod">
          <ac:chgData name="Toby Donaldson" userId="2e6e5431-bb17-4c41-9985-d39c50d83c73" providerId="ADAL" clId="{B9586FC7-1ADA-4368-AE13-4AF4FF7EC188}" dt="2023-07-08T05:35:50.059" v="3318" actId="1076"/>
          <ac:cxnSpMkLst>
            <pc:docMk/>
            <pc:sldMk cId="3503378799" sldId="287"/>
            <ac:cxnSpMk id="75" creationId="{7C9B3B9B-DD6E-5E21-DBDF-6E893F0162C5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5:34:43.353" v="3306" actId="21"/>
          <ac:cxnSpMkLst>
            <pc:docMk/>
            <pc:sldMk cId="3503378799" sldId="287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6:02:04.707" v="3556" actId="14100"/>
          <ac:cxnSpMkLst>
            <pc:docMk/>
            <pc:sldMk cId="3503378799" sldId="287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04:27.762" v="3584" actId="1076"/>
          <ac:cxnSpMkLst>
            <pc:docMk/>
            <pc:sldMk cId="3503378799" sldId="287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04:34.084" v="3585" actId="1076"/>
          <ac:cxnSpMkLst>
            <pc:docMk/>
            <pc:sldMk cId="3503378799" sldId="287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03:24.059" v="3572" actId="1076"/>
          <ac:cxnSpMkLst>
            <pc:docMk/>
            <pc:sldMk cId="3503378799" sldId="287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01:50.529" v="3553" actId="21"/>
          <ac:cxnSpMkLst>
            <pc:docMk/>
            <pc:sldMk cId="3503378799" sldId="287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6:04:16.846" v="3583" actId="1076"/>
          <ac:cxnSpMkLst>
            <pc:docMk/>
            <pc:sldMk cId="3503378799" sldId="287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04:11.119" v="3581" actId="1076"/>
          <ac:cxnSpMkLst>
            <pc:docMk/>
            <pc:sldMk cId="3503378799" sldId="287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04:48.537" v="3589" actId="1076"/>
          <ac:cxnSpMkLst>
            <pc:docMk/>
            <pc:sldMk cId="3503378799" sldId="287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04:40.482" v="3587" actId="14100"/>
          <ac:cxnSpMkLst>
            <pc:docMk/>
            <pc:sldMk cId="3503378799" sldId="287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3:08.374" v="6097" actId="20577"/>
        <pc:sldMkLst>
          <pc:docMk/>
          <pc:sldMk cId="2537613574" sldId="288"/>
        </pc:sldMkLst>
        <pc:spChg chg="add mod">
          <ac:chgData name="Toby Donaldson" userId="2e6e5431-bb17-4c41-9985-d39c50d83c73" providerId="ADAL" clId="{B9586FC7-1ADA-4368-AE13-4AF4FF7EC188}" dt="2023-07-08T05:54:49.863" v="3472" actId="1076"/>
          <ac:spMkLst>
            <pc:docMk/>
            <pc:sldMk cId="2537613574" sldId="288"/>
            <ac:spMk id="11" creationId="{785CB35B-CF4F-C4CC-D92E-51C547F3B133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14" creationId="{2935838C-52C3-31C5-0E3A-27F670BE6581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10T02:52:52.202" v="6089" actId="20577"/>
          <ac:spMkLst>
            <pc:docMk/>
            <pc:sldMk cId="2537613574" sldId="288"/>
            <ac:spMk id="21" creationId="{FBB462DE-928A-F75D-7037-94BE6BA886FD}"/>
          </ac:spMkLst>
        </pc:spChg>
        <pc:spChg chg="mod">
          <ac:chgData name="Toby Donaldson" userId="2e6e5431-bb17-4c41-9985-d39c50d83c73" providerId="ADAL" clId="{B9586FC7-1ADA-4368-AE13-4AF4FF7EC188}" dt="2023-07-08T05:55:07.078" v="3476" actId="164"/>
          <ac:spMkLst>
            <pc:docMk/>
            <pc:sldMk cId="2537613574" sldId="288"/>
            <ac:spMk id="22" creationId="{04BAF4D4-3A79-AAA2-D090-5EDE7CFB69C7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23" creationId="{853292CC-3FFD-FE7F-F6FF-5A45C4BB68B4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10T02:52:56.433" v="6091" actId="20577"/>
          <ac:spMkLst>
            <pc:docMk/>
            <pc:sldMk cId="2537613574" sldId="288"/>
            <ac:spMk id="33" creationId="{28607959-B102-7205-B6AA-4DAC74248447}"/>
          </ac:spMkLst>
        </pc:spChg>
        <pc:spChg chg="mod">
          <ac:chgData name="Toby Donaldson" userId="2e6e5431-bb17-4c41-9985-d39c50d83c73" providerId="ADAL" clId="{B9586FC7-1ADA-4368-AE13-4AF4FF7EC188}" dt="2023-07-08T05:55:40.307" v="3482" actId="164"/>
          <ac:spMkLst>
            <pc:docMk/>
            <pc:sldMk cId="2537613574" sldId="288"/>
            <ac:spMk id="35" creationId="{7784A0E0-238E-4A3A-DFC2-57921C22BC4D}"/>
          </ac:spMkLst>
        </pc:spChg>
        <pc:spChg chg="mod">
          <ac:chgData name="Toby Donaldson" userId="2e6e5431-bb17-4c41-9985-d39c50d83c73" providerId="ADAL" clId="{B9586FC7-1ADA-4368-AE13-4AF4FF7EC188}" dt="2023-07-10T02:53:05.248" v="6095" actId="20577"/>
          <ac:spMkLst>
            <pc:docMk/>
            <pc:sldMk cId="2537613574" sldId="288"/>
            <ac:spMk id="36" creationId="{46842CA0-2D15-6AA3-797B-B34170C1CE73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37" creationId="{FACF652A-9421-C03B-41B7-BC6BCBE11DD7}"/>
          </ac:spMkLst>
        </pc:spChg>
        <pc:spChg chg="mod">
          <ac:chgData name="Toby Donaldson" userId="2e6e5431-bb17-4c41-9985-d39c50d83c73" providerId="ADAL" clId="{B9586FC7-1ADA-4368-AE13-4AF4FF7EC188}" dt="2023-07-10T02:53:08.374" v="6097" actId="20577"/>
          <ac:spMkLst>
            <pc:docMk/>
            <pc:sldMk cId="2537613574" sldId="288"/>
            <ac:spMk id="38" creationId="{A373D9D1-92BE-8E81-C61C-2E9FB778F9D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39" creationId="{9795389C-CEC8-9A24-F9B7-2E1938259790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44" creationId="{E8BB5413-0333-F4C8-882C-FD2D18DFC887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46" creationId="{68680A4F-92B7-43A1-A098-03A09C4A1380}"/>
          </ac:spMkLst>
        </pc:spChg>
        <pc:spChg chg="del mod">
          <ac:chgData name="Toby Donaldson" userId="2e6e5431-bb17-4c41-9985-d39c50d83c73" providerId="ADAL" clId="{B9586FC7-1ADA-4368-AE13-4AF4FF7EC188}" dt="2023-07-08T05:54:23.853" v="3469" actId="21"/>
          <ac:spMkLst>
            <pc:docMk/>
            <pc:sldMk cId="2537613574" sldId="288"/>
            <ac:spMk id="48" creationId="{6358A864-9D51-3C23-2762-EAFA299219EA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0" creationId="{B39FEE43-2C1D-F04A-014C-DBF22576E22F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53" creationId="{F2FCE01D-97CE-DA8B-8BC3-980D265DAB60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55" creationId="{AF6F206C-DD9C-E7BE-D8A5-A975C762541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7" creationId="{5E6AF9B7-D9C4-65F9-E1F8-CA204158DF9A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2:59.208" v="6093" actId="20577"/>
          <ac:spMkLst>
            <pc:docMk/>
            <pc:sldMk cId="2537613574" sldId="288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5:55:28.725" v="3479" actId="164"/>
          <ac:spMkLst>
            <pc:docMk/>
            <pc:sldMk cId="2537613574" sldId="288"/>
            <ac:spMk id="62" creationId="{36C48BA1-7FBA-953F-E1FD-C46E08963A0A}"/>
          </ac:spMkLst>
        </pc:spChg>
        <pc:spChg chg="add mod">
          <ac:chgData name="Toby Donaldson" userId="2e6e5431-bb17-4c41-9985-d39c50d83c73" providerId="ADAL" clId="{B9586FC7-1ADA-4368-AE13-4AF4FF7EC188}" dt="2023-07-08T05:56:13.035" v="3486" actId="1076"/>
          <ac:spMkLst>
            <pc:docMk/>
            <pc:sldMk cId="2537613574" sldId="288"/>
            <ac:spMk id="65" creationId="{9E8E7408-5B98-3CD4-0E15-EC6C171B994C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09" creationId="{B598A085-5635-4215-45C1-EA0C0BD10F0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11" creationId="{C5730679-3DF7-ECE6-6876-55D434DDEEFF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13" creationId="{CD90D93C-7124-D957-B984-E354B4B2D3A9}"/>
          </ac:spMkLst>
        </pc:spChg>
        <pc:spChg chg="del">
          <ac:chgData name="Toby Donaldson" userId="2e6e5431-bb17-4c41-9985-d39c50d83c73" providerId="ADAL" clId="{B9586FC7-1ADA-4368-AE13-4AF4FF7EC188}" dt="2023-07-08T05:52:54.978" v="3457" actId="21"/>
          <ac:spMkLst>
            <pc:docMk/>
            <pc:sldMk cId="2537613574" sldId="288"/>
            <ac:spMk id="118" creationId="{16198318-155F-37A0-5A07-B04A95DB2C0D}"/>
          </ac:spMkLst>
        </pc:spChg>
        <pc:grpChg chg="mod">
          <ac:chgData name="Toby Donaldson" userId="2e6e5431-bb17-4c41-9985-d39c50d83c73" providerId="ADAL" clId="{B9586FC7-1ADA-4368-AE13-4AF4FF7EC188}" dt="2023-07-08T05:54:57.350" v="3473" actId="1076"/>
          <ac:grpSpMkLst>
            <pc:docMk/>
            <pc:sldMk cId="2537613574" sldId="288"/>
            <ac:grpSpMk id="16" creationId="{291D47E6-8839-BBB5-845F-FA42872B739A}"/>
          </ac:grpSpMkLst>
        </pc:grpChg>
        <pc:grpChg chg="mod">
          <ac:chgData name="Toby Donaldson" userId="2e6e5431-bb17-4c41-9985-d39c50d83c73" providerId="ADAL" clId="{B9586FC7-1ADA-4368-AE13-4AF4FF7EC188}" dt="2023-07-08T05:54:07.259" v="3467" actId="1076"/>
          <ac:grpSpMkLst>
            <pc:docMk/>
            <pc:sldMk cId="2537613574" sldId="288"/>
            <ac:grpSpMk id="25" creationId="{D6F36DE5-8B74-471A-599B-7640326C940B}"/>
          </ac:grpSpMkLst>
        </pc:grpChg>
        <pc:grpChg chg="add mod">
          <ac:chgData name="Toby Donaldson" userId="2e6e5431-bb17-4c41-9985-d39c50d83c73" providerId="ADAL" clId="{B9586FC7-1ADA-4368-AE13-4AF4FF7EC188}" dt="2023-07-08T05:55:10.226" v="3477" actId="1076"/>
          <ac:grpSpMkLst>
            <pc:docMk/>
            <pc:sldMk cId="2537613574" sldId="288"/>
            <ac:grpSpMk id="29" creationId="{E0C53373-FBDC-DCD4-EDF0-8CA6D83C1AC2}"/>
          </ac:grpSpMkLst>
        </pc:grpChg>
        <pc:grpChg chg="mod">
          <ac:chgData name="Toby Donaldson" userId="2e6e5431-bb17-4c41-9985-d39c50d83c73" providerId="ADAL" clId="{B9586FC7-1ADA-4368-AE13-4AF4FF7EC188}" dt="2023-07-08T05:55:45.343" v="3483" actId="12789"/>
          <ac:grpSpMkLst>
            <pc:docMk/>
            <pc:sldMk cId="2537613574" sldId="288"/>
            <ac:grpSpMk id="60" creationId="{D0786955-6112-BA1A-FE3D-138800C0C305}"/>
          </ac:grpSpMkLst>
        </pc:grpChg>
        <pc:grpChg chg="add mod">
          <ac:chgData name="Toby Donaldson" userId="2e6e5431-bb17-4c41-9985-d39c50d83c73" providerId="ADAL" clId="{B9586FC7-1ADA-4368-AE13-4AF4FF7EC188}" dt="2023-07-08T05:55:28.725" v="3479" actId="164"/>
          <ac:grpSpMkLst>
            <pc:docMk/>
            <pc:sldMk cId="2537613574" sldId="288"/>
            <ac:grpSpMk id="63" creationId="{82D9796B-403B-647B-43D7-FC5E337D9311}"/>
          </ac:grpSpMkLst>
        </pc:grpChg>
        <pc:grpChg chg="add mod">
          <ac:chgData name="Toby Donaldson" userId="2e6e5431-bb17-4c41-9985-d39c50d83c73" providerId="ADAL" clId="{B9586FC7-1ADA-4368-AE13-4AF4FF7EC188}" dt="2023-07-08T05:55:45.343" v="3483" actId="12789"/>
          <ac:grpSpMkLst>
            <pc:docMk/>
            <pc:sldMk cId="2537613574" sldId="288"/>
            <ac:grpSpMk id="64" creationId="{E0C0D6B2-60D1-F7BB-F40B-95BFECE12FBD}"/>
          </ac:grpSpMkLst>
        </pc:grpChg>
        <pc:picChg chg="del">
          <ac:chgData name="Toby Donaldson" userId="2e6e5431-bb17-4c41-9985-d39c50d83c73" providerId="ADAL" clId="{B9586FC7-1ADA-4368-AE13-4AF4FF7EC188}" dt="2023-07-08T05:56:10.623" v="3485" actId="21"/>
          <ac:picMkLst>
            <pc:docMk/>
            <pc:sldMk cId="2537613574" sldId="288"/>
            <ac:picMk id="7" creationId="{7929DB8E-C592-541C-1C95-AEA48E03B7FA}"/>
          </ac:picMkLst>
        </pc:picChg>
        <pc:cxnChg chg="del">
          <ac:chgData name="Toby Donaldson" userId="2e6e5431-bb17-4c41-9985-d39c50d83c73" providerId="ADAL" clId="{B9586FC7-1ADA-4368-AE13-4AF4FF7EC188}" dt="2023-07-08T05:52:54.978" v="3457" actId="21"/>
          <ac:cxnSpMkLst>
            <pc:docMk/>
            <pc:sldMk cId="2537613574" sldId="288"/>
            <ac:cxnSpMk id="3" creationId="{38973282-F82F-D1D9-9875-FFD800B62635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30" creationId="{F59D7D14-FC39-8D99-E55D-27EBB2C5FFBE}"/>
          </ac:cxnSpMkLst>
        </pc:cxnChg>
        <pc:cxnChg chg="mod">
          <ac:chgData name="Toby Donaldson" userId="2e6e5431-bb17-4c41-9985-d39c50d83c73" providerId="ADAL" clId="{B9586FC7-1ADA-4368-AE13-4AF4FF7EC188}" dt="2023-07-08T05:55:10.226" v="3477" actId="1076"/>
          <ac:cxnSpMkLst>
            <pc:docMk/>
            <pc:sldMk cId="2537613574" sldId="288"/>
            <ac:cxnSpMk id="31" creationId="{EE2FA4C1-A94E-F990-E892-87781328A7BA}"/>
          </ac:cxnSpMkLst>
        </pc:cxnChg>
        <pc:cxnChg chg="mod">
          <ac:chgData name="Toby Donaldson" userId="2e6e5431-bb17-4c41-9985-d39c50d83c73" providerId="ADAL" clId="{B9586FC7-1ADA-4368-AE13-4AF4FF7EC188}" dt="2023-07-08T05:54:57.350" v="3473" actId="1076"/>
          <ac:cxnSpMkLst>
            <pc:docMk/>
            <pc:sldMk cId="2537613574" sldId="288"/>
            <ac:cxnSpMk id="32" creationId="{B76CD287-4828-61CC-94B2-A04D668AB2F0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0" creationId="{4B6A48ED-C2A8-E9E6-04F2-7686B0DFD5B8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1" creationId="{756F3FB9-0BCC-267D-F91D-D316CB56C87E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2" creationId="{3CF413A8-4014-8F44-81C2-6FBAD5BDCD33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43" creationId="{28400BC0-B15E-B909-BC68-57F9C988843D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45" creationId="{D69EC877-A1B2-FDC5-D38A-4C97DF3A301A}"/>
          </ac:cxnSpMkLst>
        </pc:cxnChg>
        <pc:cxnChg chg="mod">
          <ac:chgData name="Toby Donaldson" userId="2e6e5431-bb17-4c41-9985-d39c50d83c73" providerId="ADAL" clId="{B9586FC7-1ADA-4368-AE13-4AF4FF7EC188}" dt="2023-07-08T05:54:23.853" v="3469" actId="21"/>
          <ac:cxnSpMkLst>
            <pc:docMk/>
            <pc:sldMk cId="2537613574" sldId="288"/>
            <ac:cxnSpMk id="47" creationId="{14B6C117-CDCB-75FF-D4B2-F57A686BE516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49" creationId="{46094422-B4D0-C7C7-71F9-3662F352121A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51" creationId="{0095820D-5E48-B631-45D9-FAF5A20506C2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52" creationId="{0EB53A03-BE30-97E0-7D1A-6D1747DFE9AC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54" creationId="{BBE4E7A7-E840-A738-E153-C3E259D3B5B8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56" creationId="{4E52E8F9-71D0-6415-463D-7DFC7C94495C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58" creationId="{B43EB5CE-4DFD-BD8C-C32B-9271877D9E0A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100" creationId="{83AA3AAA-2C20-4D60-4613-709771B4C839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110" creationId="{01A58331-22B4-2B4C-AAA2-CC484413DE7C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112" creationId="{C7654418-CD8F-C151-3709-7336D2E4FF5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3:56.377" v="6105" actId="20577"/>
        <pc:sldMkLst>
          <pc:docMk/>
          <pc:sldMk cId="849313580" sldId="289"/>
        </pc:sldMkLst>
        <pc:spChg chg="add 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2" creationId="{E3D7CB52-2205-EE31-7F85-B58ACE22A213}"/>
          </ac:spMkLst>
        </pc:spChg>
        <pc:spChg chg="mod">
          <ac:chgData name="Toby Donaldson" userId="2e6e5431-bb17-4c41-9985-d39c50d83c73" providerId="ADAL" clId="{B9586FC7-1ADA-4368-AE13-4AF4FF7EC188}" dt="2023-07-08T05:59:49.679" v="3511" actId="14100"/>
          <ac:spMkLst>
            <pc:docMk/>
            <pc:sldMk cId="849313580" sldId="289"/>
            <ac:spMk id="11" creationId="{785CB35B-CF4F-C4CC-D92E-51C547F3B133}"/>
          </ac:spMkLst>
        </pc:spChg>
        <pc:spChg chg="mod">
          <ac:chgData name="Toby Donaldson" userId="2e6e5431-bb17-4c41-9985-d39c50d83c73" providerId="ADAL" clId="{B9586FC7-1ADA-4368-AE13-4AF4FF7EC188}" dt="2023-07-08T05:58:24.785" v="3500" actId="164"/>
          <ac:spMkLst>
            <pc:docMk/>
            <pc:sldMk cId="849313580" sldId="289"/>
            <ac:spMk id="14" creationId="{2935838C-52C3-31C5-0E3A-27F670BE6581}"/>
          </ac:spMkLst>
        </pc:spChg>
        <pc:spChg chg="mod">
          <ac:chgData name="Toby Donaldson" userId="2e6e5431-bb17-4c41-9985-d39c50d83c73" providerId="ADAL" clId="{B9586FC7-1ADA-4368-AE13-4AF4FF7EC188}" dt="2023-07-08T05:58:24.785" v="3500" actId="164"/>
          <ac:spMkLst>
            <pc:docMk/>
            <pc:sldMk cId="849313580" sldId="289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10T02:53:43.322" v="6098" actId="20577"/>
          <ac:spMkLst>
            <pc:docMk/>
            <pc:sldMk cId="849313580" sldId="289"/>
            <ac:spMk id="21" creationId="{FBB462DE-928A-F75D-7037-94BE6BA886FD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23" creationId="{853292CC-3FFD-FE7F-F6FF-5A45C4BB68B4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10T02:53:46.465" v="6099" actId="20577"/>
          <ac:spMkLst>
            <pc:docMk/>
            <pc:sldMk cId="849313580" sldId="289"/>
            <ac:spMk id="33" creationId="{28607959-B102-7205-B6AA-4DAC74248447}"/>
          </ac:spMkLst>
        </pc:spChg>
        <pc:spChg chg="mod">
          <ac:chgData name="Toby Donaldson" userId="2e6e5431-bb17-4c41-9985-d39c50d83c73" providerId="ADAL" clId="{B9586FC7-1ADA-4368-AE13-4AF4FF7EC188}" dt="2023-07-10T02:53:53.312" v="6103" actId="20577"/>
          <ac:spMkLst>
            <pc:docMk/>
            <pc:sldMk cId="849313580" sldId="289"/>
            <ac:spMk id="36" creationId="{46842CA0-2D15-6AA3-797B-B34170C1CE73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37" creationId="{FACF652A-9421-C03B-41B7-BC6BCBE11DD7}"/>
          </ac:spMkLst>
        </pc:spChg>
        <pc:spChg chg="mod">
          <ac:chgData name="Toby Donaldson" userId="2e6e5431-bb17-4c41-9985-d39c50d83c73" providerId="ADAL" clId="{B9586FC7-1ADA-4368-AE13-4AF4FF7EC188}" dt="2023-07-10T02:53:56.377" v="6105" actId="20577"/>
          <ac:spMkLst>
            <pc:docMk/>
            <pc:sldMk cId="849313580" sldId="289"/>
            <ac:spMk id="38" creationId="{A373D9D1-92BE-8E81-C61C-2E9FB778F9D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39" creationId="{9795389C-CEC8-9A24-F9B7-2E1938259790}"/>
          </ac:spMkLst>
        </pc:spChg>
        <pc:spChg chg="del mod">
          <ac:chgData name="Toby Donaldson" userId="2e6e5431-bb17-4c41-9985-d39c50d83c73" providerId="ADAL" clId="{B9586FC7-1ADA-4368-AE13-4AF4FF7EC188}" dt="2023-07-08T05:58:07.618" v="3496" actId="21"/>
          <ac:spMkLst>
            <pc:docMk/>
            <pc:sldMk cId="849313580" sldId="289"/>
            <ac:spMk id="44" creationId="{E8BB5413-0333-F4C8-882C-FD2D18DFC887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46" creationId="{68680A4F-92B7-43A1-A098-03A09C4A1380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0" creationId="{B39FEE43-2C1D-F04A-014C-DBF22576E22F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53" creationId="{F2FCE01D-97CE-DA8B-8BC3-980D265DAB60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55" creationId="{AF6F206C-DD9C-E7BE-D8A5-A975C762541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7" creationId="{5E6AF9B7-D9C4-65F9-E1F8-CA204158DF9A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3:49.002" v="6101" actId="20577"/>
          <ac:spMkLst>
            <pc:docMk/>
            <pc:sldMk cId="849313580" sldId="289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6:00:15.501" v="3551" actId="1076"/>
          <ac:spMkLst>
            <pc:docMk/>
            <pc:sldMk cId="849313580" sldId="289"/>
            <ac:spMk id="65" creationId="{9E8E7408-5B98-3CD4-0E15-EC6C171B994C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09" creationId="{B598A085-5635-4215-45C1-EA0C0BD10F0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11" creationId="{C5730679-3DF7-ECE6-6876-55D434DDEEFF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13" creationId="{CD90D93C-7124-D957-B984-E354B4B2D3A9}"/>
          </ac:spMkLst>
        </pc:spChg>
        <pc:grpChg chg="add mod">
          <ac:chgData name="Toby Donaldson" userId="2e6e5431-bb17-4c41-9985-d39c50d83c73" providerId="ADAL" clId="{B9586FC7-1ADA-4368-AE13-4AF4FF7EC188}" dt="2023-07-08T05:58:27.752" v="3501" actId="1076"/>
          <ac:grpSpMkLst>
            <pc:docMk/>
            <pc:sldMk cId="849313580" sldId="289"/>
            <ac:grpSpMk id="7" creationId="{9BB73423-9464-011A-B8D5-69EC399D8EB8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16" creationId="{291D47E6-8839-BBB5-845F-FA42872B739A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25" creationId="{D6F36DE5-8B74-471A-599B-7640326C940B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29" creationId="{E0C53373-FBDC-DCD4-EDF0-8CA6D83C1AC2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60" creationId="{D0786955-6112-BA1A-FE3D-138800C0C305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64" creationId="{E0C0D6B2-60D1-F7BB-F40B-95BFECE12FBD}"/>
          </ac:grpSpMkLst>
        </pc:grp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30" creationId="{F59D7D14-FC39-8D99-E55D-27EBB2C5FFBE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31" creationId="{EE2FA4C1-A94E-F990-E892-87781328A7B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32" creationId="{B76CD287-4828-61CC-94B2-A04D668AB2F0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0" creationId="{4B6A48ED-C2A8-E9E6-04F2-7686B0DFD5B8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1" creationId="{756F3FB9-0BCC-267D-F91D-D316CB56C87E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2" creationId="{3CF413A8-4014-8F44-81C2-6FBAD5BDCD33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3" creationId="{28400BC0-B15E-B909-BC68-57F9C988843D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5" creationId="{D69EC877-A1B2-FDC5-D38A-4C97DF3A301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7" creationId="{14B6C117-CDCB-75FF-D4B2-F57A686BE516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9" creationId="{46094422-B4D0-C7C7-71F9-3662F352121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1" creationId="{0095820D-5E48-B631-45D9-FAF5A20506C2}"/>
          </ac:cxnSpMkLst>
        </pc:cxn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52" creationId="{0EB53A03-BE30-97E0-7D1A-6D1747DFE9AC}"/>
          </ac:cxnSpMkLst>
        </pc:cxn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54" creationId="{BBE4E7A7-E840-A738-E153-C3E259D3B5B8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6" creationId="{4E52E8F9-71D0-6415-463D-7DFC7C94495C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8" creationId="{B43EB5CE-4DFD-BD8C-C32B-9271877D9E0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00" creationId="{83AA3AAA-2C20-4D60-4613-709771B4C839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10" creationId="{01A58331-22B4-2B4C-AAA2-CC484413DE7C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12" creationId="{C7654418-CD8F-C151-3709-7336D2E4FF5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12:46.971" v="3691" actId="1076"/>
        <pc:sldMkLst>
          <pc:docMk/>
          <pc:sldMk cId="2660809865" sldId="290"/>
        </pc:sldMkLst>
        <pc:spChg chg="add mod">
          <ac:chgData name="Toby Donaldson" userId="2e6e5431-bb17-4c41-9985-d39c50d83c73" providerId="ADAL" clId="{B9586FC7-1ADA-4368-AE13-4AF4FF7EC188}" dt="2023-07-08T06:07:00.533" v="3659" actId="20577"/>
          <ac:spMkLst>
            <pc:docMk/>
            <pc:sldMk cId="2660809865" sldId="290"/>
            <ac:spMk id="3" creationId="{D777F38D-823E-C8CD-5BE2-C4923A39BA0E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4" creationId="{1787DD27-F881-D414-7E3A-56B5CE08C47D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6" creationId="{BCE4075B-1788-A503-4363-DF6D6C2D47DB}"/>
          </ac:spMkLst>
        </pc:spChg>
        <pc:spChg chg="add del mod">
          <ac:chgData name="Toby Donaldson" userId="2e6e5431-bb17-4c41-9985-d39c50d83c73" providerId="ADAL" clId="{B9586FC7-1ADA-4368-AE13-4AF4FF7EC188}" dt="2023-07-08T06:11:25.284" v="3686" actId="14100"/>
          <ac:spMkLst>
            <pc:docMk/>
            <pc:sldMk cId="2660809865" sldId="290"/>
            <ac:spMk id="20" creationId="{5F55AC86-CE34-C3A8-378B-FCF642DE5DB8}"/>
          </ac:spMkLst>
        </pc:spChg>
        <pc:spChg chg="add mod">
          <ac:chgData name="Toby Donaldson" userId="2e6e5431-bb17-4c41-9985-d39c50d83c73" providerId="ADAL" clId="{B9586FC7-1ADA-4368-AE13-4AF4FF7EC188}" dt="2023-07-08T06:12:46.971" v="3691" actId="1076"/>
          <ac:spMkLst>
            <pc:docMk/>
            <pc:sldMk cId="2660809865" sldId="290"/>
            <ac:spMk id="24" creationId="{ABB273B2-BF54-51FF-2F1F-9B6F96843CC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27" creationId="{2132983E-37D4-F00C-E24D-16B3249378F0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08:09.318" v="3661" actId="20577"/>
          <ac:spMkLst>
            <pc:docMk/>
            <pc:sldMk cId="2660809865" sldId="290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6:11:33.574" v="3688" actId="1076"/>
          <ac:spMkLst>
            <pc:docMk/>
            <pc:sldMk cId="2660809865" sldId="290"/>
            <ac:spMk id="94" creationId="{449BF9B2-7827-AF69-3D8D-5F7C4546E11E}"/>
          </ac:spMkLst>
        </pc:spChg>
        <pc:spChg chg="del mod">
          <ac:chgData name="Toby Donaldson" userId="2e6e5431-bb17-4c41-9985-d39c50d83c73" providerId="ADAL" clId="{B9586FC7-1ADA-4368-AE13-4AF4FF7EC188}" dt="2023-07-08T06:09:40.218" v="3665" actId="21"/>
          <ac:spMkLst>
            <pc:docMk/>
            <pc:sldMk cId="2660809865" sldId="290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08T06:10:34.805" v="3679" actId="1076"/>
          <ac:grpSpMkLst>
            <pc:docMk/>
            <pc:sldMk cId="2660809865" sldId="290"/>
            <ac:grpSpMk id="7" creationId="{D9D58A76-2805-FEA9-316E-302957581B55}"/>
          </ac:grpSpMkLst>
        </pc:gr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12" creationId="{00121ADA-8BB0-9A1F-19F6-675636EDD046}"/>
          </ac:grpSpMkLst>
        </pc:grpChg>
        <pc:grpChg chg="del">
          <ac:chgData name="Toby Donaldson" userId="2e6e5431-bb17-4c41-9985-d39c50d83c73" providerId="ADAL" clId="{B9586FC7-1ADA-4368-AE13-4AF4FF7EC188}" dt="2023-07-08T06:06:38.995" v="3592" actId="21"/>
          <ac:grpSpMkLst>
            <pc:docMk/>
            <pc:sldMk cId="2660809865" sldId="290"/>
            <ac:grpSpMk id="21" creationId="{9388C88A-35B7-B02F-32C4-1C52F104D37E}"/>
          </ac:grpSpMkLst>
        </pc:gr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30" creationId="{E6AA8B29-2A08-2B0D-8426-7AC692E11E90}"/>
          </ac:grpSpMkLst>
        </pc:grpChg>
        <pc:picChg chg="del">
          <ac:chgData name="Toby Donaldson" userId="2e6e5431-bb17-4c41-9985-d39c50d83c73" providerId="ADAL" clId="{B9586FC7-1ADA-4368-AE13-4AF4FF7EC188}" dt="2023-07-08T06:06:42.016" v="3593" actId="21"/>
          <ac:picMkLst>
            <pc:docMk/>
            <pc:sldMk cId="2660809865" sldId="290"/>
            <ac:picMk id="2" creationId="{0C55368E-358D-991C-BCCF-57381DCA847C}"/>
          </ac:picMkLst>
        </pc:pic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35" creationId="{B1EE7088-196A-5829-E918-A9097FF809C0}"/>
          </ac:cxnSpMkLst>
        </pc:cxnChg>
        <pc:cxnChg chg="del mod">
          <ac:chgData name="Toby Donaldson" userId="2e6e5431-bb17-4c41-9985-d39c50d83c73" providerId="ADAL" clId="{B9586FC7-1ADA-4368-AE13-4AF4FF7EC188}" dt="2023-07-08T06:06:38.995" v="3592" actId="21"/>
          <ac:cxnSpMkLst>
            <pc:docMk/>
            <pc:sldMk cId="2660809865" sldId="290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06:38.995" v="3592" actId="21"/>
          <ac:cxnSpMkLst>
            <pc:docMk/>
            <pc:sldMk cId="2660809865" sldId="290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11:33.574" v="3688" actId="1076"/>
          <ac:cxnSpMkLst>
            <pc:docMk/>
            <pc:sldMk cId="2660809865" sldId="290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11:08.221" v="3684" actId="1076"/>
        <pc:sldMkLst>
          <pc:docMk/>
          <pc:sldMk cId="3795333712" sldId="291"/>
        </pc:sldMkLst>
        <pc:spChg chg="add mod">
          <ac:chgData name="Toby Donaldson" userId="2e6e5431-bb17-4c41-9985-d39c50d83c73" providerId="ADAL" clId="{B9586FC7-1ADA-4368-AE13-4AF4FF7EC188}" dt="2023-07-08T06:11:04.029" v="3683"/>
          <ac:spMkLst>
            <pc:docMk/>
            <pc:sldMk cId="3795333712" sldId="291"/>
            <ac:spMk id="3" creationId="{DD964214-E2FD-5425-CB14-7CE275F9A76F}"/>
          </ac:spMkLst>
        </pc:spChg>
        <pc:grpChg chg="del">
          <ac:chgData name="Toby Donaldson" userId="2e6e5431-bb17-4c41-9985-d39c50d83c73" providerId="ADAL" clId="{B9586FC7-1ADA-4368-AE13-4AF4FF7EC188}" dt="2023-07-08T06:10:47.241" v="3682" actId="21"/>
          <ac:grpSpMkLst>
            <pc:docMk/>
            <pc:sldMk cId="3795333712" sldId="291"/>
            <ac:grpSpMk id="21" creationId="{9388C88A-35B7-B02F-32C4-1C52F104D37E}"/>
          </ac:grpSpMkLst>
        </pc:grpChg>
        <pc:picChg chg="mod">
          <ac:chgData name="Toby Donaldson" userId="2e6e5431-bb17-4c41-9985-d39c50d83c73" providerId="ADAL" clId="{B9586FC7-1ADA-4368-AE13-4AF4FF7EC188}" dt="2023-07-08T06:11:08.221" v="3684" actId="1076"/>
          <ac:picMkLst>
            <pc:docMk/>
            <pc:sldMk cId="3795333712" sldId="291"/>
            <ac:picMk id="2" creationId="{0C55368E-358D-991C-BCCF-57381DCA847C}"/>
          </ac:picMkLst>
        </pc:picChg>
        <pc:cxnChg chg="del mod">
          <ac:chgData name="Toby Donaldson" userId="2e6e5431-bb17-4c41-9985-d39c50d83c73" providerId="ADAL" clId="{B9586FC7-1ADA-4368-AE13-4AF4FF7EC188}" dt="2023-07-08T06:10:47.241" v="3682" actId="21"/>
          <ac:cxnSpMkLst>
            <pc:docMk/>
            <pc:sldMk cId="3795333712" sldId="291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10:47.241" v="3682" actId="21"/>
          <ac:cxnSpMkLst>
            <pc:docMk/>
            <pc:sldMk cId="3795333712" sldId="291"/>
            <ac:cxnSpMk id="76" creationId="{DBD7CDC0-DA20-CD83-029B-281EBC8346F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01:41.790" v="6119" actId="20577"/>
        <pc:sldMkLst>
          <pc:docMk/>
          <pc:sldMk cId="408030018" sldId="292"/>
        </pc:sldMkLst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4" creationId="{1787DD27-F881-D414-7E3A-56B5CE08C47D}"/>
          </ac:spMkLst>
        </pc:spChg>
        <pc:spChg chg="del mod">
          <ac:chgData name="Toby Donaldson" userId="2e6e5431-bb17-4c41-9985-d39c50d83c73" providerId="ADAL" clId="{B9586FC7-1ADA-4368-AE13-4AF4FF7EC188}" dt="2023-07-08T06:14:39.079" v="3715" actId="21"/>
          <ac:spMkLst>
            <pc:docMk/>
            <pc:sldMk cId="408030018" sldId="292"/>
            <ac:spMk id="16" creationId="{BCE4075B-1788-A503-4363-DF6D6C2D47DB}"/>
          </ac:spMkLst>
        </pc:spChg>
        <pc:spChg chg="mod">
          <ac:chgData name="Toby Donaldson" userId="2e6e5431-bb17-4c41-9985-d39c50d83c73" providerId="ADAL" clId="{B9586FC7-1ADA-4368-AE13-4AF4FF7EC188}" dt="2023-07-10T03:01:41.790" v="6119" actId="20577"/>
          <ac:spMkLst>
            <pc:docMk/>
            <pc:sldMk cId="408030018" sldId="292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15:04.525" v="3718" actId="14100"/>
          <ac:spMkLst>
            <pc:docMk/>
            <pc:sldMk cId="408030018" sldId="292"/>
            <ac:spMk id="20" creationId="{5F55AC86-CE34-C3A8-378B-FCF642DE5DB8}"/>
          </ac:spMkLst>
        </pc:spChg>
        <pc:spChg chg="add mod">
          <ac:chgData name="Toby Donaldson" userId="2e6e5431-bb17-4c41-9985-d39c50d83c73" providerId="ADAL" clId="{B9586FC7-1ADA-4368-AE13-4AF4FF7EC188}" dt="2023-07-08T06:15:15.961" v="3721" actId="1076"/>
          <ac:spMkLst>
            <pc:docMk/>
            <pc:sldMk cId="408030018" sldId="292"/>
            <ac:spMk id="21" creationId="{824027B8-25C2-110C-9945-F855564B0AC6}"/>
          </ac:spMkLst>
        </pc:spChg>
        <pc:spChg chg="mod">
          <ac:chgData name="Toby Donaldson" userId="2e6e5431-bb17-4c41-9985-d39c50d83c73" providerId="ADAL" clId="{B9586FC7-1ADA-4368-AE13-4AF4FF7EC188}" dt="2023-07-08T06:15:29.884" v="3722" actId="1076"/>
          <ac:spMkLst>
            <pc:docMk/>
            <pc:sldMk cId="408030018" sldId="292"/>
            <ac:spMk id="24" creationId="{ABB273B2-BF54-51FF-2F1F-9B6F96843CC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27" creationId="{2132983E-37D4-F00C-E24D-16B3249378F0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6:15:08.520" v="3719" actId="1076"/>
          <ac:spMkLst>
            <pc:docMk/>
            <pc:sldMk cId="408030018" sldId="292"/>
            <ac:spMk id="118" creationId="{16198318-155F-37A0-5A07-B04A95DB2C0D}"/>
          </ac:spMkLst>
        </pc:s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08T06:14:57.091" v="3717" actId="1076"/>
          <ac:grpSpMkLst>
            <pc:docMk/>
            <pc:sldMk cId="408030018" sldId="292"/>
            <ac:grpSpMk id="7" creationId="{D9D58A76-2805-FEA9-316E-302957581B55}"/>
          </ac:grpSpMkLst>
        </pc:gr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12" creationId="{00121ADA-8BB0-9A1F-19F6-675636EDD046}"/>
          </ac:grpSpMkLst>
        </pc:gr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30" creationId="{E6AA8B29-2A08-2B0D-8426-7AC692E11E90}"/>
          </ac:grpSpMkLst>
        </pc:grp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35" creationId="{B1EE7088-196A-5829-E918-A9097FF809C0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107" creationId="{DC4F2C5F-803E-4DE8-4D47-D850F8AE5E07}"/>
          </ac:cxnSpMkLst>
        </pc:cxnChg>
      </pc:sldChg>
      <pc:sldChg chg="modSp add mod ord">
        <pc:chgData name="Toby Donaldson" userId="2e6e5431-bb17-4c41-9985-d39c50d83c73" providerId="ADAL" clId="{B9586FC7-1ADA-4368-AE13-4AF4FF7EC188}" dt="2023-07-10T03:26:17.175" v="6487" actId="113"/>
        <pc:sldMkLst>
          <pc:docMk/>
          <pc:sldMk cId="2724005649" sldId="293"/>
        </pc:sldMkLst>
        <pc:spChg chg="mod">
          <ac:chgData name="Toby Donaldson" userId="2e6e5431-bb17-4c41-9985-d39c50d83c73" providerId="ADAL" clId="{B9586FC7-1ADA-4368-AE13-4AF4FF7EC188}" dt="2023-07-10T03:26:17.175" v="6487" actId="113"/>
          <ac:spMkLst>
            <pc:docMk/>
            <pc:sldMk cId="2724005649" sldId="29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17:43.736" v="3727" actId="20577"/>
          <ac:spMkLst>
            <pc:docMk/>
            <pc:sldMk cId="2724005649" sldId="293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20:46.021" v="3916" actId="207"/>
          <ac:spMkLst>
            <pc:docMk/>
            <pc:sldMk cId="2724005649" sldId="293"/>
            <ac:spMk id="80" creationId="{724FB864-DD5B-95EB-0321-6CE9D95B9F46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26:12.817" v="6486" actId="113"/>
        <pc:sldMkLst>
          <pc:docMk/>
          <pc:sldMk cId="687416737" sldId="294"/>
        </pc:sldMkLst>
        <pc:spChg chg="add mod">
          <ac:chgData name="Toby Donaldson" userId="2e6e5431-bb17-4c41-9985-d39c50d83c73" providerId="ADAL" clId="{B9586FC7-1ADA-4368-AE13-4AF4FF7EC188}" dt="2023-07-08T06:20:04.234" v="3895" actId="1076"/>
          <ac:spMkLst>
            <pc:docMk/>
            <pc:sldMk cId="687416737" sldId="294"/>
            <ac:spMk id="2" creationId="{EEC6BD4D-7033-201E-B9F0-B1A59B363E04}"/>
          </ac:spMkLst>
        </pc:spChg>
        <pc:spChg chg="mod">
          <ac:chgData name="Toby Donaldson" userId="2e6e5431-bb17-4c41-9985-d39c50d83c73" providerId="ADAL" clId="{B9586FC7-1ADA-4368-AE13-4AF4FF7EC188}" dt="2023-07-10T03:26:12.817" v="6486" actId="113"/>
          <ac:spMkLst>
            <pc:docMk/>
            <pc:sldMk cId="687416737" sldId="294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18:57.782" v="3844" actId="207"/>
          <ac:spMkLst>
            <pc:docMk/>
            <pc:sldMk cId="687416737" sldId="294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6:19:01.981" v="3845" actId="207"/>
          <ac:spMkLst>
            <pc:docMk/>
            <pc:sldMk cId="687416737" sldId="294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19:04.690" v="3846" actId="207"/>
          <ac:spMkLst>
            <pc:docMk/>
            <pc:sldMk cId="687416737" sldId="294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19:08.110" v="3847" actId="207"/>
          <ac:spMkLst>
            <pc:docMk/>
            <pc:sldMk cId="687416737" sldId="294"/>
            <ac:spMk id="80" creationId="{724FB864-DD5B-95EB-0321-6CE9D95B9F46}"/>
          </ac:spMkLst>
        </pc:spChg>
        <pc:picChg chg="del mod">
          <ac:chgData name="Toby Donaldson" userId="2e6e5431-bb17-4c41-9985-d39c50d83c73" providerId="ADAL" clId="{B9586FC7-1ADA-4368-AE13-4AF4FF7EC188}" dt="2023-07-08T06:31:59.219" v="4329" actId="21"/>
          <ac:picMkLst>
            <pc:docMk/>
            <pc:sldMk cId="687416737" sldId="294"/>
            <ac:picMk id="19" creationId="{2927A5EE-7C62-6E05-175E-F08EF5CDF1BD}"/>
          </ac:picMkLst>
        </pc:pic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88" creationId="{01A6BE3E-CF2E-2F43-EB93-6823B92F537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6:09.334" v="6485" actId="113"/>
        <pc:sldMkLst>
          <pc:docMk/>
          <pc:sldMk cId="2549288588" sldId="295"/>
        </pc:sldMkLst>
        <pc:spChg chg="add del mod">
          <ac:chgData name="Toby Donaldson" userId="2e6e5431-bb17-4c41-9985-d39c50d83c73" providerId="ADAL" clId="{B9586FC7-1ADA-4368-AE13-4AF4FF7EC188}" dt="2023-07-10T03:09:41.581" v="6177" actId="21"/>
          <ac:spMkLst>
            <pc:docMk/>
            <pc:sldMk cId="2549288588" sldId="295"/>
            <ac:spMk id="2" creationId="{32521869-B54D-E499-3EF4-FF2BC5469AF1}"/>
          </ac:spMkLst>
        </pc:spChg>
        <pc:spChg chg="mod">
          <ac:chgData name="Toby Donaldson" userId="2e6e5431-bb17-4c41-9985-d39c50d83c73" providerId="ADAL" clId="{B9586FC7-1ADA-4368-AE13-4AF4FF7EC188}" dt="2023-07-10T03:26:09.334" v="6485" actId="113"/>
          <ac:spMkLst>
            <pc:docMk/>
            <pc:sldMk cId="2549288588" sldId="295"/>
            <ac:spMk id="17" creationId="{A439B3A8-C0B8-A98F-103B-6DA825507E6F}"/>
          </ac:spMkLst>
        </pc:spChg>
        <pc:picChg chg="add del">
          <ac:chgData name="Toby Donaldson" userId="2e6e5431-bb17-4c41-9985-d39c50d83c73" providerId="ADAL" clId="{B9586FC7-1ADA-4368-AE13-4AF4FF7EC188}" dt="2023-07-10T03:09:37.852" v="6176" actId="21"/>
          <ac:picMkLst>
            <pc:docMk/>
            <pc:sldMk cId="2549288588" sldId="295"/>
            <ac:picMk id="19" creationId="{2927A5EE-7C62-6E05-175E-F08EF5CDF1BD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3:28:21.609" v="6563" actId="20577"/>
        <pc:sldMkLst>
          <pc:docMk/>
          <pc:sldMk cId="3421977979" sldId="296"/>
        </pc:sldMkLst>
        <pc:spChg chg="add mod">
          <ac:chgData name="Toby Donaldson" userId="2e6e5431-bb17-4c41-9985-d39c50d83c73" providerId="ADAL" clId="{B9586FC7-1ADA-4368-AE13-4AF4FF7EC188}" dt="2023-07-10T03:28:21.609" v="6563" actId="20577"/>
          <ac:spMkLst>
            <pc:docMk/>
            <pc:sldMk cId="3421977979" sldId="296"/>
            <ac:spMk id="2" creationId="{2201D728-F3F8-A0DC-3FD8-5C9E981EB069}"/>
          </ac:spMkLst>
        </pc:spChg>
        <pc:spChg chg="mod">
          <ac:chgData name="Toby Donaldson" userId="2e6e5431-bb17-4c41-9985-d39c50d83c73" providerId="ADAL" clId="{B9586FC7-1ADA-4368-AE13-4AF4FF7EC188}" dt="2023-07-10T03:26:20.178" v="6488" actId="113"/>
          <ac:spMkLst>
            <pc:docMk/>
            <pc:sldMk cId="3421977979" sldId="296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21:07.108" v="3917" actId="207"/>
          <ac:spMkLst>
            <pc:docMk/>
            <pc:sldMk cId="3421977979" sldId="296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6:21:09.649" v="3918" actId="207"/>
          <ac:spMkLst>
            <pc:docMk/>
            <pc:sldMk cId="3421977979" sldId="296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21:12.008" v="3919" actId="207"/>
          <ac:spMkLst>
            <pc:docMk/>
            <pc:sldMk cId="3421977979" sldId="296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20:40.579" v="3915" actId="207"/>
          <ac:spMkLst>
            <pc:docMk/>
            <pc:sldMk cId="3421977979" sldId="296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21:36.268" v="3921" actId="207"/>
          <ac:spMkLst>
            <pc:docMk/>
            <pc:sldMk cId="3421977979" sldId="296"/>
            <ac:spMk id="92" creationId="{232B42D9-39D0-62AB-900D-307C30EF8EB0}"/>
          </ac:spMkLst>
        </pc:spChg>
        <pc:picChg chg="del">
          <ac:chgData name="Toby Donaldson" userId="2e6e5431-bb17-4c41-9985-d39c50d83c73" providerId="ADAL" clId="{B9586FC7-1ADA-4368-AE13-4AF4FF7EC188}" dt="2023-07-08T06:31:54.009" v="4327" actId="21"/>
          <ac:picMkLst>
            <pc:docMk/>
            <pc:sldMk cId="3421977979" sldId="296"/>
            <ac:picMk id="19" creationId="{2927A5EE-7C62-6E05-175E-F08EF5CDF1BD}"/>
          </ac:picMkLst>
        </pc:pic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91" creationId="{C376EAA5-3403-4459-47D0-B64D269C0FBF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31:38.983" v="4325"/>
        <pc:sldMkLst>
          <pc:docMk/>
          <pc:sldMk cId="2141212145" sldId="297"/>
        </pc:sldMkLst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2" creationId="{2201D728-F3F8-A0DC-3FD8-5C9E981EB069}"/>
          </ac:spMkLst>
        </pc:spChg>
        <pc:spChg chg="add mod">
          <ac:chgData name="Toby Donaldson" userId="2e6e5431-bb17-4c41-9985-d39c50d83c73" providerId="ADAL" clId="{B9586FC7-1ADA-4368-AE13-4AF4FF7EC188}" dt="2023-07-08T06:23:16.572" v="4033" actId="207"/>
          <ac:spMkLst>
            <pc:docMk/>
            <pc:sldMk cId="2141212145" sldId="297"/>
            <ac:spMk id="3" creationId="{BE56B5CF-944E-92A9-6C9E-9CAAD878E29A}"/>
          </ac:spMkLst>
        </pc:spChg>
        <pc:spChg chg="del mod">
          <ac:chgData name="Toby Donaldson" userId="2e6e5431-bb17-4c41-9985-d39c50d83c73" providerId="ADAL" clId="{B9586FC7-1ADA-4368-AE13-4AF4FF7EC188}" dt="2023-07-08T06:26:27.919" v="4134" actId="21"/>
          <ac:spMkLst>
            <pc:docMk/>
            <pc:sldMk cId="2141212145" sldId="297"/>
            <ac:spMk id="17" creationId="{A439B3A8-C0B8-A98F-103B-6DA825507E6F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6:26:35.251" v="4135"/>
          <ac:spMkLst>
            <pc:docMk/>
            <pc:sldMk cId="2141212145" sldId="297"/>
            <ac:spMk id="28" creationId="{1C32C2CB-4BE5-6E2E-1687-55297450E473}"/>
          </ac:spMkLst>
        </pc:spChg>
        <pc:spChg chg="add mod">
          <ac:chgData name="Toby Donaldson" userId="2e6e5431-bb17-4c41-9985-d39c50d83c73" providerId="ADAL" clId="{B9586FC7-1ADA-4368-AE13-4AF4FF7EC188}" dt="2023-07-08T06:31:38.983" v="4325"/>
          <ac:spMkLst>
            <pc:docMk/>
            <pc:sldMk cId="2141212145" sldId="297"/>
            <ac:spMk id="30" creationId="{75A7B2BE-08C3-AA5A-4310-60BF4F41C644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6" creationId="{E7F36839-C8AD-758C-14FD-E5E1EAB0B803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8" creationId="{F4049694-6314-4CEE-3DDD-732772A149A2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0" creationId="{E15AA3BF-7996-0E4D-8B19-A3299C01CFF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2" creationId="{232B42D9-39D0-62AB-900D-307C30EF8EB0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0" creationId="{245CB644-0FB9-32F5-267E-8E41BCCD7193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108" creationId="{1EE5DB89-DD23-8C1C-889B-CACD923B38F1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18" creationId="{16198318-155F-37A0-5A07-B04A95DB2C0D}"/>
          </ac:spMkLst>
        </pc:spChg>
        <pc:picChg chg="del mod">
          <ac:chgData name="Toby Donaldson" userId="2e6e5431-bb17-4c41-9985-d39c50d83c73" providerId="ADAL" clId="{B9586FC7-1ADA-4368-AE13-4AF4FF7EC188}" dt="2023-07-08T06:26:27.919" v="4134" actId="21"/>
          <ac:picMkLst>
            <pc:docMk/>
            <pc:sldMk cId="2141212145" sldId="297"/>
            <ac:picMk id="19" creationId="{2927A5EE-7C62-6E05-175E-F08EF5CDF1BD}"/>
          </ac:picMkLst>
        </pc:picChg>
        <pc:picChg chg="add mod">
          <ac:chgData name="Toby Donaldson" userId="2e6e5431-bb17-4c41-9985-d39c50d83c73" providerId="ADAL" clId="{B9586FC7-1ADA-4368-AE13-4AF4FF7EC188}" dt="2023-07-08T06:26:35.251" v="4135"/>
          <ac:picMkLst>
            <pc:docMk/>
            <pc:sldMk cId="2141212145" sldId="297"/>
            <ac:picMk id="29" creationId="{C300BB9B-BD54-1808-EA0D-E38C967F4C89}"/>
          </ac:picMkLst>
        </pc:pic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5" creationId="{8688FBC6-6017-91BE-5C7D-48D1AFECB5E4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7" creationId="{1E3C3C7F-9D80-E5BC-E6D1-F22749820AA7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0" creationId="{139463F6-5E88-9521-433A-7AB7219B12B9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3" creationId="{16006015-8186-2817-87A9-47F5F73F5CA7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6" creationId="{5EA044A3-E838-237D-B3C1-ADA530B61FBD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22" creationId="{62D2714E-B5FA-4A1F-2946-09D72BEF60EF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25" creationId="{1F356F9A-ACEE-CD2F-761A-AA20FA1DA1D6}"/>
          </ac:cxnSpMkLst>
        </pc:cxnChg>
        <pc:cxnChg chg="del mod">
          <ac:chgData name="Toby Donaldson" userId="2e6e5431-bb17-4c41-9985-d39c50d83c73" providerId="ADAL" clId="{B9586FC7-1ADA-4368-AE13-4AF4FF7EC188}" dt="2023-07-08T06:22:28.993" v="3928" actId="21"/>
          <ac:cxnSpMkLst>
            <pc:docMk/>
            <pc:sldMk cId="2141212145" sldId="297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22:28.993" v="3928" actId="21"/>
          <ac:cxnSpMkLst>
            <pc:docMk/>
            <pc:sldMk cId="2141212145" sldId="297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7" creationId="{4DF03442-FC90-C48B-BD33-A5860530CF5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9" creationId="{67EBA101-6871-5B0A-7008-5EB082417D80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29:48.050" v="6567" actId="20577"/>
        <pc:sldMkLst>
          <pc:docMk/>
          <pc:sldMk cId="2427652211" sldId="298"/>
        </pc:sldMkLst>
        <pc:spChg chg="add mod">
          <ac:chgData name="Toby Donaldson" userId="2e6e5431-bb17-4c41-9985-d39c50d83c73" providerId="ADAL" clId="{B9586FC7-1ADA-4368-AE13-4AF4FF7EC188}" dt="2023-07-08T06:25:31.099" v="4063" actId="14100"/>
          <ac:spMkLst>
            <pc:docMk/>
            <pc:sldMk cId="2427652211" sldId="298"/>
            <ac:spMk id="2" creationId="{BD78F4F5-F6BB-8A82-E01A-BA338F4E1EAD}"/>
          </ac:spMkLst>
        </pc:spChg>
        <pc:spChg chg="add mod">
          <ac:chgData name="Toby Donaldson" userId="2e6e5431-bb17-4c41-9985-d39c50d83c73" providerId="ADAL" clId="{B9586FC7-1ADA-4368-AE13-4AF4FF7EC188}" dt="2023-07-10T03:29:48.050" v="6567" actId="20577"/>
          <ac:spMkLst>
            <pc:docMk/>
            <pc:sldMk cId="2427652211" sldId="298"/>
            <ac:spMk id="4" creationId="{A4B87446-AB4E-C7E7-AE0B-D3D92E3AC545}"/>
          </ac:spMkLst>
        </pc:spChg>
        <pc:spChg chg="add mod">
          <ac:chgData name="Toby Donaldson" userId="2e6e5431-bb17-4c41-9985-d39c50d83c73" providerId="ADAL" clId="{B9586FC7-1ADA-4368-AE13-4AF4FF7EC188}" dt="2023-07-08T06:30:28.947" v="4295" actId="1076"/>
          <ac:spMkLst>
            <pc:docMk/>
            <pc:sldMk cId="2427652211" sldId="298"/>
            <ac:spMk id="6" creationId="{022159C0-AAD8-3610-BC87-5F01F5AF2707}"/>
          </ac:spMkLst>
        </pc:spChg>
        <pc:spChg chg="add mod">
          <ac:chgData name="Toby Donaldson" userId="2e6e5431-bb17-4c41-9985-d39c50d83c73" providerId="ADAL" clId="{B9586FC7-1ADA-4368-AE13-4AF4FF7EC188}" dt="2023-07-08T06:30:28.947" v="4295" actId="1076"/>
          <ac:spMkLst>
            <pc:docMk/>
            <pc:sldMk cId="2427652211" sldId="298"/>
            <ac:spMk id="8" creationId="{FC5DFCC1-8C01-B205-A705-803FD943C8B4}"/>
          </ac:spMkLst>
        </pc:spChg>
        <pc:spChg chg="add mod">
          <ac:chgData name="Toby Donaldson" userId="2e6e5431-bb17-4c41-9985-d39c50d83c73" providerId="ADAL" clId="{B9586FC7-1ADA-4368-AE13-4AF4FF7EC188}" dt="2023-07-08T06:30:40.257" v="4297" actId="1076"/>
          <ac:spMkLst>
            <pc:docMk/>
            <pc:sldMk cId="2427652211" sldId="298"/>
            <ac:spMk id="9" creationId="{A670A89F-D18A-3D24-A043-49881C38D32E}"/>
          </ac:spMkLst>
        </pc:spChg>
        <pc:spChg chg="mod">
          <ac:chgData name="Toby Donaldson" userId="2e6e5431-bb17-4c41-9985-d39c50d83c73" providerId="ADAL" clId="{B9586FC7-1ADA-4368-AE13-4AF4FF7EC188}" dt="2023-07-08T06:26:23.714" v="4133" actId="1076"/>
          <ac:spMkLst>
            <pc:docMk/>
            <pc:sldMk cId="2427652211" sldId="298"/>
            <ac:spMk id="17" creationId="{A439B3A8-C0B8-A98F-103B-6DA825507E6F}"/>
          </ac:spMkLst>
        </pc:spChg>
        <pc:spChg chg="add mod">
          <ac:chgData name="Toby Donaldson" userId="2e6e5431-bb17-4c41-9985-d39c50d83c73" providerId="ADAL" clId="{B9586FC7-1ADA-4368-AE13-4AF4FF7EC188}" dt="2023-07-08T06:31:13.201" v="4324" actId="1076"/>
          <ac:spMkLst>
            <pc:docMk/>
            <pc:sldMk cId="2427652211" sldId="298"/>
            <ac:spMk id="26" creationId="{3E3EBF09-B6A9-9BFA-E445-5F929ED19C3A}"/>
          </ac:spMkLst>
        </pc:spChg>
        <pc:picChg chg="del mod">
          <ac:chgData name="Toby Donaldson" userId="2e6e5431-bb17-4c41-9985-d39c50d83c73" providerId="ADAL" clId="{B9586FC7-1ADA-4368-AE13-4AF4FF7EC188}" dt="2023-07-08T06:27:28.308" v="4146" actId="21"/>
          <ac:picMkLst>
            <pc:docMk/>
            <pc:sldMk cId="2427652211" sldId="298"/>
            <ac:picMk id="19" creationId="{2927A5EE-7C62-6E05-175E-F08EF5CDF1BD}"/>
          </ac:picMkLst>
        </pc:picChg>
        <pc:cxnChg chg="add mod">
          <ac:chgData name="Toby Donaldson" userId="2e6e5431-bb17-4c41-9985-d39c50d83c73" providerId="ADAL" clId="{B9586FC7-1ADA-4368-AE13-4AF4FF7EC188}" dt="2023-07-08T06:30:45.702" v="4298" actId="14100"/>
          <ac:cxnSpMkLst>
            <pc:docMk/>
            <pc:sldMk cId="2427652211" sldId="298"/>
            <ac:cxnSpMk id="12" creationId="{EF41D314-5F6D-0E21-DE3D-DF75EB10E2CC}"/>
          </ac:cxnSpMkLst>
        </pc:cxnChg>
        <pc:cxnChg chg="add mod">
          <ac:chgData name="Toby Donaldson" userId="2e6e5431-bb17-4c41-9985-d39c50d83c73" providerId="ADAL" clId="{B9586FC7-1ADA-4368-AE13-4AF4FF7EC188}" dt="2023-07-08T06:30:50.092" v="4299" actId="14100"/>
          <ac:cxnSpMkLst>
            <pc:docMk/>
            <pc:sldMk cId="2427652211" sldId="298"/>
            <ac:cxnSpMk id="15" creationId="{CB1EB7E6-24C9-BCFC-B505-1EF7072D7E63}"/>
          </ac:cxnSpMkLst>
        </pc:cxnChg>
      </pc:sldChg>
      <pc:sldChg chg="add del">
        <pc:chgData name="Toby Donaldson" userId="2e6e5431-bb17-4c41-9985-d39c50d83c73" providerId="ADAL" clId="{B9586FC7-1ADA-4368-AE13-4AF4FF7EC188}" dt="2023-07-08T06:32:37.114" v="4330" actId="2696"/>
        <pc:sldMkLst>
          <pc:docMk/>
          <pc:sldMk cId="2696833133" sldId="299"/>
        </pc:sldMkLst>
      </pc:sldChg>
      <pc:sldChg chg="addSp delSp modSp add mod ord">
        <pc:chgData name="Toby Donaldson" userId="2e6e5431-bb17-4c41-9985-d39c50d83c73" providerId="ADAL" clId="{B9586FC7-1ADA-4368-AE13-4AF4FF7EC188}" dt="2023-07-10T03:29:19.564" v="6565" actId="1076"/>
        <pc:sldMkLst>
          <pc:docMk/>
          <pc:sldMk cId="3352366248" sldId="299"/>
        </pc:sldMkLst>
        <pc:spChg chg="add del mod">
          <ac:chgData name="Toby Donaldson" userId="2e6e5431-bb17-4c41-9985-d39c50d83c73" providerId="ADAL" clId="{B9586FC7-1ADA-4368-AE13-4AF4FF7EC188}" dt="2023-07-10T03:29:16.807" v="6564" actId="21"/>
          <ac:spMkLst>
            <pc:docMk/>
            <pc:sldMk cId="3352366248" sldId="299"/>
            <ac:spMk id="2" creationId="{EE3B0025-E335-D527-F0A4-03BD38F599F9}"/>
          </ac:spMkLst>
        </pc:spChg>
        <pc:spChg chg="mod">
          <ac:chgData name="Toby Donaldson" userId="2e6e5431-bb17-4c41-9985-d39c50d83c73" providerId="ADAL" clId="{B9586FC7-1ADA-4368-AE13-4AF4FF7EC188}" dt="2023-07-08T06:37:35.890" v="4746" actId="20577"/>
          <ac:spMkLst>
            <pc:docMk/>
            <pc:sldMk cId="3352366248" sldId="299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32:48.677" v="4335" actId="20577"/>
          <ac:spMkLst>
            <pc:docMk/>
            <pc:sldMk cId="3352366248" sldId="299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37:22.384" v="4728" actId="207"/>
          <ac:spMkLst>
            <pc:docMk/>
            <pc:sldMk cId="3352366248" sldId="299"/>
            <ac:spMk id="80" creationId="{724FB864-DD5B-95EB-0321-6CE9D95B9F46}"/>
          </ac:spMkLst>
        </pc:spChg>
        <pc:picChg chg="mod">
          <ac:chgData name="Toby Donaldson" userId="2e6e5431-bb17-4c41-9985-d39c50d83c73" providerId="ADAL" clId="{B9586FC7-1ADA-4368-AE13-4AF4FF7EC188}" dt="2023-07-10T03:29:19.564" v="6565" actId="1076"/>
          <ac:picMkLst>
            <pc:docMk/>
            <pc:sldMk cId="3352366248" sldId="299"/>
            <ac:picMk id="19" creationId="{2927A5EE-7C62-6E05-175E-F08EF5CDF1BD}"/>
          </ac:picMkLst>
        </pc:picChg>
      </pc:sldChg>
      <pc:sldChg chg="delSp add mod">
        <pc:chgData name="Toby Donaldson" userId="2e6e5431-bb17-4c41-9985-d39c50d83c73" providerId="ADAL" clId="{B9586FC7-1ADA-4368-AE13-4AF4FF7EC188}" dt="2023-07-08T06:38:03.464" v="4748" actId="21"/>
        <pc:sldMkLst>
          <pc:docMk/>
          <pc:sldMk cId="3508119904" sldId="300"/>
        </pc:sldMkLst>
        <pc:picChg chg="del">
          <ac:chgData name="Toby Donaldson" userId="2e6e5431-bb17-4c41-9985-d39c50d83c73" providerId="ADAL" clId="{B9586FC7-1ADA-4368-AE13-4AF4FF7EC188}" dt="2023-07-08T06:38:03.464" v="4748" actId="21"/>
          <ac:picMkLst>
            <pc:docMk/>
            <pc:sldMk cId="3508119904" sldId="300"/>
            <ac:picMk id="19" creationId="{2927A5EE-7C62-6E05-175E-F08EF5CDF1BD}"/>
          </ac:picMkLst>
        </pc:picChg>
      </pc:sldChg>
      <pc:sldChg chg="delSp modSp add del mod ord">
        <pc:chgData name="Toby Donaldson" userId="2e6e5431-bb17-4c41-9985-d39c50d83c73" providerId="ADAL" clId="{B9586FC7-1ADA-4368-AE13-4AF4FF7EC188}" dt="2023-07-08T06:40:51.519" v="4907" actId="2696"/>
        <pc:sldMkLst>
          <pc:docMk/>
          <pc:sldMk cId="150937907" sldId="301"/>
        </pc:sldMkLst>
        <pc:spChg chg="mod">
          <ac:chgData name="Toby Donaldson" userId="2e6e5431-bb17-4c41-9985-d39c50d83c73" providerId="ADAL" clId="{B9586FC7-1ADA-4368-AE13-4AF4FF7EC188}" dt="2023-07-08T06:39:16.463" v="4892" actId="1076"/>
          <ac:spMkLst>
            <pc:docMk/>
            <pc:sldMk cId="150937907" sldId="301"/>
            <ac:spMk id="17" creationId="{A439B3A8-C0B8-A98F-103B-6DA825507E6F}"/>
          </ac:spMkLst>
        </pc:spChg>
        <pc:spChg chg="del">
          <ac:chgData name="Toby Donaldson" userId="2e6e5431-bb17-4c41-9985-d39c50d83c73" providerId="ADAL" clId="{B9586FC7-1ADA-4368-AE13-4AF4FF7EC188}" dt="2023-07-08T06:38:20.678" v="4752" actId="21"/>
          <ac:spMkLst>
            <pc:docMk/>
            <pc:sldMk cId="150937907" sldId="301"/>
            <ac:spMk id="18" creationId="{E990820E-F49F-048D-064F-A206E9A9F8FB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30:05.473" v="6569" actId="20577"/>
        <pc:sldMkLst>
          <pc:docMk/>
          <pc:sldMk cId="805818086" sldId="302"/>
        </pc:sldMkLst>
        <pc:spChg chg="mod">
          <ac:chgData name="Toby Donaldson" userId="2e6e5431-bb17-4c41-9985-d39c50d83c73" providerId="ADAL" clId="{B9586FC7-1ADA-4368-AE13-4AF4FF7EC188}" dt="2023-07-10T03:30:05.473" v="6569" actId="20577"/>
          <ac:spMkLst>
            <pc:docMk/>
            <pc:sldMk cId="805818086" sldId="302"/>
            <ac:spMk id="4" creationId="{A4B87446-AB4E-C7E7-AE0B-D3D92E3AC545}"/>
          </ac:spMkLst>
        </pc:spChg>
        <pc:spChg chg="del">
          <ac:chgData name="Toby Donaldson" userId="2e6e5431-bb17-4c41-9985-d39c50d83c73" providerId="ADAL" clId="{B9586FC7-1ADA-4368-AE13-4AF4FF7EC188}" dt="2023-07-08T06:39:44.507" v="4897" actId="21"/>
          <ac:spMkLst>
            <pc:docMk/>
            <pc:sldMk cId="805818086" sldId="302"/>
            <ac:spMk id="6" creationId="{022159C0-AAD8-3610-BC87-5F01F5AF2707}"/>
          </ac:spMkLst>
        </pc:spChg>
        <pc:spChg chg="del">
          <ac:chgData name="Toby Donaldson" userId="2e6e5431-bb17-4c41-9985-d39c50d83c73" providerId="ADAL" clId="{B9586FC7-1ADA-4368-AE13-4AF4FF7EC188}" dt="2023-07-08T06:39:40.971" v="4896" actId="21"/>
          <ac:spMkLst>
            <pc:docMk/>
            <pc:sldMk cId="805818086" sldId="302"/>
            <ac:spMk id="8" creationId="{FC5DFCC1-8C01-B205-A705-803FD943C8B4}"/>
          </ac:spMkLst>
        </pc:spChg>
        <pc:spChg chg="del">
          <ac:chgData name="Toby Donaldson" userId="2e6e5431-bb17-4c41-9985-d39c50d83c73" providerId="ADAL" clId="{B9586FC7-1ADA-4368-AE13-4AF4FF7EC188}" dt="2023-07-08T06:39:40.971" v="4896" actId="21"/>
          <ac:spMkLst>
            <pc:docMk/>
            <pc:sldMk cId="805818086" sldId="302"/>
            <ac:spMk id="9" creationId="{A670A89F-D18A-3D24-A043-49881C38D32E}"/>
          </ac:spMkLst>
        </pc:spChg>
        <pc:spChg chg="add mod">
          <ac:chgData name="Toby Donaldson" userId="2e6e5431-bb17-4c41-9985-d39c50d83c73" providerId="ADAL" clId="{B9586FC7-1ADA-4368-AE13-4AF4FF7EC188}" dt="2023-07-08T06:40:24.430" v="4906" actId="1076"/>
          <ac:spMkLst>
            <pc:docMk/>
            <pc:sldMk cId="805818086" sldId="302"/>
            <ac:spMk id="11" creationId="{2747B946-D849-BF13-E7DF-D8BD9423280B}"/>
          </ac:spMkLst>
        </pc:spChg>
        <pc:spChg chg="add mod">
          <ac:chgData name="Toby Donaldson" userId="2e6e5431-bb17-4c41-9985-d39c50d83c73" providerId="ADAL" clId="{B9586FC7-1ADA-4368-AE13-4AF4FF7EC188}" dt="2023-07-08T06:40:02.808" v="4901" actId="1076"/>
          <ac:spMkLst>
            <pc:docMk/>
            <pc:sldMk cId="805818086" sldId="302"/>
            <ac:spMk id="14" creationId="{430E3226-CF22-7FB2-C1CA-462785265F49}"/>
          </ac:spMkLst>
        </pc:spChg>
        <pc:cxnChg chg="del">
          <ac:chgData name="Toby Donaldson" userId="2e6e5431-bb17-4c41-9985-d39c50d83c73" providerId="ADAL" clId="{B9586FC7-1ADA-4368-AE13-4AF4FF7EC188}" dt="2023-07-08T06:39:40.971" v="4896" actId="21"/>
          <ac:cxnSpMkLst>
            <pc:docMk/>
            <pc:sldMk cId="805818086" sldId="302"/>
            <ac:cxnSpMk id="12" creationId="{EF41D314-5F6D-0E21-DE3D-DF75EB10E2CC}"/>
          </ac:cxnSpMkLst>
        </pc:cxnChg>
        <pc:cxnChg chg="del">
          <ac:chgData name="Toby Donaldson" userId="2e6e5431-bb17-4c41-9985-d39c50d83c73" providerId="ADAL" clId="{B9586FC7-1ADA-4368-AE13-4AF4FF7EC188}" dt="2023-07-08T06:40:04.429" v="4902" actId="21"/>
          <ac:cxnSpMkLst>
            <pc:docMk/>
            <pc:sldMk cId="805818086" sldId="302"/>
            <ac:cxnSpMk id="15" creationId="{CB1EB7E6-24C9-BCFC-B505-1EF7072D7E63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47:04.662" v="6060" actId="21"/>
        <pc:sldMkLst>
          <pc:docMk/>
          <pc:sldMk cId="2171026343" sldId="303"/>
        </pc:sldMkLst>
        <pc:spChg chg="add mod">
          <ac:chgData name="Toby Donaldson" userId="2e6e5431-bb17-4c41-9985-d39c50d83c73" providerId="ADAL" clId="{B9586FC7-1ADA-4368-AE13-4AF4FF7EC188}" dt="2023-07-08T06:45:41.034" v="5048" actId="20577"/>
          <ac:spMkLst>
            <pc:docMk/>
            <pc:sldMk cId="2171026343" sldId="303"/>
            <ac:spMk id="2" creationId="{B9AC678D-F58E-6EE1-E32D-10203228D345}"/>
          </ac:spMkLst>
        </pc:spChg>
        <pc:spChg chg="add mod">
          <ac:chgData name="Toby Donaldson" userId="2e6e5431-bb17-4c41-9985-d39c50d83c73" providerId="ADAL" clId="{B9586FC7-1ADA-4368-AE13-4AF4FF7EC188}" dt="2023-07-08T06:44:44.592" v="5030" actId="164"/>
          <ac:spMkLst>
            <pc:docMk/>
            <pc:sldMk cId="2171026343" sldId="303"/>
            <ac:spMk id="3" creationId="{EB2A7BA4-903E-D328-7293-1413681ACEE9}"/>
          </ac:spMkLst>
        </pc:spChg>
        <pc:spChg chg="add mod">
          <ac:chgData name="Toby Donaldson" userId="2e6e5431-bb17-4c41-9985-d39c50d83c73" providerId="ADAL" clId="{B9586FC7-1ADA-4368-AE13-4AF4FF7EC188}" dt="2023-07-10T02:47:01.484" v="6059"/>
          <ac:spMkLst>
            <pc:docMk/>
            <pc:sldMk cId="2171026343" sldId="303"/>
            <ac:spMk id="4" creationId="{2E6A1338-2AB0-0626-FCA7-7AA575154A1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6:45:42.382" v="5049" actId="20577"/>
          <ac:spMkLst>
            <pc:docMk/>
            <pc:sldMk cId="2171026343" sldId="303"/>
            <ac:spMk id="7" creationId="{35F3EE7E-2B21-9E82-0926-54821283746D}"/>
          </ac:spMkLst>
        </pc:spChg>
        <pc:spChg chg="add mod">
          <ac:chgData name="Toby Donaldson" userId="2e6e5431-bb17-4c41-9985-d39c50d83c73" providerId="ADAL" clId="{B9586FC7-1ADA-4368-AE13-4AF4FF7EC188}" dt="2023-07-08T06:44:46.717" v="5031" actId="164"/>
          <ac:spMkLst>
            <pc:docMk/>
            <pc:sldMk cId="2171026343" sldId="303"/>
            <ac:spMk id="10" creationId="{98F684C2-D9ED-6111-C4F9-DCDCE39D647D}"/>
          </ac:spMkLst>
        </pc:spChg>
        <pc:spChg chg="add del mod">
          <ac:chgData name="Toby Donaldson" userId="2e6e5431-bb17-4c41-9985-d39c50d83c73" providerId="ADAL" clId="{B9586FC7-1ADA-4368-AE13-4AF4FF7EC188}" dt="2023-07-08T06:43:35.683" v="5007" actId="21"/>
          <ac:spMkLst>
            <pc:docMk/>
            <pc:sldMk cId="2171026343" sldId="303"/>
            <ac:spMk id="11" creationId="{6CF54770-D969-ED41-44F2-08EE3EE07204}"/>
          </ac:spMkLst>
        </pc:spChg>
        <pc:spChg chg="add del mod">
          <ac:chgData name="Toby Donaldson" userId="2e6e5431-bb17-4c41-9985-d39c50d83c73" providerId="ADAL" clId="{B9586FC7-1ADA-4368-AE13-4AF4FF7EC188}" dt="2023-07-08T06:43:31.078" v="5005" actId="21"/>
          <ac:spMkLst>
            <pc:docMk/>
            <pc:sldMk cId="2171026343" sldId="303"/>
            <ac:spMk id="14" creationId="{ABE559ED-9B94-ABE9-1421-48D211189AC6}"/>
          </ac:spMkLst>
        </pc:spChg>
        <pc:spChg chg="del">
          <ac:chgData name="Toby Donaldson" userId="2e6e5431-bb17-4c41-9985-d39c50d83c73" providerId="ADAL" clId="{B9586FC7-1ADA-4368-AE13-4AF4FF7EC188}" dt="2023-07-08T06:42:50.073" v="5001" actId="21"/>
          <ac:spMkLst>
            <pc:docMk/>
            <pc:sldMk cId="2171026343" sldId="30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42:41.225" v="5000" actId="20577"/>
          <ac:spMkLst>
            <pc:docMk/>
            <pc:sldMk cId="2171026343" sldId="303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6:45:44.417" v="5050" actId="20577"/>
          <ac:spMkLst>
            <pc:docMk/>
            <pc:sldMk cId="2171026343" sldId="303"/>
            <ac:spMk id="20" creationId="{C9F8CFCF-70C3-9147-BB1E-46116AA3649E}"/>
          </ac:spMkLst>
        </pc:spChg>
        <pc:spChg chg="add mod">
          <ac:chgData name="Toby Donaldson" userId="2e6e5431-bb17-4c41-9985-d39c50d83c73" providerId="ADAL" clId="{B9586FC7-1ADA-4368-AE13-4AF4FF7EC188}" dt="2023-07-08T06:44:00.395" v="5017" actId="164"/>
          <ac:spMkLst>
            <pc:docMk/>
            <pc:sldMk cId="2171026343" sldId="303"/>
            <ac:spMk id="21" creationId="{C3D7EB47-6AC6-3267-174B-0747A72F4580}"/>
          </ac:spMkLst>
        </pc:spChg>
        <pc:spChg chg="add del mod">
          <ac:chgData name="Toby Donaldson" userId="2e6e5431-bb17-4c41-9985-d39c50d83c73" providerId="ADAL" clId="{B9586FC7-1ADA-4368-AE13-4AF4FF7EC188}" dt="2023-07-08T06:43:50.901" v="5014" actId="21"/>
          <ac:spMkLst>
            <pc:docMk/>
            <pc:sldMk cId="2171026343" sldId="303"/>
            <ac:spMk id="22" creationId="{E51A2E60-5D49-9080-42BD-E7DF65D760F2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24" creationId="{8CC4AB94-06B0-9122-DE2A-4D29CB17BE33}"/>
          </ac:spMkLst>
        </pc:spChg>
        <pc:spChg chg="add del mod">
          <ac:chgData name="Toby Donaldson" userId="2e6e5431-bb17-4c41-9985-d39c50d83c73" providerId="ADAL" clId="{B9586FC7-1ADA-4368-AE13-4AF4FF7EC188}" dt="2023-07-08T06:43:47.837" v="5012" actId="21"/>
          <ac:spMkLst>
            <pc:docMk/>
            <pc:sldMk cId="2171026343" sldId="303"/>
            <ac:spMk id="25" creationId="{E41B8600-9B61-A0FC-CCCA-036994288FDA}"/>
          </ac:spMkLst>
        </pc:spChg>
        <pc:spChg chg="add del mod">
          <ac:chgData name="Toby Donaldson" userId="2e6e5431-bb17-4c41-9985-d39c50d83c73" providerId="ADAL" clId="{B9586FC7-1ADA-4368-AE13-4AF4FF7EC188}" dt="2023-07-08T06:43:48.999" v="5013" actId="21"/>
          <ac:spMkLst>
            <pc:docMk/>
            <pc:sldMk cId="2171026343" sldId="303"/>
            <ac:spMk id="26" creationId="{E0F6705C-4785-9E29-0AC6-1D76452CEEA3}"/>
          </ac:spMkLst>
        </pc:spChg>
        <pc:spChg chg="add del mod">
          <ac:chgData name="Toby Donaldson" userId="2e6e5431-bb17-4c41-9985-d39c50d83c73" providerId="ADAL" clId="{B9586FC7-1ADA-4368-AE13-4AF4FF7EC188}" dt="2023-07-08T06:43:55.912" v="5016"/>
          <ac:spMkLst>
            <pc:docMk/>
            <pc:sldMk cId="2171026343" sldId="303"/>
            <ac:spMk id="30" creationId="{AE0D57C4-CFFF-80A9-D8D0-0D3D0EEC29E3}"/>
          </ac:spMkLst>
        </pc:spChg>
        <pc:spChg chg="mod">
          <ac:chgData name="Toby Donaldson" userId="2e6e5431-bb17-4c41-9985-d39c50d83c73" providerId="ADAL" clId="{B9586FC7-1ADA-4368-AE13-4AF4FF7EC188}" dt="2023-07-08T06:45:45.781" v="5051" actId="20577"/>
          <ac:spMkLst>
            <pc:docMk/>
            <pc:sldMk cId="2171026343" sldId="303"/>
            <ac:spMk id="33" creationId="{13B606AB-101D-7D91-A40A-F0B564F6963E}"/>
          </ac:spMkLst>
        </pc:spChg>
        <pc:spChg chg="mod">
          <ac:chgData name="Toby Donaldson" userId="2e6e5431-bb17-4c41-9985-d39c50d83c73" providerId="ADAL" clId="{B9586FC7-1ADA-4368-AE13-4AF4FF7EC188}" dt="2023-07-08T06:44:03.885" v="5018"/>
          <ac:spMkLst>
            <pc:docMk/>
            <pc:sldMk cId="2171026343" sldId="303"/>
            <ac:spMk id="35" creationId="{388ED787-62A3-C628-6A3F-FD386DE3B3AB}"/>
          </ac:spMkLst>
        </pc:spChg>
        <pc:spChg chg="mod">
          <ac:chgData name="Toby Donaldson" userId="2e6e5431-bb17-4c41-9985-d39c50d83c73" providerId="ADAL" clId="{B9586FC7-1ADA-4368-AE13-4AF4FF7EC188}" dt="2023-07-08T06:45:47.170" v="5052" actId="20577"/>
          <ac:spMkLst>
            <pc:docMk/>
            <pc:sldMk cId="2171026343" sldId="303"/>
            <ac:spMk id="38" creationId="{12B12957-0765-4956-7BF3-643EDA7F5BFF}"/>
          </ac:spMkLst>
        </pc:spChg>
        <pc:spChg chg="mod">
          <ac:chgData name="Toby Donaldson" userId="2e6e5431-bb17-4c41-9985-d39c50d83c73" providerId="ADAL" clId="{B9586FC7-1ADA-4368-AE13-4AF4FF7EC188}" dt="2023-07-08T06:44:14.902" v="5021"/>
          <ac:spMkLst>
            <pc:docMk/>
            <pc:sldMk cId="2171026343" sldId="303"/>
            <ac:spMk id="39" creationId="{FC082445-408B-3DB3-6A17-1ED0BC8C87E6}"/>
          </ac:spMkLst>
        </pc:spChg>
        <pc:spChg chg="mod">
          <ac:chgData name="Toby Donaldson" userId="2e6e5431-bb17-4c41-9985-d39c50d83c73" providerId="ADAL" clId="{B9586FC7-1ADA-4368-AE13-4AF4FF7EC188}" dt="2023-07-08T06:47:25.663" v="5070" actId="20577"/>
          <ac:spMkLst>
            <pc:docMk/>
            <pc:sldMk cId="2171026343" sldId="303"/>
            <ac:spMk id="46" creationId="{67CC4BD2-1636-E29E-294B-1C5563274913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47" creationId="{697C03AA-7C25-F640-8F5A-D9D7B7E5562C}"/>
          </ac:spMkLst>
        </pc:spChg>
        <pc:spChg chg="mod">
          <ac:chgData name="Toby Donaldson" userId="2e6e5431-bb17-4c41-9985-d39c50d83c73" providerId="ADAL" clId="{B9586FC7-1ADA-4368-AE13-4AF4FF7EC188}" dt="2023-07-08T06:47:31.977" v="5073" actId="20577"/>
          <ac:spMkLst>
            <pc:docMk/>
            <pc:sldMk cId="2171026343" sldId="303"/>
            <ac:spMk id="50" creationId="{5C1A1CBD-860D-75DA-14D5-C6BA506F5729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1" creationId="{9F2FC1E1-1217-D711-6AE6-C552BB075836}"/>
          </ac:spMkLst>
        </pc:spChg>
        <pc:spChg chg="mod">
          <ac:chgData name="Toby Donaldson" userId="2e6e5431-bb17-4c41-9985-d39c50d83c73" providerId="ADAL" clId="{B9586FC7-1ADA-4368-AE13-4AF4FF7EC188}" dt="2023-07-08T06:47:41.424" v="5077" actId="20577"/>
          <ac:spMkLst>
            <pc:docMk/>
            <pc:sldMk cId="2171026343" sldId="303"/>
            <ac:spMk id="55" creationId="{D668D74D-53DE-4607-2DE6-70B43230FBDE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6" creationId="{27A36F46-E240-D16D-3535-7DD8C922D153}"/>
          </ac:spMkLst>
        </pc:spChg>
        <pc:spChg chg="mod">
          <ac:chgData name="Toby Donaldson" userId="2e6e5431-bb17-4c41-9985-d39c50d83c73" providerId="ADAL" clId="{B9586FC7-1ADA-4368-AE13-4AF4FF7EC188}" dt="2023-07-08T06:47:49.776" v="5079" actId="20577"/>
          <ac:spMkLst>
            <pc:docMk/>
            <pc:sldMk cId="2171026343" sldId="303"/>
            <ac:spMk id="58" creationId="{16D751ED-924E-BD65-0D2E-18B43C3A1EF6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9" creationId="{819D6657-5F88-244E-8AB5-F7D58876D02D}"/>
          </ac:spMkLst>
        </pc:spChg>
        <pc:spChg chg="mod">
          <ac:chgData name="Toby Donaldson" userId="2e6e5431-bb17-4c41-9985-d39c50d83c73" providerId="ADAL" clId="{B9586FC7-1ADA-4368-AE13-4AF4FF7EC188}" dt="2023-07-08T06:47:24.083" v="5069" actId="20577"/>
          <ac:spMkLst>
            <pc:docMk/>
            <pc:sldMk cId="2171026343" sldId="303"/>
            <ac:spMk id="62" creationId="{BB3DD6D7-EC4A-2CC4-72B2-824E36C33FC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6" creationId="{E7F36839-C8AD-758C-14FD-E5E1EAB0B803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8" creationId="{F4049694-6314-4CEE-3DDD-732772A149A2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78" creationId="{AE7E25B9-7392-C034-BBD6-95C64A8EDFF8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6:47:30.420" v="5072" actId="20577"/>
          <ac:spMkLst>
            <pc:docMk/>
            <pc:sldMk cId="2171026343" sldId="303"/>
            <ac:spMk id="92" creationId="{445F5845-4D65-2027-6738-EA62E9E8493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99" creationId="{F3EF58A5-69A2-AFD7-D237-4B6B20B498A8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6:47:45.463" v="5078" actId="20577"/>
          <ac:spMkLst>
            <pc:docMk/>
            <pc:sldMk cId="2171026343" sldId="303"/>
            <ac:spMk id="109" creationId="{FD15A6D6-A62F-4924-4980-D36F451A7110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110" creationId="{DC39EFC9-CB3F-DA30-1106-87ABD4704A8A}"/>
          </ac:spMkLst>
        </pc:spChg>
        <pc:spChg chg="mod">
          <ac:chgData name="Toby Donaldson" userId="2e6e5431-bb17-4c41-9985-d39c50d83c73" providerId="ADAL" clId="{B9586FC7-1ADA-4368-AE13-4AF4FF7EC188}" dt="2023-07-08T06:47:21.909" v="5068" actId="20577"/>
          <ac:spMkLst>
            <pc:docMk/>
            <pc:sldMk cId="2171026343" sldId="303"/>
            <ac:spMk id="113" creationId="{11908753-740A-EED7-D467-B56319E84333}"/>
          </ac:spMkLst>
        </pc:spChg>
        <pc:spChg chg="mod">
          <ac:chgData name="Toby Donaldson" userId="2e6e5431-bb17-4c41-9985-d39c50d83c73" providerId="ADAL" clId="{B9586FC7-1ADA-4368-AE13-4AF4FF7EC188}" dt="2023-07-08T06:46:38.737" v="5061"/>
          <ac:spMkLst>
            <pc:docMk/>
            <pc:sldMk cId="2171026343" sldId="303"/>
            <ac:spMk id="114" creationId="{06BEA418-2241-B83E-3E52-4CC16F6EBC4D}"/>
          </ac:spMkLst>
        </pc:spChg>
        <pc:spChg chg="mod">
          <ac:chgData name="Toby Donaldson" userId="2e6e5431-bb17-4c41-9985-d39c50d83c73" providerId="ADAL" clId="{B9586FC7-1ADA-4368-AE13-4AF4FF7EC188}" dt="2023-07-08T06:47:28.751" v="5071" actId="20577"/>
          <ac:spMkLst>
            <pc:docMk/>
            <pc:sldMk cId="2171026343" sldId="303"/>
            <ac:spMk id="116" creationId="{EB1E8A50-F221-EB09-09C6-A53EB928D587}"/>
          </ac:spMkLst>
        </pc:spChg>
        <pc:spChg chg="mod">
          <ac:chgData name="Toby Donaldson" userId="2e6e5431-bb17-4c41-9985-d39c50d83c73" providerId="ADAL" clId="{B9586FC7-1ADA-4368-AE13-4AF4FF7EC188}" dt="2023-07-08T06:46:38.737" v="5061"/>
          <ac:spMkLst>
            <pc:docMk/>
            <pc:sldMk cId="2171026343" sldId="303"/>
            <ac:spMk id="117" creationId="{3A283294-EF4A-1869-F106-AEB9D4B47545}"/>
          </ac:spMkLst>
        </pc:spChg>
        <pc:spChg chg="del mod">
          <ac:chgData name="Toby Donaldson" userId="2e6e5431-bb17-4c41-9985-d39c50d83c73" providerId="ADAL" clId="{B9586FC7-1ADA-4368-AE13-4AF4FF7EC188}" dt="2023-07-10T02:46:56.799" v="6058" actId="21"/>
          <ac:spMkLst>
            <pc:docMk/>
            <pc:sldMk cId="2171026343" sldId="303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6:47:20.446" v="5067" actId="20577"/>
          <ac:spMkLst>
            <pc:docMk/>
            <pc:sldMk cId="2171026343" sldId="303"/>
            <ac:spMk id="121" creationId="{82661307-EE70-E062-0B19-53519BA8FE6B}"/>
          </ac:spMkLst>
        </pc:spChg>
        <pc:spChg chg="mod">
          <ac:chgData name="Toby Donaldson" userId="2e6e5431-bb17-4c41-9985-d39c50d83c73" providerId="ADAL" clId="{B9586FC7-1ADA-4368-AE13-4AF4FF7EC188}" dt="2023-07-08T06:46:59.756" v="5065"/>
          <ac:spMkLst>
            <pc:docMk/>
            <pc:sldMk cId="2171026343" sldId="303"/>
            <ac:spMk id="122" creationId="{E089CBBD-A39E-7E03-44EF-BAC5F46D52AB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7" creationId="{82D0379B-2E85-F24A-D8F0-441E38C8893B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8" creationId="{6F7C7287-0B80-8C1B-0227-592BC6ACEAD9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9" creationId="{3DE72EE6-68AF-B7D0-F3EB-BD7936D8E3B0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30" creationId="{22EF95E8-7BD6-E580-02E4-5756296DF94D}"/>
          </ac:spMkLst>
        </pc:spChg>
        <pc:spChg chg="add mod">
          <ac:chgData name="Toby Donaldson" userId="2e6e5431-bb17-4c41-9985-d39c50d83c73" providerId="ADAL" clId="{B9586FC7-1ADA-4368-AE13-4AF4FF7EC188}" dt="2023-07-08T06:50:38.226" v="5108" actId="1076"/>
          <ac:spMkLst>
            <pc:docMk/>
            <pc:sldMk cId="2171026343" sldId="303"/>
            <ac:spMk id="131" creationId="{9704D99E-6F10-18F6-96C2-764A7FCCD498}"/>
          </ac:spMkLst>
        </pc:spChg>
        <pc:spChg chg="add mod">
          <ac:chgData name="Toby Donaldson" userId="2e6e5431-bb17-4c41-9985-d39c50d83c73" providerId="ADAL" clId="{B9586FC7-1ADA-4368-AE13-4AF4FF7EC188}" dt="2023-07-08T06:50:49.983" v="5111" actId="20577"/>
          <ac:spMkLst>
            <pc:docMk/>
            <pc:sldMk cId="2171026343" sldId="303"/>
            <ac:spMk id="132" creationId="{CA5D131F-AB98-79D7-7FDC-988AE7FB2FB4}"/>
          </ac:spMkLst>
        </pc:spChg>
        <pc:spChg chg="add mod">
          <ac:chgData name="Toby Donaldson" userId="2e6e5431-bb17-4c41-9985-d39c50d83c73" providerId="ADAL" clId="{B9586FC7-1ADA-4368-AE13-4AF4FF7EC188}" dt="2023-07-08T06:51:18.920" v="5119" actId="1076"/>
          <ac:spMkLst>
            <pc:docMk/>
            <pc:sldMk cId="2171026343" sldId="303"/>
            <ac:spMk id="133" creationId="{A4DE8791-565E-0739-8374-7EE9898ADE37}"/>
          </ac:spMkLst>
        </pc:spChg>
        <pc:spChg chg="add mod">
          <ac:chgData name="Toby Donaldson" userId="2e6e5431-bb17-4c41-9985-d39c50d83c73" providerId="ADAL" clId="{B9586FC7-1ADA-4368-AE13-4AF4FF7EC188}" dt="2023-07-08T06:51:13.951" v="5118" actId="20577"/>
          <ac:spMkLst>
            <pc:docMk/>
            <pc:sldMk cId="2171026343" sldId="303"/>
            <ac:spMk id="134" creationId="{08C8170A-6C93-0B54-5417-AA6157C69F64}"/>
          </ac:spMkLst>
        </pc:spChg>
        <pc:spChg chg="add del mod">
          <ac:chgData name="Toby Donaldson" userId="2e6e5431-bb17-4c41-9985-d39c50d83c73" providerId="ADAL" clId="{B9586FC7-1ADA-4368-AE13-4AF4FF7EC188}" dt="2023-07-10T02:47:04.662" v="6060" actId="21"/>
          <ac:spMkLst>
            <pc:docMk/>
            <pc:sldMk cId="2171026343" sldId="303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08T06:42:34.508" v="4997" actId="21"/>
          <ac:grpSpMkLst>
            <pc:docMk/>
            <pc:sldMk cId="2171026343" sldId="303"/>
            <ac:grpSpMk id="12" creationId="{5BD7523B-7FE6-A1B1-66E1-B9872FCDE3A7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1" creationId="{99C4769F-786F-C960-0FDD-3CC0812DF785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2" creationId="{122D4265-CECD-A42C-8FCE-847A6C3757C3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7" creationId="{E4C4AE8B-9BC7-E26F-BA18-92CE3813FE5D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43" creationId="{81B7881E-52F7-AFEA-BC98-9828B626F466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44" creationId="{DED803E9-8803-4AC4-BDE0-18FC5D7CDE44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45" creationId="{87350767-A8F3-8DDF-3FDD-C604C3F811ED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49" creationId="{67566A7E-EF1A-39CB-B780-AA608AEE8910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54" creationId="{58D5CE9B-606E-DF8B-C802-E08584D2AAE9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57" creationId="{2BAFFB55-D760-5824-002F-0A7026AE2E53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61" creationId="{3B499F6D-07E6-A1DB-E3B1-70B216811415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91" creationId="{7B2D82DB-1A74-738A-6C18-6E8F4B22A7B1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100" creationId="{AF5CC5A4-47E4-676F-4A69-67D995E54FD6}"/>
          </ac:grpSpMkLst>
        </pc:grpChg>
        <pc:grpChg chg="add mod">
          <ac:chgData name="Toby Donaldson" userId="2e6e5431-bb17-4c41-9985-d39c50d83c73" providerId="ADAL" clId="{B9586FC7-1ADA-4368-AE13-4AF4FF7EC188}" dt="2023-07-08T06:48:27.005" v="5086" actId="164"/>
          <ac:grpSpMkLst>
            <pc:docMk/>
            <pc:sldMk cId="2171026343" sldId="303"/>
            <ac:grpSpMk id="112" creationId="{080C340F-0CE6-7C19-5891-8E6C6144337B}"/>
          </ac:grpSpMkLst>
        </pc:grpChg>
        <pc:grpChg chg="add mod">
          <ac:chgData name="Toby Donaldson" userId="2e6e5431-bb17-4c41-9985-d39c50d83c73" providerId="ADAL" clId="{B9586FC7-1ADA-4368-AE13-4AF4FF7EC188}" dt="2023-07-08T06:48:27.005" v="5086" actId="164"/>
          <ac:grpSpMkLst>
            <pc:docMk/>
            <pc:sldMk cId="2171026343" sldId="303"/>
            <ac:grpSpMk id="115" creationId="{0D68EC3D-068D-9742-1B4F-E7F317A7DA79}"/>
          </ac:grpSpMkLst>
        </pc:grpChg>
        <pc:grpChg chg="add mod">
          <ac:chgData name="Toby Donaldson" userId="2e6e5431-bb17-4c41-9985-d39c50d83c73" providerId="ADAL" clId="{B9586FC7-1ADA-4368-AE13-4AF4FF7EC188}" dt="2023-07-08T06:48:52.852" v="5091" actId="1076"/>
          <ac:grpSpMkLst>
            <pc:docMk/>
            <pc:sldMk cId="2171026343" sldId="303"/>
            <ac:grpSpMk id="120" creationId="{0704D39D-AF02-B830-39A4-04681D0C9D5B}"/>
          </ac:grpSpMkLst>
        </pc:grpChg>
        <pc:grpChg chg="add mod">
          <ac:chgData name="Toby Donaldson" userId="2e6e5431-bb17-4c41-9985-d39c50d83c73" providerId="ADAL" clId="{B9586FC7-1ADA-4368-AE13-4AF4FF7EC188}" dt="2023-07-08T06:48:48.198" v="5090" actId="1076"/>
          <ac:grpSpMkLst>
            <pc:docMk/>
            <pc:sldMk cId="2171026343" sldId="303"/>
            <ac:grpSpMk id="123" creationId="{560C248D-ECC5-4C98-FBAC-D0D3487D0C03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4" creationId="{1C175735-44EE-B4BB-3B2C-8AC058622E76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5" creationId="{55DB4E8D-1270-2B61-3E94-7CFA490F28EE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6" creationId="{FEFD0F80-68C2-7DED-CA82-623CC4285CC9}"/>
          </ac:grpSpMkLst>
        </pc:grp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" creationId="{DFD6C6B7-53BF-874A-5CE6-61353EAB702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" creationId="{AFE37224-2E1E-76C6-1B56-1E4E6704B89C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3" creationId="{16F2C98A-DAAA-C064-F8DC-2C3CF16917C6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15" creationId="{0936DA12-87C3-C4CE-4802-7E6199B03A4A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6" creationId="{1D71CAC4-D3A1-166F-DE3D-0B5D9733C5DE}"/>
          </ac:cxnSpMkLst>
        </pc:cxnChg>
        <pc:cxnChg chg="add del mod">
          <ac:chgData name="Toby Donaldson" userId="2e6e5431-bb17-4c41-9985-d39c50d83c73" providerId="ADAL" clId="{B9586FC7-1ADA-4368-AE13-4AF4FF7EC188}" dt="2023-07-08T06:43:32.484" v="5006" actId="21"/>
          <ac:cxnSpMkLst>
            <pc:docMk/>
            <pc:sldMk cId="2171026343" sldId="303"/>
            <ac:cxnSpMk id="19" creationId="{2A2FD1DA-8A61-36AB-5F15-13A49E2DADC0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23" creationId="{B39A1351-BD5B-7396-A8F0-7E6B804868AC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27" creationId="{F6C60285-FE5A-D576-CE11-B8000EC16D06}"/>
          </ac:cxnSpMkLst>
        </pc:cxnChg>
        <pc:cxnChg chg="add del mod">
          <ac:chgData name="Toby Donaldson" userId="2e6e5431-bb17-4c41-9985-d39c50d83c73" providerId="ADAL" clId="{B9586FC7-1ADA-4368-AE13-4AF4FF7EC188}" dt="2023-07-08T06:43:47.837" v="5012" actId="21"/>
          <ac:cxnSpMkLst>
            <pc:docMk/>
            <pc:sldMk cId="2171026343" sldId="303"/>
            <ac:cxnSpMk id="28" creationId="{075C03D0-7149-9501-9603-F31C2C08CEB4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29" creationId="{644B202B-1F59-6A12-6333-EC2AD0DC58AA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40" creationId="{D25B96B9-A98A-DD76-FD7B-3A2D46C08410}"/>
          </ac:cxnSpMkLst>
        </pc:cxnChg>
        <pc:cxnChg chg="add del mod">
          <ac:chgData name="Toby Donaldson" userId="2e6e5431-bb17-4c41-9985-d39c50d83c73" providerId="ADAL" clId="{B9586FC7-1ADA-4368-AE13-4AF4FF7EC188}" dt="2023-07-08T06:46:23.996" v="5058" actId="21"/>
          <ac:cxnSpMkLst>
            <pc:docMk/>
            <pc:sldMk cId="2171026343" sldId="303"/>
            <ac:cxnSpMk id="48" creationId="{0D52497B-C3C8-412D-2443-0F0358E006A4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52" creationId="{3DB7569D-C596-FA82-7726-3412FD9AC8B9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53" creationId="{C9124754-6339-1238-BB65-BEA7332EFE2C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60" creationId="{2DBB0203-50D5-400A-C54D-15C9A7F77C23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7" creationId="{4DF03442-FC90-C48B-BD33-A5860530CF53}"/>
          </ac:cxnSpMkLst>
        </pc:cxnChg>
        <pc:cxnChg chg="add mod">
          <ac:chgData name="Toby Donaldson" userId="2e6e5431-bb17-4c41-9985-d39c50d83c73" providerId="ADAL" clId="{B9586FC7-1ADA-4368-AE13-4AF4FF7EC188}" dt="2023-07-08T06:48:19.105" v="5084" actId="164"/>
          <ac:cxnSpMkLst>
            <pc:docMk/>
            <pc:sldMk cId="2171026343" sldId="303"/>
            <ac:cxnSpMk id="79" creationId="{83D62508-6A08-BB09-566E-D8FDEFC8C30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7" creationId="{DC4F2C5F-803E-4DE8-4D47-D850F8AE5E07}"/>
          </ac:cxnSpMkLst>
        </pc:cxnChg>
        <pc:cxnChg chg="add mod">
          <ac:chgData name="Toby Donaldson" userId="2e6e5431-bb17-4c41-9985-d39c50d83c73" providerId="ADAL" clId="{B9586FC7-1ADA-4368-AE13-4AF4FF7EC188}" dt="2023-07-08T06:48:19.105" v="5084" actId="164"/>
          <ac:cxnSpMkLst>
            <pc:docMk/>
            <pc:sldMk cId="2171026343" sldId="303"/>
            <ac:cxnSpMk id="111" creationId="{68451425-5986-5F3B-2B0D-BCF1747DB67E}"/>
          </ac:cxnSpMkLst>
        </pc:cxnChg>
        <pc:cxnChg chg="add mod">
          <ac:chgData name="Toby Donaldson" userId="2e6e5431-bb17-4c41-9985-d39c50d83c73" providerId="ADAL" clId="{B9586FC7-1ADA-4368-AE13-4AF4FF7EC188}" dt="2023-07-08T06:48:27.005" v="5086" actId="164"/>
          <ac:cxnSpMkLst>
            <pc:docMk/>
            <pc:sldMk cId="2171026343" sldId="303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2:46:52.605" v="6057" actId="1076"/>
        <pc:sldMkLst>
          <pc:docMk/>
          <pc:sldMk cId="4271425619" sldId="304"/>
        </pc:sldMkLst>
        <pc:spChg chg="mod">
          <ac:chgData name="Toby Donaldson" userId="2e6e5431-bb17-4c41-9985-d39c50d83c73" providerId="ADAL" clId="{B9586FC7-1ADA-4368-AE13-4AF4FF7EC188}" dt="2023-07-10T02:46:46.409" v="6056" actId="14100"/>
          <ac:spMkLst>
            <pc:docMk/>
            <pc:sldMk cId="4271425619" sldId="304"/>
            <ac:spMk id="118" creationId="{16198318-155F-37A0-5A07-B04A95DB2C0D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7" creationId="{82D0379B-2E85-F24A-D8F0-441E38C8893B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8" creationId="{6F7C7287-0B80-8C1B-0227-592BC6ACEAD9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9" creationId="{3DE72EE6-68AF-B7D0-F3EB-BD7936D8E3B0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0" creationId="{22EF95E8-7BD6-E580-02E4-5756296DF94D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1" creationId="{9704D99E-6F10-18F6-96C2-764A7FCCD498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2" creationId="{CA5D131F-AB98-79D7-7FDC-988AE7FB2FB4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3" creationId="{A4DE8791-565E-0739-8374-7EE9898ADE37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4" creationId="{08C8170A-6C93-0B54-5417-AA6157C69F64}"/>
          </ac:spMkLst>
        </pc:spChg>
        <pc:grpChg chg="del">
          <ac:chgData name="Toby Donaldson" userId="2e6e5431-bb17-4c41-9985-d39c50d83c73" providerId="ADAL" clId="{B9586FC7-1ADA-4368-AE13-4AF4FF7EC188}" dt="2023-07-08T06:51:47.823" v="5122" actId="21"/>
          <ac:grpSpMkLst>
            <pc:docMk/>
            <pc:sldMk cId="4271425619" sldId="304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1:53.911" v="5123" actId="21"/>
          <ac:grpSpMkLst>
            <pc:docMk/>
            <pc:sldMk cId="4271425619" sldId="304"/>
            <ac:grpSpMk id="123" creationId="{560C248D-ECC5-4C98-FBAC-D0D3487D0C03}"/>
          </ac:grpSpMkLst>
        </pc:grpChg>
        <pc:grpChg chg="del">
          <ac:chgData name="Toby Donaldson" userId="2e6e5431-bb17-4c41-9985-d39c50d83c73" providerId="ADAL" clId="{B9586FC7-1ADA-4368-AE13-4AF4FF7EC188}" dt="2023-07-08T06:51:53.911" v="5123" actId="21"/>
          <ac:grpSpMkLst>
            <pc:docMk/>
            <pc:sldMk cId="4271425619" sldId="304"/>
            <ac:grpSpMk id="124" creationId="{1C175735-44EE-B4BB-3B2C-8AC058622E76}"/>
          </ac:grpSpMkLst>
        </pc:grpChg>
        <pc:grpChg chg="del">
          <ac:chgData name="Toby Donaldson" userId="2e6e5431-bb17-4c41-9985-d39c50d83c73" providerId="ADAL" clId="{B9586FC7-1ADA-4368-AE13-4AF4FF7EC188}" dt="2023-07-08T06:51:41.126" v="5121" actId="21"/>
          <ac:grpSpMkLst>
            <pc:docMk/>
            <pc:sldMk cId="4271425619" sldId="304"/>
            <ac:grpSpMk id="125" creationId="{55DB4E8D-1270-2B61-3E94-7CFA490F28EE}"/>
          </ac:grpSpMkLst>
        </pc:grpChg>
        <pc:grpChg chg="del">
          <ac:chgData name="Toby Donaldson" userId="2e6e5431-bb17-4c41-9985-d39c50d83c73" providerId="ADAL" clId="{B9586FC7-1ADA-4368-AE13-4AF4FF7EC188}" dt="2023-07-08T06:51:41.126" v="5121" actId="21"/>
          <ac:grpSpMkLst>
            <pc:docMk/>
            <pc:sldMk cId="4271425619" sldId="304"/>
            <ac:grpSpMk id="126" creationId="{FEFD0F80-68C2-7DED-CA82-623CC4285CC9}"/>
          </ac:grpSpMkLst>
        </pc:grpChg>
        <pc:picChg chg="add mod">
          <ac:chgData name="Toby Donaldson" userId="2e6e5431-bb17-4c41-9985-d39c50d83c73" providerId="ADAL" clId="{B9586FC7-1ADA-4368-AE13-4AF4FF7EC188}" dt="2023-07-10T02:46:52.605" v="6057" actId="1076"/>
          <ac:picMkLst>
            <pc:docMk/>
            <pc:sldMk cId="4271425619" sldId="304"/>
            <ac:picMk id="4" creationId="{528745F5-B5AC-54F1-7C99-0A51B5333790}"/>
          </ac:picMkLst>
        </pc:pic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15" creationId="{0936DA12-87C3-C4CE-4802-7E6199B03A4A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27" creationId="{F6C60285-FE5A-D576-CE11-B8000EC16D06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29" creationId="{644B202B-1F59-6A12-6333-EC2AD0DC58AA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40" creationId="{D25B96B9-A98A-DD76-FD7B-3A2D46C08410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52" creationId="{3DB7569D-C596-FA82-7726-3412FD9AC8B9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53" creationId="{C9124754-6339-1238-BB65-BEA7332EFE2C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60" creationId="{2DBB0203-50D5-400A-C54D-15C9A7F77C23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79" creationId="{83D62508-6A08-BB09-566E-D8FDEFC8C305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111" creationId="{68451425-5986-5F3B-2B0D-BCF1747DB67E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2:48:00.939" v="6068" actId="20577"/>
        <pc:sldMkLst>
          <pc:docMk/>
          <pc:sldMk cId="4056393340" sldId="305"/>
        </pc:sldMkLst>
        <pc:spChg chg="add mod">
          <ac:chgData name="Toby Donaldson" userId="2e6e5431-bb17-4c41-9985-d39c50d83c73" providerId="ADAL" clId="{B9586FC7-1ADA-4368-AE13-4AF4FF7EC188}" dt="2023-07-10T02:47:48.741" v="6066"/>
          <ac:spMkLst>
            <pc:docMk/>
            <pc:sldMk cId="4056393340" sldId="305"/>
            <ac:spMk id="2" creationId="{CC6B73DE-C1DC-651E-8F09-D16DD869CC32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9" creationId="{E1D0656D-A7C1-6F62-55B6-E93B392813FD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1" creationId="{2597184C-CAAF-491C-452D-1B0593551AFB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2" creationId="{BE4E2200-E9D2-8969-6441-2AED0DA1E8B0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3" creationId="{5D2902FB-DA26-B00E-DE0F-F4D5EDE4473D}"/>
          </ac:spMkLst>
        </pc:spChg>
        <pc:spChg chg="mod">
          <ac:chgData name="Toby Donaldson" userId="2e6e5431-bb17-4c41-9985-d39c50d83c73" providerId="ADAL" clId="{B9586FC7-1ADA-4368-AE13-4AF4FF7EC188}" dt="2023-07-08T06:54:48.674" v="5251" actId="20577"/>
          <ac:spMkLst>
            <pc:docMk/>
            <pc:sldMk cId="4056393340" sldId="305"/>
            <ac:spMk id="16" creationId="{0D7A59AF-B749-7820-ED87-72DDEC4489E0}"/>
          </ac:spMkLst>
        </pc:spChg>
        <pc:spChg chg="mod">
          <ac:chgData name="Toby Donaldson" userId="2e6e5431-bb17-4c41-9985-d39c50d83c73" providerId="ADAL" clId="{B9586FC7-1ADA-4368-AE13-4AF4FF7EC188}" dt="2023-07-08T06:54:22.778" v="5245"/>
          <ac:spMkLst>
            <pc:docMk/>
            <pc:sldMk cId="4056393340" sldId="305"/>
            <ac:spMk id="17" creationId="{4BC25A49-B118-4E12-6558-8DBA95656D2D}"/>
          </ac:spMkLst>
        </pc:spChg>
        <pc:spChg chg="add mod">
          <ac:chgData name="Toby Donaldson" userId="2e6e5431-bb17-4c41-9985-d39c50d83c73" providerId="ADAL" clId="{B9586FC7-1ADA-4368-AE13-4AF4FF7EC188}" dt="2023-07-08T06:58:46.750" v="5294" actId="164"/>
          <ac:spMkLst>
            <pc:docMk/>
            <pc:sldMk cId="4056393340" sldId="305"/>
            <ac:spMk id="23" creationId="{36D15025-E0D9-E756-C2DC-8A26D80C3817}"/>
          </ac:spMkLst>
        </pc:spChg>
        <pc:spChg chg="add mod">
          <ac:chgData name="Toby Donaldson" userId="2e6e5431-bb17-4c41-9985-d39c50d83c73" providerId="ADAL" clId="{B9586FC7-1ADA-4368-AE13-4AF4FF7EC188}" dt="2023-07-08T06:58:46.750" v="5294" actId="164"/>
          <ac:spMkLst>
            <pc:docMk/>
            <pc:sldMk cId="4056393340" sldId="305"/>
            <ac:spMk id="24" creationId="{AEE5C1CA-B791-33BA-51F1-B0DF94C87F82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26" creationId="{CD36617D-A7CE-9D13-0E0D-2D194CFE54A9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28" creationId="{E3CD9571-AD7B-F053-FF89-BC00DA60227B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36" creationId="{432F4273-AA2A-73F2-9D14-A64A89AE5272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41" creationId="{13FA525D-7CF5-0063-0C4A-5DEE9937AFFE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63" creationId="{4669E7FB-D033-B3AF-822A-428EB0439DBE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64" creationId="{573BCAE5-B074-9DF1-7866-8F0531DED343}"/>
          </ac:spMkLst>
        </pc:spChg>
        <pc:spChg chg="mod">
          <ac:chgData name="Toby Donaldson" userId="2e6e5431-bb17-4c41-9985-d39c50d83c73" providerId="ADAL" clId="{B9586FC7-1ADA-4368-AE13-4AF4FF7EC188}" dt="2023-07-08T06:56:33.280" v="5267" actId="20577"/>
          <ac:spMkLst>
            <pc:docMk/>
            <pc:sldMk cId="4056393340" sldId="305"/>
            <ac:spMk id="67" creationId="{E2DFA4C8-DF8D-87B1-10A8-857664480D92}"/>
          </ac:spMkLst>
        </pc:spChg>
        <pc:spChg chg="mod">
          <ac:chgData name="Toby Donaldson" userId="2e6e5431-bb17-4c41-9985-d39c50d83c73" providerId="ADAL" clId="{B9586FC7-1ADA-4368-AE13-4AF4FF7EC188}" dt="2023-07-08T06:56:00.808" v="5261"/>
          <ac:spMkLst>
            <pc:docMk/>
            <pc:sldMk cId="4056393340" sldId="305"/>
            <ac:spMk id="68" creationId="{1414BB4F-AA60-04C2-582C-34D90DE2110F}"/>
          </ac:spMkLst>
        </pc:spChg>
        <pc:spChg chg="add mod">
          <ac:chgData name="Toby Donaldson" userId="2e6e5431-bb17-4c41-9985-d39c50d83c73" providerId="ADAL" clId="{B9586FC7-1ADA-4368-AE13-4AF4FF7EC188}" dt="2023-07-08T06:57:55.865" v="5286" actId="164"/>
          <ac:spMkLst>
            <pc:docMk/>
            <pc:sldMk cId="4056393340" sldId="305"/>
            <ac:spMk id="72" creationId="{6C48799E-25B5-81EB-FDFC-353A40BC75CA}"/>
          </ac:spMkLst>
        </pc:spChg>
        <pc:spChg chg="add mod">
          <ac:chgData name="Toby Donaldson" userId="2e6e5431-bb17-4c41-9985-d39c50d83c73" providerId="ADAL" clId="{B9586FC7-1ADA-4368-AE13-4AF4FF7EC188}" dt="2023-07-08T06:57:55.865" v="5286" actId="164"/>
          <ac:spMkLst>
            <pc:docMk/>
            <pc:sldMk cId="4056393340" sldId="305"/>
            <ac:spMk id="73" creationId="{3F3B4939-2F29-D3E6-57B7-8218231624E2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75" creationId="{5F81D068-00D8-1BC6-3C88-49EFA7F41768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76" creationId="{25CB7E53-E454-5E45-F73B-F75C6DBBFA8D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0" creationId="{B757F570-3C2C-7EFC-B5B5-5ED6E34A9D23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1" creationId="{784C26C8-AD53-EC8A-468B-658BD0D4B4E7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4" creationId="{D2B26695-F8DB-6D69-D890-F5F753C4396D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5" creationId="{A745EA4E-8BF1-1102-1B7C-9C7A2D5F4DF1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8" creationId="{264799BA-5576-6806-8315-DDD8C2FA3F03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9" creationId="{8DD4B5A0-C919-C405-E149-07F00B541091}"/>
          </ac:spMkLst>
        </pc:spChg>
        <pc:spChg chg="mod">
          <ac:chgData name="Toby Donaldson" userId="2e6e5431-bb17-4c41-9985-d39c50d83c73" providerId="ADAL" clId="{B9586FC7-1ADA-4368-AE13-4AF4FF7EC188}" dt="2023-07-08T06:57:13.404" v="5276"/>
          <ac:spMkLst>
            <pc:docMk/>
            <pc:sldMk cId="4056393340" sldId="305"/>
            <ac:spMk id="94" creationId="{6C5C646B-6006-258C-6E1B-750599A944F2}"/>
          </ac:spMkLst>
        </pc:spChg>
        <pc:spChg chg="mod">
          <ac:chgData name="Toby Donaldson" userId="2e6e5431-bb17-4c41-9985-d39c50d83c73" providerId="ADAL" clId="{B9586FC7-1ADA-4368-AE13-4AF4FF7EC188}" dt="2023-07-08T06:57:13.404" v="5276"/>
          <ac:spMkLst>
            <pc:docMk/>
            <pc:sldMk cId="4056393340" sldId="305"/>
            <ac:spMk id="95" creationId="{9E0FC0CD-FCFB-95F7-7D37-78F5ADFC961D}"/>
          </ac:spMkLst>
        </pc:spChg>
        <pc:spChg chg="mod">
          <ac:chgData name="Toby Donaldson" userId="2e6e5431-bb17-4c41-9985-d39c50d83c73" providerId="ADAL" clId="{B9586FC7-1ADA-4368-AE13-4AF4FF7EC188}" dt="2023-07-08T06:57:30.301" v="5280"/>
          <ac:spMkLst>
            <pc:docMk/>
            <pc:sldMk cId="4056393340" sldId="305"/>
            <ac:spMk id="98" creationId="{03FBDE5E-F0CB-2218-C2A3-091343754680}"/>
          </ac:spMkLst>
        </pc:spChg>
        <pc:spChg chg="mod">
          <ac:chgData name="Toby Donaldson" userId="2e6e5431-bb17-4c41-9985-d39c50d83c73" providerId="ADAL" clId="{B9586FC7-1ADA-4368-AE13-4AF4FF7EC188}" dt="2023-07-08T06:57:30.301" v="5280"/>
          <ac:spMkLst>
            <pc:docMk/>
            <pc:sldMk cId="4056393340" sldId="305"/>
            <ac:spMk id="101" creationId="{413DA92E-658B-938F-DF24-F80D153D37C0}"/>
          </ac:spMkLst>
        </pc:spChg>
        <pc:spChg chg="mod">
          <ac:chgData name="Toby Donaldson" userId="2e6e5431-bb17-4c41-9985-d39c50d83c73" providerId="ADAL" clId="{B9586FC7-1ADA-4368-AE13-4AF4FF7EC188}" dt="2023-07-08T06:53:45.022" v="5236" actId="20577"/>
          <ac:spMkLst>
            <pc:docMk/>
            <pc:sldMk cId="4056393340" sldId="305"/>
            <ac:spMk id="113" creationId="{11908753-740A-EED7-D467-B56319E84333}"/>
          </ac:spMkLst>
        </pc:spChg>
        <pc:spChg chg="mod">
          <ac:chgData name="Toby Donaldson" userId="2e6e5431-bb17-4c41-9985-d39c50d83c73" providerId="ADAL" clId="{B9586FC7-1ADA-4368-AE13-4AF4FF7EC188}" dt="2023-07-08T06:53:49.492" v="5237" actId="20577"/>
          <ac:spMkLst>
            <pc:docMk/>
            <pc:sldMk cId="4056393340" sldId="305"/>
            <ac:spMk id="116" creationId="{EB1E8A50-F221-EB09-09C6-A53EB928D587}"/>
          </ac:spMkLst>
        </pc:spChg>
        <pc:spChg chg="del mod">
          <ac:chgData name="Toby Donaldson" userId="2e6e5431-bb17-4c41-9985-d39c50d83c73" providerId="ADAL" clId="{B9586FC7-1ADA-4368-AE13-4AF4FF7EC188}" dt="2023-07-10T02:47:41.480" v="6065" actId="21"/>
          <ac:spMkLst>
            <pc:docMk/>
            <pc:sldMk cId="4056393340" sldId="305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6:53:37.807" v="5234" actId="20577"/>
          <ac:spMkLst>
            <pc:docMk/>
            <pc:sldMk cId="4056393340" sldId="305"/>
            <ac:spMk id="121" creationId="{82661307-EE70-E062-0B19-53519BA8FE6B}"/>
          </ac:spMkLst>
        </pc:spChg>
        <pc:spChg chg="mod">
          <ac:chgData name="Toby Donaldson" userId="2e6e5431-bb17-4c41-9985-d39c50d83c73" providerId="ADAL" clId="{B9586FC7-1ADA-4368-AE13-4AF4FF7EC188}" dt="2023-07-08T06:58:08.212" v="5290" actId="164"/>
          <ac:spMkLst>
            <pc:docMk/>
            <pc:sldMk cId="4056393340" sldId="305"/>
            <ac:spMk id="127" creationId="{82D0379B-2E85-F24A-D8F0-441E38C8893B}"/>
          </ac:spMkLst>
        </pc:spChg>
        <pc:spChg chg="mod">
          <ac:chgData name="Toby Donaldson" userId="2e6e5431-bb17-4c41-9985-d39c50d83c73" providerId="ADAL" clId="{B9586FC7-1ADA-4368-AE13-4AF4FF7EC188}" dt="2023-07-08T06:58:03.984" v="5289" actId="164"/>
          <ac:spMkLst>
            <pc:docMk/>
            <pc:sldMk cId="4056393340" sldId="305"/>
            <ac:spMk id="128" creationId="{6F7C7287-0B80-8C1B-0227-592BC6ACEAD9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29" creationId="{3DE72EE6-68AF-B7D0-F3EB-BD7936D8E3B0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0" creationId="{22EF95E8-7BD6-E580-02E4-5756296DF94D}"/>
          </ac:spMkLst>
        </pc:spChg>
        <pc:spChg chg="mod">
          <ac:chgData name="Toby Donaldson" userId="2e6e5431-bb17-4c41-9985-d39c50d83c73" providerId="ADAL" clId="{B9586FC7-1ADA-4368-AE13-4AF4FF7EC188}" dt="2023-07-08T06:58:08.212" v="5290" actId="164"/>
          <ac:spMkLst>
            <pc:docMk/>
            <pc:sldMk cId="4056393340" sldId="305"/>
            <ac:spMk id="131" creationId="{9704D99E-6F10-18F6-96C2-764A7FCCD498}"/>
          </ac:spMkLst>
        </pc:spChg>
        <pc:spChg chg="mod">
          <ac:chgData name="Toby Donaldson" userId="2e6e5431-bb17-4c41-9985-d39c50d83c73" providerId="ADAL" clId="{B9586FC7-1ADA-4368-AE13-4AF4FF7EC188}" dt="2023-07-08T06:58:03.984" v="5289" actId="164"/>
          <ac:spMkLst>
            <pc:docMk/>
            <pc:sldMk cId="4056393340" sldId="305"/>
            <ac:spMk id="132" creationId="{CA5D131F-AB98-79D7-7FDC-988AE7FB2FB4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3" creationId="{A4DE8791-565E-0739-8374-7EE9898ADE37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4" creationId="{08C8170A-6C93-0B54-5417-AA6157C69F64}"/>
          </ac:spMkLst>
        </pc:spChg>
        <pc:spChg chg="mod">
          <ac:chgData name="Toby Donaldson" userId="2e6e5431-bb17-4c41-9985-d39c50d83c73" providerId="ADAL" clId="{B9586FC7-1ADA-4368-AE13-4AF4FF7EC188}" dt="2023-07-10T02:48:00.939" v="6068" actId="20577"/>
          <ac:spMkLst>
            <pc:docMk/>
            <pc:sldMk cId="4056393340" sldId="305"/>
            <ac:spMk id="135" creationId="{ED6188A9-D028-8C48-2043-A5B4BC18986D}"/>
          </ac:spMkLst>
        </pc:spChg>
        <pc:grpChg chg="add del mod">
          <ac:chgData name="Toby Donaldson" userId="2e6e5431-bb17-4c41-9985-d39c50d83c73" providerId="ADAL" clId="{B9586FC7-1ADA-4368-AE13-4AF4FF7EC188}" dt="2023-07-08T06:54:16.967" v="5244" actId="165"/>
          <ac:grpSpMkLst>
            <pc:docMk/>
            <pc:sldMk cId="4056393340" sldId="305"/>
            <ac:grpSpMk id="4" creationId="{0EEADD40-4F15-30D8-ADDA-DA7B57105653}"/>
          </ac:grpSpMkLst>
        </pc:grpChg>
        <pc:grpChg chg="mod topLvl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5" creationId="{A7DBB940-2646-7FB9-73A7-634A39F833B0}"/>
          </ac:grpSpMkLst>
        </pc:grpChg>
        <pc:grpChg chg="mod topLvl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6" creationId="{4817A373-E017-83D8-076C-10A8889F293A}"/>
          </ac:grpSpMkLst>
        </pc:grpChg>
        <pc:grpChg chg="add mod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14" creationId="{C26EFF84-4AD4-CEB5-E584-DE0AEED9E3D0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25" creationId="{D1E8811A-FEAD-CA8A-D210-C601F676A45F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30" creationId="{B6B664C6-9FE7-3CD5-D2FB-A77B6B3F2F15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48" creationId="{E911970D-F71A-A1B6-8048-4119A19EF596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66" creationId="{93412837-366A-A944-4AEA-5B52139D4FFD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74" creationId="{D688C79E-BE0D-3B52-A2F6-7A7D19292F12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77" creationId="{E7B14394-8997-4D34-5846-8417B4FC17AE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83" creationId="{6698A5A1-A9A3-B3CE-5674-92F7701B017B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87" creationId="{9102E58D-1FD4-F022-B952-4C31B3FA8B6D}"/>
          </ac:grpSpMkLst>
        </pc:grpChg>
        <pc:grpChg chg="add del mod">
          <ac:chgData name="Toby Donaldson" userId="2e6e5431-bb17-4c41-9985-d39c50d83c73" providerId="ADAL" clId="{B9586FC7-1ADA-4368-AE13-4AF4FF7EC188}" dt="2023-07-08T06:57:19.773" v="5279"/>
          <ac:grpSpMkLst>
            <pc:docMk/>
            <pc:sldMk cId="4056393340" sldId="305"/>
            <ac:grpSpMk id="93" creationId="{F3DEBA9F-4AA9-8296-1563-2A41AA509441}"/>
          </ac:grpSpMkLst>
        </pc:grpChg>
        <pc:grpChg chg="add mod">
          <ac:chgData name="Toby Donaldson" userId="2e6e5431-bb17-4c41-9985-d39c50d83c73" providerId="ADAL" clId="{B9586FC7-1ADA-4368-AE13-4AF4FF7EC188}" dt="2023-07-08T06:57:50.234" v="5285" actId="1076"/>
          <ac:grpSpMkLst>
            <pc:docMk/>
            <pc:sldMk cId="4056393340" sldId="305"/>
            <ac:grpSpMk id="97" creationId="{087C63B9-801F-6F59-83F1-A2BD3C0551FD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5" creationId="{60A53A5D-7510-047F-6DB1-D19E8D71139F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6" creationId="{CC8FDAB3-4124-351D-E74E-F9A7F01E0395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7" creationId="{7E3E08A4-5EC3-7A31-35B6-1685E92AEE0C}"/>
          </ac:grpSpMkLst>
        </pc:grpChg>
        <pc:grpChg chg="add mod">
          <ac:chgData name="Toby Donaldson" userId="2e6e5431-bb17-4c41-9985-d39c50d83c73" providerId="ADAL" clId="{B9586FC7-1ADA-4368-AE13-4AF4FF7EC188}" dt="2023-07-08T06:59:03.576" v="5295" actId="12789"/>
          <ac:grpSpMkLst>
            <pc:docMk/>
            <pc:sldMk cId="4056393340" sldId="305"/>
            <ac:grpSpMk id="108" creationId="{952032F3-0576-91A7-CEED-C1EC321F2120}"/>
          </ac:grpSpMkLst>
        </pc:grpChg>
        <pc:grpChg chg="mod">
          <ac:chgData name="Toby Donaldson" userId="2e6e5431-bb17-4c41-9985-d39c50d83c73" providerId="ADAL" clId="{B9586FC7-1ADA-4368-AE13-4AF4FF7EC188}" dt="2023-07-08T06:59:03.576" v="5295" actId="12789"/>
          <ac:grpSpMkLst>
            <pc:docMk/>
            <pc:sldMk cId="4056393340" sldId="305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3" creationId="{560C248D-ECC5-4C98-FBAC-D0D3487D0C03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4" creationId="{1C175735-44EE-B4BB-3B2C-8AC058622E76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5" creationId="{55DB4E8D-1270-2B61-3E94-7CFA490F28EE}"/>
          </ac:grpSpMkLst>
        </pc:grpChg>
        <pc:grpChg chg="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26" creationId="{FEFD0F80-68C2-7DED-CA82-623CC4285CC9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6" creationId="{AF5155D9-8D58-BE15-E543-C64AC7A6F65D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7" creationId="{38B7DF50-CE3C-3598-96EA-A88EBB3AA249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8" creationId="{85848F49-9A9E-519F-4BFC-534EDB48F9D1}"/>
          </ac:grpSpMkLst>
        </pc:grpChg>
        <pc:cxnChg chg="mod topLvl">
          <ac:chgData name="Toby Donaldson" userId="2e6e5431-bb17-4c41-9985-d39c50d83c73" providerId="ADAL" clId="{B9586FC7-1ADA-4368-AE13-4AF4FF7EC188}" dt="2023-07-08T06:58:25.702" v="5293" actId="164"/>
          <ac:cxnSpMkLst>
            <pc:docMk/>
            <pc:sldMk cId="4056393340" sldId="305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15" creationId="{0936DA12-87C3-C4CE-4802-7E6199B03A4A}"/>
          </ac:cxnSpMkLst>
        </pc:cxnChg>
        <pc:cxnChg chg="add mod">
          <ac:chgData name="Toby Donaldson" userId="2e6e5431-bb17-4c41-9985-d39c50d83c73" providerId="ADAL" clId="{B9586FC7-1ADA-4368-AE13-4AF4FF7EC188}" dt="2023-07-08T06:58:25.702" v="5293" actId="164"/>
          <ac:cxnSpMkLst>
            <pc:docMk/>
            <pc:sldMk cId="4056393340" sldId="305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27" creationId="{F6C60285-FE5A-D576-CE11-B8000EC16D06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29" creationId="{644B202B-1F59-6A12-6333-EC2AD0DC58AA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40" creationId="{D25B96B9-A98A-DD76-FD7B-3A2D46C08410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52" creationId="{3DB7569D-C596-FA82-7726-3412FD9AC8B9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53" creationId="{C9124754-6339-1238-BB65-BEA7332EFE2C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60" creationId="{2DBB0203-50D5-400A-C54D-15C9A7F77C23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65" creationId="{ABCCF08D-F0B5-6E8F-B917-430C37B2E617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79" creationId="{83D62508-6A08-BB09-566E-D8FDEFC8C305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82" creationId="{7D30CD2D-A545-3E36-AE49-3B0CA195478D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86" creationId="{6558D128-D225-B20A-B449-A8DFEF6C9271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90" creationId="{7A502650-161C-98A1-9B3C-3DD5B8010FCA}"/>
          </ac:cxnSpMkLst>
        </pc:cxnChg>
        <pc:cxnChg chg="add del mod">
          <ac:chgData name="Toby Donaldson" userId="2e6e5431-bb17-4c41-9985-d39c50d83c73" providerId="ADAL" clId="{B9586FC7-1ADA-4368-AE13-4AF4FF7EC188}" dt="2023-07-08T06:57:19.773" v="5279"/>
          <ac:cxnSpMkLst>
            <pc:docMk/>
            <pc:sldMk cId="4056393340" sldId="305"/>
            <ac:cxnSpMk id="96" creationId="{F75F721C-9B9D-66E3-F8C3-C5B725779ACF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111" creationId="{68451425-5986-5F3B-2B0D-BCF1747DB67E}"/>
          </ac:cxnSpMkLst>
        </pc:cxnChg>
      </pc:sldChg>
      <pc:sldChg chg="delSp modSp add del mod">
        <pc:chgData name="Toby Donaldson" userId="2e6e5431-bb17-4c41-9985-d39c50d83c73" providerId="ADAL" clId="{B9586FC7-1ADA-4368-AE13-4AF4FF7EC188}" dt="2023-07-10T02:46:10.792" v="6053" actId="2696"/>
        <pc:sldMkLst>
          <pc:docMk/>
          <pc:sldMk cId="2698676772" sldId="306"/>
        </pc:sldMkLst>
        <pc:spChg chg="del">
          <ac:chgData name="Toby Donaldson" userId="2e6e5431-bb17-4c41-9985-d39c50d83c73" providerId="ADAL" clId="{B9586FC7-1ADA-4368-AE13-4AF4FF7EC188}" dt="2023-07-08T06:59:56.350" v="5314" actId="21"/>
          <ac:spMkLst>
            <pc:docMk/>
            <pc:sldMk cId="2698676772" sldId="306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97" creationId="{087C63B9-801F-6F59-83F1-A2BD3C0551FD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5" creationId="{60A53A5D-7510-047F-6DB1-D19E8D71139F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6" creationId="{CC8FDAB3-4124-351D-E74E-F9A7F01E0395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7" creationId="{7E3E08A4-5EC3-7A31-35B6-1685E92AEE0C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8" creationId="{952032F3-0576-91A7-CEED-C1EC321F2120}"/>
          </ac:grpSpMkLst>
        </pc:grpChg>
        <pc:grpChg chg="del">
          <ac:chgData name="Toby Donaldson" userId="2e6e5431-bb17-4c41-9985-d39c50d83c73" providerId="ADAL" clId="{B9586FC7-1ADA-4368-AE13-4AF4FF7EC188}" dt="2023-07-08T06:59:52.380" v="5313" actId="21"/>
          <ac:grpSpMkLst>
            <pc:docMk/>
            <pc:sldMk cId="2698676772" sldId="306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26" creationId="{FEFD0F80-68C2-7DED-CA82-623CC4285CC9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6" creationId="{AF5155D9-8D58-BE15-E543-C64AC7A6F65D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7" creationId="{38B7DF50-CE3C-3598-96EA-A88EBB3AA249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8" creationId="{85848F49-9A9E-519F-4BFC-534EDB48F9D1}"/>
          </ac:grpSpMkLst>
        </pc:grp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65" creationId="{ABCCF08D-F0B5-6E8F-B917-430C37B2E617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2" creationId="{7D30CD2D-A545-3E36-AE49-3B0CA195478D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6" creationId="{6558D128-D225-B20A-B449-A8DFEF6C9271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90" creationId="{7A502650-161C-98A1-9B3C-3DD5B8010FCA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19" creationId="{11E660CC-F352-6977-13B4-76A8CAA8B415}"/>
          </ac:cxnSpMkLst>
        </pc:cxnChg>
      </pc:sldChg>
      <pc:sldChg chg="modSp new mod">
        <pc:chgData name="Toby Donaldson" userId="2e6e5431-bb17-4c41-9985-d39c50d83c73" providerId="ADAL" clId="{B9586FC7-1ADA-4368-AE13-4AF4FF7EC188}" dt="2023-07-10T03:30:29.386" v="6585" actId="113"/>
        <pc:sldMkLst>
          <pc:docMk/>
          <pc:sldMk cId="26652350" sldId="307"/>
        </pc:sldMkLst>
        <pc:spChg chg="mod">
          <ac:chgData name="Toby Donaldson" userId="2e6e5431-bb17-4c41-9985-d39c50d83c73" providerId="ADAL" clId="{B9586FC7-1ADA-4368-AE13-4AF4FF7EC188}" dt="2023-07-08T07:00:22.968" v="5338" actId="20577"/>
          <ac:spMkLst>
            <pc:docMk/>
            <pc:sldMk cId="26652350" sldId="307"/>
            <ac:spMk id="2" creationId="{04144159-B77F-D6E5-F12C-357039C15EF5}"/>
          </ac:spMkLst>
        </pc:spChg>
        <pc:spChg chg="mod">
          <ac:chgData name="Toby Donaldson" userId="2e6e5431-bb17-4c41-9985-d39c50d83c73" providerId="ADAL" clId="{B9586FC7-1ADA-4368-AE13-4AF4FF7EC188}" dt="2023-07-10T03:30:29.386" v="6585" actId="113"/>
          <ac:spMkLst>
            <pc:docMk/>
            <pc:sldMk cId="26652350" sldId="307"/>
            <ac:spMk id="3" creationId="{F01A48B4-F5F7-F130-6FE0-792A8A9BA7FF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2:47:34.468" v="6064" actId="21"/>
        <pc:sldMkLst>
          <pc:docMk/>
          <pc:sldMk cId="1238781561" sldId="308"/>
        </pc:sldMkLst>
        <pc:spChg chg="add mod">
          <ac:chgData name="Toby Donaldson" userId="2e6e5431-bb17-4c41-9985-d39c50d83c73" providerId="ADAL" clId="{B9586FC7-1ADA-4368-AE13-4AF4FF7EC188}" dt="2023-07-10T02:47:31.379" v="6063"/>
          <ac:spMkLst>
            <pc:docMk/>
            <pc:sldMk cId="1238781561" sldId="308"/>
            <ac:spMk id="2" creationId="{785FF728-70F5-C896-AA15-43991675C4EC}"/>
          </ac:spMkLst>
        </pc:spChg>
        <pc:spChg chg="del mod">
          <ac:chgData name="Toby Donaldson" userId="2e6e5431-bb17-4c41-9985-d39c50d83c73" providerId="ADAL" clId="{B9586FC7-1ADA-4368-AE13-4AF4FF7EC188}" dt="2023-07-10T02:47:34.468" v="6064" actId="21"/>
          <ac:spMkLst>
            <pc:docMk/>
            <pc:sldMk cId="1238781561" sldId="308"/>
            <ac:spMk id="118" creationId="{16198318-155F-37A0-5A07-B04A95DB2C0D}"/>
          </ac:spMkLst>
        </pc:spChg>
        <pc:spChg chg="del">
          <ac:chgData name="Toby Donaldson" userId="2e6e5431-bb17-4c41-9985-d39c50d83c73" providerId="ADAL" clId="{B9586FC7-1ADA-4368-AE13-4AF4FF7EC188}" dt="2023-07-10T02:45:57.795" v="6050" actId="21"/>
          <ac:spMkLst>
            <pc:docMk/>
            <pc:sldMk cId="1238781561" sldId="308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97" creationId="{087C63B9-801F-6F59-83F1-A2BD3C0551FD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5" creationId="{60A53A5D-7510-047F-6DB1-D19E8D71139F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6" creationId="{CC8FDAB3-4124-351D-E74E-F9A7F01E0395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7" creationId="{7E3E08A4-5EC3-7A31-35B6-1685E92AEE0C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8" creationId="{952032F3-0576-91A7-CEED-C1EC321F2120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26" creationId="{FEFD0F80-68C2-7DED-CA82-623CC4285CC9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6" creationId="{AF5155D9-8D58-BE15-E543-C64AC7A6F65D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7" creationId="{38B7DF50-CE3C-3598-96EA-A88EBB3AA249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8" creationId="{85848F49-9A9E-519F-4BFC-534EDB48F9D1}"/>
          </ac:grpSpMkLst>
        </pc:grpChg>
        <pc:picChg chg="add mod">
          <ac:chgData name="Toby Donaldson" userId="2e6e5431-bb17-4c41-9985-d39c50d83c73" providerId="ADAL" clId="{B9586FC7-1ADA-4368-AE13-4AF4FF7EC188}" dt="2023-07-10T02:47:21.274" v="6062"/>
          <ac:picMkLst>
            <pc:docMk/>
            <pc:sldMk cId="1238781561" sldId="308"/>
            <ac:picMk id="3" creationId="{8625A48F-367F-A3A7-6746-49E54DA66933}"/>
          </ac:picMkLst>
        </pc:pic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65" creationId="{ABCCF08D-F0B5-6E8F-B917-430C37B2E617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2" creationId="{7D30CD2D-A545-3E36-AE49-3B0CA195478D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6" creationId="{6558D128-D225-B20A-B449-A8DFEF6C9271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90" creationId="{7A502650-161C-98A1-9B3C-3DD5B8010FCA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2:01.793" v="6469" actId="21"/>
        <pc:sldMkLst>
          <pc:docMk/>
          <pc:sldMk cId="4218484555" sldId="309"/>
        </pc:sldMkLst>
        <pc:spChg chg="mod">
          <ac:chgData name="Toby Donaldson" userId="2e6e5431-bb17-4c41-9985-d39c50d83c73" providerId="ADAL" clId="{B9586FC7-1ADA-4368-AE13-4AF4FF7EC188}" dt="2023-07-10T03:03:31.288" v="6139" actId="20577"/>
          <ac:spMkLst>
            <pc:docMk/>
            <pc:sldMk cId="4218484555" sldId="309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10T03:07:46.832" v="6167" actId="20577"/>
          <ac:spMkLst>
            <pc:docMk/>
            <pc:sldMk cId="4218484555" sldId="309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10T03:01:47.895" v="6121" actId="20577"/>
          <ac:spMkLst>
            <pc:docMk/>
            <pc:sldMk cId="4218484555" sldId="309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10T03:03:50.997" v="6144" actId="20577"/>
          <ac:spMkLst>
            <pc:docMk/>
            <pc:sldMk cId="4218484555" sldId="309"/>
            <ac:spMk id="25" creationId="{AC302B21-B16E-B114-9370-733D5074FEAC}"/>
          </ac:spMkLst>
        </pc:spChg>
        <pc:spChg chg="del">
          <ac:chgData name="Toby Donaldson" userId="2e6e5431-bb17-4c41-9985-d39c50d83c73" providerId="ADAL" clId="{B9586FC7-1ADA-4368-AE13-4AF4FF7EC188}" dt="2023-07-10T03:03:37.108" v="6140" actId="21"/>
          <ac:spMkLst>
            <pc:docMk/>
            <pc:sldMk cId="4218484555" sldId="309"/>
            <ac:spMk id="27" creationId="{2132983E-37D4-F00C-E24D-16B3249378F0}"/>
          </ac:spMkLst>
        </pc:spChg>
        <pc:spChg chg="del">
          <ac:chgData name="Toby Donaldson" userId="2e6e5431-bb17-4c41-9985-d39c50d83c73" providerId="ADAL" clId="{B9586FC7-1ADA-4368-AE13-4AF4FF7EC188}" dt="2023-07-10T03:03:37.108" v="6140" actId="21"/>
          <ac:spMkLst>
            <pc:docMk/>
            <pc:sldMk cId="4218484555" sldId="309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10T03:03:39.642" v="6141"/>
          <ac:spMkLst>
            <pc:docMk/>
            <pc:sldMk cId="4218484555" sldId="309"/>
            <ac:spMk id="31" creationId="{6A19E5D5-441F-D277-4D2E-D7F9F70539EC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37" creationId="{8391B7F1-3807-4089-8F4C-C0894C8FA39D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19:29.952" v="6374" actId="20577"/>
          <ac:spMkLst>
            <pc:docMk/>
            <pc:sldMk cId="4218484555" sldId="309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05:28.709" v="6155"/>
          <ac:spMkLst>
            <pc:docMk/>
            <pc:sldMk cId="4218484555" sldId="309"/>
            <ac:spMk id="46" creationId="{8209BC49-A3C8-13DC-0D74-578844481ECF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48" creationId="{4E9D43F1-CEE6-385F-3E89-5616EBBEC906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50" creationId="{FE500F2D-8084-D1CE-935D-F7370DB89178}"/>
          </ac:spMkLst>
        </pc:spChg>
        <pc:spChg chg="add del mod">
          <ac:chgData name="Toby Donaldson" userId="2e6e5431-bb17-4c41-9985-d39c50d83c73" providerId="ADAL" clId="{B9586FC7-1ADA-4368-AE13-4AF4FF7EC188}" dt="2023-07-10T03:22:01.793" v="6469" actId="21"/>
          <ac:spMkLst>
            <pc:docMk/>
            <pc:sldMk cId="4218484555" sldId="309"/>
            <ac:spMk id="53" creationId="{2F233787-66FE-8E40-1C68-0F6C8706431F}"/>
          </ac:spMkLst>
        </pc:spChg>
        <pc:spChg chg="mod">
          <ac:chgData name="Toby Donaldson" userId="2e6e5431-bb17-4c41-9985-d39c50d83c73" providerId="ADAL" clId="{B9586FC7-1ADA-4368-AE13-4AF4FF7EC188}" dt="2023-07-10T03:01:54.305" v="6123" actId="20577"/>
          <ac:spMkLst>
            <pc:docMk/>
            <pc:sldMk cId="4218484555" sldId="309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10T03:07:50.660" v="6168" actId="207"/>
          <ac:spMkLst>
            <pc:docMk/>
            <pc:sldMk cId="4218484555" sldId="309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10T03:01:57.384" v="6125" actId="20577"/>
          <ac:spMkLst>
            <pc:docMk/>
            <pc:sldMk cId="4218484555" sldId="309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10T03:02:22.162" v="6127" actId="12789"/>
          <ac:spMkLst>
            <pc:docMk/>
            <pc:sldMk cId="4218484555" sldId="309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02:30.560" v="6128" actId="164"/>
          <ac:spMkLst>
            <pc:docMk/>
            <pc:sldMk cId="4218484555" sldId="309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10T03:02:30.560" v="6128" actId="164"/>
          <ac:spMkLst>
            <pc:docMk/>
            <pc:sldMk cId="4218484555" sldId="309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10T03:02:46.845" v="6130" actId="21"/>
          <ac:spMkLst>
            <pc:docMk/>
            <pc:sldMk cId="4218484555" sldId="309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10T03:03:20.342" v="6136" actId="1076"/>
          <ac:spMkLst>
            <pc:docMk/>
            <pc:sldMk cId="4218484555" sldId="309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10T03:03:07.915" v="6133" actId="21"/>
          <ac:spMkLst>
            <pc:docMk/>
            <pc:sldMk cId="4218484555" sldId="309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10T03:03:24.472" v="6138" actId="1076"/>
          <ac:spMkLst>
            <pc:docMk/>
            <pc:sldMk cId="4218484555" sldId="309"/>
            <ac:spMk id="108" creationId="{1EE5DB89-DD23-8C1C-889B-CACD923B38F1}"/>
          </ac:spMkLst>
        </pc:spChg>
        <pc:grpChg chg="add del mod">
          <ac:chgData name="Toby Donaldson" userId="2e6e5431-bb17-4c41-9985-d39c50d83c73" providerId="ADAL" clId="{B9586FC7-1ADA-4368-AE13-4AF4FF7EC188}" dt="2023-07-10T03:03:07.915" v="6133" actId="21"/>
          <ac:grpSpMkLst>
            <pc:docMk/>
            <pc:sldMk cId="4218484555" sldId="309"/>
            <ac:grpSpMk id="3" creationId="{D99425F0-4C0A-922F-63DF-232CCFE857AC}"/>
          </ac:grpSpMkLst>
        </pc:grpChg>
        <pc:grpChg chg="mod">
          <ac:chgData name="Toby Donaldson" userId="2e6e5431-bb17-4c41-9985-d39c50d83c73" providerId="ADAL" clId="{B9586FC7-1ADA-4368-AE13-4AF4FF7EC188}" dt="2023-07-10T03:02:10.984" v="6126" actId="12789"/>
          <ac:grpSpMkLst>
            <pc:docMk/>
            <pc:sldMk cId="4218484555" sldId="309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10T03:02:10.984" v="6126" actId="12789"/>
          <ac:grpSpMkLst>
            <pc:docMk/>
            <pc:sldMk cId="4218484555" sldId="309"/>
            <ac:grpSpMk id="7" creationId="{D9D58A76-2805-FEA9-316E-302957581B55}"/>
          </ac:grpSpMkLst>
        </pc:grpChg>
        <pc:grpChg chg="del mod">
          <ac:chgData name="Toby Donaldson" userId="2e6e5431-bb17-4c41-9985-d39c50d83c73" providerId="ADAL" clId="{B9586FC7-1ADA-4368-AE13-4AF4FF7EC188}" dt="2023-07-10T03:02:46.845" v="6130" actId="21"/>
          <ac:grpSpMkLst>
            <pc:docMk/>
            <pc:sldMk cId="4218484555" sldId="309"/>
            <ac:grpSpMk id="12" creationId="{00121ADA-8BB0-9A1F-19F6-675636EDD046}"/>
          </ac:grpSpMkLst>
        </pc:grpChg>
        <pc:grpChg chg="add mod">
          <ac:chgData name="Toby Donaldson" userId="2e6e5431-bb17-4c41-9985-d39c50d83c73" providerId="ADAL" clId="{B9586FC7-1ADA-4368-AE13-4AF4FF7EC188}" dt="2023-07-10T03:05:53.195" v="6159" actId="12789"/>
          <ac:grpSpMkLst>
            <pc:docMk/>
            <pc:sldMk cId="4218484555" sldId="309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02:22.162" v="6127" actId="12789"/>
          <ac:grpSpMkLst>
            <pc:docMk/>
            <pc:sldMk cId="4218484555" sldId="309"/>
            <ac:grpSpMk id="30" creationId="{E6AA8B29-2A08-2B0D-8426-7AC692E11E90}"/>
          </ac:grpSpMkLst>
        </pc:grpChg>
        <pc:grpChg chg="add mod">
          <ac:chgData name="Toby Donaldson" userId="2e6e5431-bb17-4c41-9985-d39c50d83c73" providerId="ADAL" clId="{B9586FC7-1ADA-4368-AE13-4AF4FF7EC188}" dt="2023-07-10T03:05:53.195" v="6159" actId="12789"/>
          <ac:grpSpMkLst>
            <pc:docMk/>
            <pc:sldMk cId="4218484555" sldId="309"/>
            <ac:grpSpMk id="44" creationId="{4F446927-3AD5-31E2-C7BC-A1A4FB5E4251}"/>
          </ac:grpSpMkLst>
        </pc:grp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10T03:06:10.924" v="6161" actId="14100"/>
          <ac:cxnSpMkLst>
            <pc:docMk/>
            <pc:sldMk cId="4218484555" sldId="309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05:53.195" v="6159" actId="12789"/>
          <ac:cxnSpMkLst>
            <pc:docMk/>
            <pc:sldMk cId="4218484555" sldId="309"/>
            <ac:cxnSpMk id="28" creationId="{5EF9DB51-D486-92A9-7104-A9A0E9005ECC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33" creationId="{1281FA29-A2F3-86BF-530B-397CE069D377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35" creationId="{B1EE7088-196A-5829-E918-A9097FF809C0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0" creationId="{B9373725-F3AD-1375-B765-50C59B3D3A08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7" creationId="{D5BB11E4-A387-DE5A-029A-67FCFB57ABB2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10T03:03:20.342" v="6136" actId="1076"/>
          <ac:cxnSpMkLst>
            <pc:docMk/>
            <pc:sldMk cId="4218484555" sldId="309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03:24.472" v="6138" actId="1076"/>
          <ac:cxnSpMkLst>
            <pc:docMk/>
            <pc:sldMk cId="4218484555" sldId="309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10T03:02:22.162" v="6127" actId="12789"/>
          <ac:cxnSpMkLst>
            <pc:docMk/>
            <pc:sldMk cId="4218484555" sldId="309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10T03:02:22.162" v="6127" actId="12789"/>
          <ac:cxnSpMkLst>
            <pc:docMk/>
            <pc:sldMk cId="4218484555" sldId="309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10T03:02:46.845" v="6130" actId="21"/>
          <ac:cxnSpMkLst>
            <pc:docMk/>
            <pc:sldMk cId="4218484555" sldId="309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10T03:02:46.845" v="6130" actId="21"/>
          <ac:cxnSpMkLst>
            <pc:docMk/>
            <pc:sldMk cId="4218484555" sldId="309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10T03:03:07.915" v="6133" actId="21"/>
          <ac:cxnSpMkLst>
            <pc:docMk/>
            <pc:sldMk cId="4218484555" sldId="309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10T03:03:07.915" v="6133" actId="21"/>
          <ac:cxnSpMkLst>
            <pc:docMk/>
            <pc:sldMk cId="4218484555" sldId="309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19:35.634" v="6376" actId="20577"/>
        <pc:sldMkLst>
          <pc:docMk/>
          <pc:sldMk cId="1218271227" sldId="310"/>
        </pc:sldMkLst>
        <pc:spChg chg="add mod">
          <ac:chgData name="Toby Donaldson" userId="2e6e5431-bb17-4c41-9985-d39c50d83c73" providerId="ADAL" clId="{B9586FC7-1ADA-4368-AE13-4AF4FF7EC188}" dt="2023-07-10T03:11:52.448" v="6332" actId="1076"/>
          <ac:spMkLst>
            <pc:docMk/>
            <pc:sldMk cId="1218271227" sldId="310"/>
            <ac:spMk id="3" creationId="{703CAF7E-A0EA-35EB-8E51-C8F4F019A3B4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4" creationId="{7319028B-E724-5450-14A8-F2D6A5FAE99B}"/>
          </ac:spMkLst>
        </pc:spChg>
        <pc:spChg chg="add mod">
          <ac:chgData name="Toby Donaldson" userId="2e6e5431-bb17-4c41-9985-d39c50d83c73" providerId="ADAL" clId="{B9586FC7-1ADA-4368-AE13-4AF4FF7EC188}" dt="2023-07-10T03:11:55.339" v="6333" actId="1076"/>
          <ac:spMkLst>
            <pc:docMk/>
            <pc:sldMk cId="1218271227" sldId="310"/>
            <ac:spMk id="11" creationId="{8E3EBAC3-7D45-B96C-1773-C77D750B61D4}"/>
          </ac:spMkLst>
        </pc:spChg>
        <pc:spChg chg="mod">
          <ac:chgData name="Toby Donaldson" userId="2e6e5431-bb17-4c41-9985-d39c50d83c73" providerId="ADAL" clId="{B9586FC7-1ADA-4368-AE13-4AF4FF7EC188}" dt="2023-07-10T03:19:35.634" v="6376" actId="20577"/>
          <ac:spMkLst>
            <pc:docMk/>
            <pc:sldMk cId="1218271227" sldId="310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10T03:08:41.637" v="6171" actId="21"/>
          <ac:spMkLst>
            <pc:docMk/>
            <pc:sldMk cId="1218271227" sldId="310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10T03:08:38.302" v="6170" actId="21"/>
          <ac:spMkLst>
            <pc:docMk/>
            <pc:sldMk cId="1218271227" sldId="310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80" creationId="{724FB864-DD5B-95EB-0321-6CE9D95B9F46}"/>
          </ac:spMkLst>
        </pc:spChg>
        <pc:picChg chg="del">
          <ac:chgData name="Toby Donaldson" userId="2e6e5431-bb17-4c41-9985-d39c50d83c73" providerId="ADAL" clId="{B9586FC7-1ADA-4368-AE13-4AF4FF7EC188}" dt="2023-07-10T03:09:52.930" v="6181" actId="21"/>
          <ac:picMkLst>
            <pc:docMk/>
            <pc:sldMk cId="1218271227" sldId="310"/>
            <ac:picMk id="2" creationId="{0C55368E-358D-991C-BCCF-57381DCA847C}"/>
          </ac:picMkLst>
        </pc:pic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91" creationId="{C376EAA5-3403-4459-47D0-B64D269C0FBF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21:54.769" v="6468" actId="21"/>
        <pc:sldMkLst>
          <pc:docMk/>
          <pc:sldMk cId="121964150" sldId="311"/>
        </pc:sldMkLst>
        <pc:spChg chg="add mod">
          <ac:chgData name="Toby Donaldson" userId="2e6e5431-bb17-4c41-9985-d39c50d83c73" providerId="ADAL" clId="{B9586FC7-1ADA-4368-AE13-4AF4FF7EC188}" dt="2023-07-10T03:13:29.548" v="6346" actId="14100"/>
          <ac:spMkLst>
            <pc:docMk/>
            <pc:sldMk cId="121964150" sldId="311"/>
            <ac:spMk id="2" creationId="{3DCFB6BC-EAA7-1922-E4A2-C5C2DDBF9DF1}"/>
          </ac:spMkLst>
        </pc:spChg>
        <pc:spChg chg="del">
          <ac:chgData name="Toby Donaldson" userId="2e6e5431-bb17-4c41-9985-d39c50d83c73" providerId="ADAL" clId="{B9586FC7-1ADA-4368-AE13-4AF4FF7EC188}" dt="2023-07-10T03:20:22.502" v="6379" actId="21"/>
          <ac:spMkLst>
            <pc:docMk/>
            <pc:sldMk cId="121964150" sldId="311"/>
            <ac:spMk id="3" creationId="{703CAF7E-A0EA-35EB-8E51-C8F4F019A3B4}"/>
          </ac:spMkLst>
        </pc:spChg>
        <pc:spChg chg="del mod">
          <ac:chgData name="Toby Donaldson" userId="2e6e5431-bb17-4c41-9985-d39c50d83c73" providerId="ADAL" clId="{B9586FC7-1ADA-4368-AE13-4AF4FF7EC188}" dt="2023-07-10T03:21:54.769" v="6468" actId="21"/>
          <ac:spMkLst>
            <pc:docMk/>
            <pc:sldMk cId="121964150" sldId="311"/>
            <ac:spMk id="11" creationId="{8E3EBAC3-7D45-B96C-1773-C77D750B61D4}"/>
          </ac:spMkLst>
        </pc:spChg>
        <pc:spChg chg="add mod">
          <ac:chgData name="Toby Donaldson" userId="2e6e5431-bb17-4c41-9985-d39c50d83c73" providerId="ADAL" clId="{B9586FC7-1ADA-4368-AE13-4AF4FF7EC188}" dt="2023-07-10T03:14:51.337" v="6362" actId="1076"/>
          <ac:spMkLst>
            <pc:docMk/>
            <pc:sldMk cId="121964150" sldId="311"/>
            <ac:spMk id="32" creationId="{71C1BA96-C3E1-32BC-972B-99B5C0D31E6B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37" creationId="{8391B7F1-3807-4089-8F4C-C0894C8FA39D}"/>
          </ac:spMkLst>
        </pc:spChg>
        <pc:spChg chg="add mod">
          <ac:chgData name="Toby Donaldson" userId="2e6e5431-bb17-4c41-9985-d39c50d83c73" providerId="ADAL" clId="{B9586FC7-1ADA-4368-AE13-4AF4FF7EC188}" dt="2023-07-10T03:20:51.499" v="6402" actId="1076"/>
          <ac:spMkLst>
            <pc:docMk/>
            <pc:sldMk cId="121964150" sldId="311"/>
            <ac:spMk id="38" creationId="{8DAA1868-5940-6818-C9AF-CA12BD1AB4A4}"/>
          </ac:spMkLst>
        </pc:spChg>
        <pc:spChg chg="del mod">
          <ac:chgData name="Toby Donaldson" userId="2e6e5431-bb17-4c41-9985-d39c50d83c73" providerId="ADAL" clId="{B9586FC7-1ADA-4368-AE13-4AF4FF7EC188}" dt="2023-07-10T03:14:04.162" v="6353" actId="21"/>
          <ac:spMkLst>
            <pc:docMk/>
            <pc:sldMk cId="121964150" sldId="311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19:41.076" v="6378" actId="20577"/>
          <ac:spMkLst>
            <pc:docMk/>
            <pc:sldMk cId="121964150" sldId="311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48" creationId="{4E9D43F1-CEE6-385F-3E89-5616EBBEC906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50" creationId="{FE500F2D-8084-D1CE-935D-F7370DB89178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30" creationId="{E6AA8B29-2A08-2B0D-8426-7AC692E11E90}"/>
          </ac:grpSpMkLst>
        </pc:gr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44" creationId="{4F446927-3AD5-31E2-C7BC-A1A4FB5E4251}"/>
          </ac:grpSpMkLst>
        </pc:grpChg>
        <pc:cxnChg chg="add 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12" creationId="{45F7E1D3-5653-75E1-EBFA-8387122087CE}"/>
          </ac:cxnSpMkLst>
        </pc:cxnChg>
        <pc:cxnChg chg="add mod">
          <ac:chgData name="Toby Donaldson" userId="2e6e5431-bb17-4c41-9985-d39c50d83c73" providerId="ADAL" clId="{B9586FC7-1ADA-4368-AE13-4AF4FF7EC188}" dt="2023-07-10T03:13:58.050" v="6352" actId="14100"/>
          <ac:cxnSpMkLst>
            <pc:docMk/>
            <pc:sldMk cId="121964150" sldId="311"/>
            <ac:cxnSpMk id="19" creationId="{18C57A1C-5BAB-3814-12BA-08A1EEF4E6FA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33" creationId="{1281FA29-A2F3-86BF-530B-397CE069D377}"/>
          </ac:cxnSpMkLst>
        </pc:cxnChg>
        <pc:cxnChg chg="del mod">
          <ac:chgData name="Toby Donaldson" userId="2e6e5431-bb17-4c41-9985-d39c50d83c73" providerId="ADAL" clId="{B9586FC7-1ADA-4368-AE13-4AF4FF7EC188}" dt="2023-07-10T03:13:39.788" v="6347" actId="21"/>
          <ac:cxnSpMkLst>
            <pc:docMk/>
            <pc:sldMk cId="121964150" sldId="311"/>
            <ac:cxnSpMk id="40" creationId="{B9373725-F3AD-1375-B765-50C59B3D3A08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87" creationId="{19DD5012-5F0B-EBA3-7D14-F0BF1E3CF87A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1:51.376" v="6467" actId="1076"/>
        <pc:sldMkLst>
          <pc:docMk/>
          <pc:sldMk cId="2314400209" sldId="312"/>
        </pc:sldMkLst>
        <pc:spChg chg="add mod">
          <ac:chgData name="Toby Donaldson" userId="2e6e5431-bb17-4c41-9985-d39c50d83c73" providerId="ADAL" clId="{B9586FC7-1ADA-4368-AE13-4AF4FF7EC188}" dt="2023-07-10T03:21:51.376" v="6467" actId="1076"/>
          <ac:spMkLst>
            <pc:docMk/>
            <pc:sldMk cId="2314400209" sldId="312"/>
            <ac:spMk id="2" creationId="{DC221DCF-8B15-28C7-1B36-0176945140DB}"/>
          </ac:spMkLst>
        </pc:spChg>
        <pc:spChg chg="del">
          <ac:chgData name="Toby Donaldson" userId="2e6e5431-bb17-4c41-9985-d39c50d83c73" providerId="ADAL" clId="{B9586FC7-1ADA-4368-AE13-4AF4FF7EC188}" dt="2023-07-10T03:21:39.935" v="6465" actId="21"/>
          <ac:spMkLst>
            <pc:docMk/>
            <pc:sldMk cId="2314400209" sldId="312"/>
            <ac:spMk id="3" creationId="{703CAF7E-A0EA-35EB-8E51-C8F4F019A3B4}"/>
          </ac:spMkLst>
        </pc:spChg>
        <pc:spChg chg="del">
          <ac:chgData name="Toby Donaldson" userId="2e6e5431-bb17-4c41-9985-d39c50d83c73" providerId="ADAL" clId="{B9586FC7-1ADA-4368-AE13-4AF4FF7EC188}" dt="2023-07-10T03:21:37.506" v="6464" actId="21"/>
          <ac:spMkLst>
            <pc:docMk/>
            <pc:sldMk cId="2314400209" sldId="312"/>
            <ac:spMk id="11" creationId="{8E3EBAC3-7D45-B96C-1773-C77D750B61D4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27:01.940" v="6538" actId="1076"/>
        <pc:sldMkLst>
          <pc:docMk/>
          <pc:sldMk cId="4110352610" sldId="313"/>
        </pc:sldMkLst>
        <pc:spChg chg="mod">
          <ac:chgData name="Toby Donaldson" userId="2e6e5431-bb17-4c41-9985-d39c50d83c73" providerId="ADAL" clId="{B9586FC7-1ADA-4368-AE13-4AF4FF7EC188}" dt="2023-07-10T03:27:01.940" v="6538" actId="1076"/>
          <ac:spMkLst>
            <pc:docMk/>
            <pc:sldMk cId="4110352610" sldId="313"/>
            <ac:spMk id="2" creationId="{DC221DCF-8B15-28C7-1B36-0176945140DB}"/>
          </ac:spMkLst>
        </pc:spChg>
        <pc:spChg chg="add mod">
          <ac:chgData name="Toby Donaldson" userId="2e6e5431-bb17-4c41-9985-d39c50d83c73" providerId="ADAL" clId="{B9586FC7-1ADA-4368-AE13-4AF4FF7EC188}" dt="2023-07-10T03:24:53.646" v="6484" actId="14100"/>
          <ac:spMkLst>
            <pc:docMk/>
            <pc:sldMk cId="4110352610" sldId="313"/>
            <ac:spMk id="3" creationId="{A73AFDFC-76C6-DC72-B5FE-D5D58A38BBCB}"/>
          </ac:spMkLst>
        </pc:spChg>
        <pc:spChg chg="add mod">
          <ac:chgData name="Toby Donaldson" userId="2e6e5431-bb17-4c41-9985-d39c50d83c73" providerId="ADAL" clId="{B9586FC7-1ADA-4368-AE13-4AF4FF7EC188}" dt="2023-07-10T03:24:46.137" v="6483" actId="14100"/>
          <ac:spMkLst>
            <pc:docMk/>
            <pc:sldMk cId="4110352610" sldId="313"/>
            <ac:spMk id="22" creationId="{2280FDAD-B256-36A4-0B09-8AAE0685210A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37" creationId="{8391B7F1-3807-4089-8F4C-C0894C8FA39D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48" creationId="{4E9D43F1-CEE6-385F-3E89-5616EBBEC906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50" creationId="{FE500F2D-8084-D1CE-935D-F7370DB89178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96" creationId="{B0B7DDD3-86D8-D9E4-F7BB-7AA3E47905A0}"/>
          </ac:spMkLst>
        </pc:spChg>
        <pc:spChg chg="del mod">
          <ac:chgData name="Toby Donaldson" userId="2e6e5431-bb17-4c41-9985-d39c50d83c73" providerId="ADAL" clId="{B9586FC7-1ADA-4368-AE13-4AF4FF7EC188}" dt="2023-07-10T03:23:48.167" v="6474" actId="21"/>
          <ac:spMkLst>
            <pc:docMk/>
            <pc:sldMk cId="4110352610" sldId="313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30" creationId="{E6AA8B29-2A08-2B0D-8426-7AC692E11E90}"/>
          </ac:grpSpMkLst>
        </pc:gr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44" creationId="{4F446927-3AD5-31E2-C7BC-A1A4FB5E4251}"/>
          </ac:grpSpMkLst>
        </pc:grpChg>
        <pc:cxnChg chg="add mod">
          <ac:chgData name="Toby Donaldson" userId="2e6e5431-bb17-4c41-9985-d39c50d83c73" providerId="ADAL" clId="{B9586FC7-1ADA-4368-AE13-4AF4FF7EC188}" dt="2023-07-10T03:24:13.636" v="6478" actId="14100"/>
          <ac:cxnSpMkLst>
            <pc:docMk/>
            <pc:sldMk cId="4110352610" sldId="313"/>
            <ac:cxnSpMk id="12" creationId="{5ECE2116-6AAC-1447-8CAC-A8FC9BDA80FE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33" creationId="{1281FA29-A2F3-86BF-530B-397CE069D377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0" creationId="{B9373725-F3AD-1375-B765-50C59B3D3A08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23:06.433" v="6471" actId="1076"/>
          <ac:cxnSpMkLst>
            <pc:docMk/>
            <pc:sldMk cId="4110352610" sldId="313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87" creationId="{19DD5012-5F0B-EBA3-7D14-F0BF1E3CF87A}"/>
          </ac:cxnSpMkLst>
        </pc:cxnChg>
      </pc:sldChg>
      <pc:sldChg chg="addSp modSp new mod">
        <pc:chgData name="Toby Donaldson" userId="2e6e5431-bb17-4c41-9985-d39c50d83c73" providerId="ADAL" clId="{B9586FC7-1ADA-4368-AE13-4AF4FF7EC188}" dt="2023-07-10T03:41:10.290" v="7113" actId="20577"/>
        <pc:sldMkLst>
          <pc:docMk/>
          <pc:sldMk cId="2096680121" sldId="314"/>
        </pc:sldMkLst>
        <pc:spChg chg="mod">
          <ac:chgData name="Toby Donaldson" userId="2e6e5431-bb17-4c41-9985-d39c50d83c73" providerId="ADAL" clId="{B9586FC7-1ADA-4368-AE13-4AF4FF7EC188}" dt="2023-07-10T03:37:06.839" v="6748" actId="14100"/>
          <ac:spMkLst>
            <pc:docMk/>
            <pc:sldMk cId="2096680121" sldId="314"/>
            <ac:spMk id="2" creationId="{CA164760-CEC6-914F-AF64-E3CA8D563907}"/>
          </ac:spMkLst>
        </pc:spChg>
        <pc:spChg chg="mod">
          <ac:chgData name="Toby Donaldson" userId="2e6e5431-bb17-4c41-9985-d39c50d83c73" providerId="ADAL" clId="{B9586FC7-1ADA-4368-AE13-4AF4FF7EC188}" dt="2023-07-10T03:40:41.339" v="7109" actId="14100"/>
          <ac:spMkLst>
            <pc:docMk/>
            <pc:sldMk cId="2096680121" sldId="314"/>
            <ac:spMk id="3" creationId="{F84C790D-A0C0-3CDE-8E32-3D5357E10699}"/>
          </ac:spMkLst>
        </pc:spChg>
        <pc:spChg chg="add mod">
          <ac:chgData name="Toby Donaldson" userId="2e6e5431-bb17-4c41-9985-d39c50d83c73" providerId="ADAL" clId="{B9586FC7-1ADA-4368-AE13-4AF4FF7EC188}" dt="2023-07-10T03:38:21.138" v="6905" actId="1076"/>
          <ac:spMkLst>
            <pc:docMk/>
            <pc:sldMk cId="2096680121" sldId="314"/>
            <ac:spMk id="5" creationId="{9E0C20C2-C182-8533-2DE3-53E5D179E268}"/>
          </ac:spMkLst>
        </pc:spChg>
        <pc:spChg chg="add mod">
          <ac:chgData name="Toby Donaldson" userId="2e6e5431-bb17-4c41-9985-d39c50d83c73" providerId="ADAL" clId="{B9586FC7-1ADA-4368-AE13-4AF4FF7EC188}" dt="2023-07-10T03:38:21.138" v="6905" actId="1076"/>
          <ac:spMkLst>
            <pc:docMk/>
            <pc:sldMk cId="2096680121" sldId="314"/>
            <ac:spMk id="6" creationId="{44FEED09-3B05-EE8B-3210-9DF50B6C3A2B}"/>
          </ac:spMkLst>
        </pc:spChg>
        <pc:spChg chg="add mod">
          <ac:chgData name="Toby Donaldson" userId="2e6e5431-bb17-4c41-9985-d39c50d83c73" providerId="ADAL" clId="{B9586FC7-1ADA-4368-AE13-4AF4FF7EC188}" dt="2023-07-10T03:39:09.302" v="7021" actId="1076"/>
          <ac:spMkLst>
            <pc:docMk/>
            <pc:sldMk cId="2096680121" sldId="314"/>
            <ac:spMk id="9" creationId="{F8E5A540-E702-1A38-546C-F57E078B18E2}"/>
          </ac:spMkLst>
        </pc:spChg>
        <pc:spChg chg="add mod">
          <ac:chgData name="Toby Donaldson" userId="2e6e5431-bb17-4c41-9985-d39c50d83c73" providerId="ADAL" clId="{B9586FC7-1ADA-4368-AE13-4AF4FF7EC188}" dt="2023-07-10T03:41:10.290" v="7113" actId="20577"/>
          <ac:spMkLst>
            <pc:docMk/>
            <pc:sldMk cId="2096680121" sldId="314"/>
            <ac:spMk id="10" creationId="{BBFF1789-F43F-8554-AB89-037D59B45104}"/>
          </ac:spMkLst>
        </pc:spChg>
        <pc:grpChg chg="add mod">
          <ac:chgData name="Toby Donaldson" userId="2e6e5431-bb17-4c41-9985-d39c50d83c73" providerId="ADAL" clId="{B9586FC7-1ADA-4368-AE13-4AF4FF7EC188}" dt="2023-07-10T03:38:21.138" v="6905" actId="1076"/>
          <ac:grpSpMkLst>
            <pc:docMk/>
            <pc:sldMk cId="2096680121" sldId="314"/>
            <ac:grpSpMk id="7" creationId="{86CE409C-172B-07C2-0775-9328E983A673}"/>
          </ac:grpSpMkLst>
        </pc:grpChg>
        <pc:grpChg chg="add mod">
          <ac:chgData name="Toby Donaldson" userId="2e6e5431-bb17-4c41-9985-d39c50d83c73" providerId="ADAL" clId="{B9586FC7-1ADA-4368-AE13-4AF4FF7EC188}" dt="2023-07-10T03:38:21.138" v="6905" actId="1076"/>
          <ac:grpSpMkLst>
            <pc:docMk/>
            <pc:sldMk cId="2096680121" sldId="314"/>
            <ac:grpSpMk id="8" creationId="{CFDCC5B6-F390-4401-A17F-F3609E2CE8FF}"/>
          </ac:grpSpMkLst>
        </pc:grpChg>
        <pc:picChg chg="add mod">
          <ac:chgData name="Toby Donaldson" userId="2e6e5431-bb17-4c41-9985-d39c50d83c73" providerId="ADAL" clId="{B9586FC7-1ADA-4368-AE13-4AF4FF7EC188}" dt="2023-07-10T03:38:21.138" v="6905" actId="1076"/>
          <ac:picMkLst>
            <pc:docMk/>
            <pc:sldMk cId="2096680121" sldId="314"/>
            <ac:picMk id="1026" creationId="{5E648BB5-AFD7-AAAC-0D27-C4DF65A1A4BE}"/>
          </ac:picMkLst>
        </pc:picChg>
        <pc:picChg chg="add mod">
          <ac:chgData name="Toby Donaldson" userId="2e6e5431-bb17-4c41-9985-d39c50d83c73" providerId="ADAL" clId="{B9586FC7-1ADA-4368-AE13-4AF4FF7EC188}" dt="2023-07-10T03:38:21.138" v="6905" actId="1076"/>
          <ac:picMkLst>
            <pc:docMk/>
            <pc:sldMk cId="2096680121" sldId="314"/>
            <ac:picMk id="1028" creationId="{D325A1CE-DFF7-A5E8-1E51-BCDE163A0950}"/>
          </ac:picMkLst>
        </pc:picChg>
      </pc:sldChg>
      <pc:sldChg chg="addSp delSp modSp add del mod">
        <pc:chgData name="Toby Donaldson" userId="2e6e5431-bb17-4c41-9985-d39c50d83c73" providerId="ADAL" clId="{B9586FC7-1ADA-4368-AE13-4AF4FF7EC188}" dt="2023-07-10T03:53:49.029" v="7594" actId="2696"/>
        <pc:sldMkLst>
          <pc:docMk/>
          <pc:sldMk cId="2623246839" sldId="315"/>
        </pc:sldMkLst>
        <pc:spChg chg="del">
          <ac:chgData name="Toby Donaldson" userId="2e6e5431-bb17-4c41-9985-d39c50d83c73" providerId="ADAL" clId="{B9586FC7-1ADA-4368-AE13-4AF4FF7EC188}" dt="2023-07-10T03:41:49.045" v="7118" actId="21"/>
          <ac:spMkLst>
            <pc:docMk/>
            <pc:sldMk cId="2623246839" sldId="315"/>
            <ac:spMk id="2" creationId="{CA164760-CEC6-914F-AF64-E3CA8D563907}"/>
          </ac:spMkLst>
        </pc:spChg>
        <pc:spChg chg="del">
          <ac:chgData name="Toby Donaldson" userId="2e6e5431-bb17-4c41-9985-d39c50d83c73" providerId="ADAL" clId="{B9586FC7-1ADA-4368-AE13-4AF4FF7EC188}" dt="2023-07-10T03:41:43.556" v="7116" actId="21"/>
          <ac:spMkLst>
            <pc:docMk/>
            <pc:sldMk cId="2623246839" sldId="315"/>
            <ac:spMk id="3" creationId="{F84C790D-A0C0-3CDE-8E32-3D5357E10699}"/>
          </ac:spMkLst>
        </pc:spChg>
        <pc:spChg chg="del">
          <ac:chgData name="Toby Donaldson" userId="2e6e5431-bb17-4c41-9985-d39c50d83c73" providerId="ADAL" clId="{B9586FC7-1ADA-4368-AE13-4AF4FF7EC188}" dt="2023-07-10T03:41:39.901" v="7115" actId="21"/>
          <ac:spMkLst>
            <pc:docMk/>
            <pc:sldMk cId="2623246839" sldId="315"/>
            <ac:spMk id="9" creationId="{F8E5A540-E702-1A38-546C-F57E078B18E2}"/>
          </ac:spMkLst>
        </pc:spChg>
        <pc:spChg chg="del mod">
          <ac:chgData name="Toby Donaldson" userId="2e6e5431-bb17-4c41-9985-d39c50d83c73" providerId="ADAL" clId="{B9586FC7-1ADA-4368-AE13-4AF4FF7EC188}" dt="2023-07-10T03:50:40.563" v="7519" actId="21"/>
          <ac:spMkLst>
            <pc:docMk/>
            <pc:sldMk cId="2623246839" sldId="315"/>
            <ac:spMk id="10" creationId="{BBFF1789-F43F-8554-AB89-037D59B45104}"/>
          </ac:spMkLst>
        </pc:spChg>
        <pc:spChg chg="add del mod">
          <ac:chgData name="Toby Donaldson" userId="2e6e5431-bb17-4c41-9985-d39c50d83c73" providerId="ADAL" clId="{B9586FC7-1ADA-4368-AE13-4AF4FF7EC188}" dt="2023-07-10T03:41:46.116" v="7117" actId="21"/>
          <ac:spMkLst>
            <pc:docMk/>
            <pc:sldMk cId="2623246839" sldId="315"/>
            <ac:spMk id="12" creationId="{9B79762D-0F50-116A-813C-4D2D4D4BD517}"/>
          </ac:spMkLst>
        </pc:spChg>
        <pc:spChg chg="add del mod">
          <ac:chgData name="Toby Donaldson" userId="2e6e5431-bb17-4c41-9985-d39c50d83c73" providerId="ADAL" clId="{B9586FC7-1ADA-4368-AE13-4AF4FF7EC188}" dt="2023-07-10T03:41:51.141" v="7119" actId="21"/>
          <ac:spMkLst>
            <pc:docMk/>
            <pc:sldMk cId="2623246839" sldId="315"/>
            <ac:spMk id="14" creationId="{E5E74868-917D-754A-D591-32D28B672CE5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5" creationId="{1D6B9C70-1561-FC4F-91EA-8E5C8DB14DE0}"/>
          </ac:spMkLst>
        </pc:spChg>
        <pc:spChg chg="add del mod">
          <ac:chgData name="Toby Donaldson" userId="2e6e5431-bb17-4c41-9985-d39c50d83c73" providerId="ADAL" clId="{B9586FC7-1ADA-4368-AE13-4AF4FF7EC188}" dt="2023-07-10T03:45:06.450" v="7279" actId="21"/>
          <ac:spMkLst>
            <pc:docMk/>
            <pc:sldMk cId="2623246839" sldId="315"/>
            <ac:spMk id="16" creationId="{E2D049E4-1760-F0CD-6DBD-5E9F8365EBA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7" creationId="{8E7FD351-68E5-83C1-967E-3C8F878DD7EB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8" creationId="{6F2116D8-BD60-3802-B615-E0F1034E2FF0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9" creationId="{B941DF0E-D220-DE83-4B3B-7E93D491815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0" creationId="{AAAE3941-5F4A-7447-0A0C-A9EBF492E9CE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1" creationId="{D0EDD923-E8C2-F226-AC2C-0AFB3E8912E3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2" creationId="{6626BBCB-54CE-ED9E-C7B9-AB22961F0EB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3" creationId="{FB7EEF9A-6709-35F9-20BF-E844D6C0DBD1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4" creationId="{010A2B2B-54F1-B006-91B1-DE2544E6615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5" creationId="{629A69DC-EB57-8678-F751-F1B7C5D4DCFA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6" creationId="{4312F671-1304-CC6A-F773-0BCEEC5F81E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2" creationId="{9A6E14D8-303D-34DD-12B2-0A89A68101E7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3" creationId="{61A13DFA-69D9-56FA-C633-2C85A7299707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4" creationId="{40B2B1F1-7E4C-F0DA-8710-A04A4CD8B4F1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5" creationId="{713B0A9C-49D3-9302-6A87-1A2729CEBA0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6" creationId="{1EDE967E-B8C5-4B99-C961-0FE79392D5B4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7" creationId="{F545CA49-D1E8-18C9-EC8B-A1DE715783F3}"/>
          </ac:spMkLst>
        </pc:spChg>
        <pc:spChg chg="add del mod">
          <ac:chgData name="Toby Donaldson" userId="2e6e5431-bb17-4c41-9985-d39c50d83c73" providerId="ADAL" clId="{B9586FC7-1ADA-4368-AE13-4AF4FF7EC188}" dt="2023-07-10T03:48:58.413" v="7497" actId="21"/>
          <ac:spMkLst>
            <pc:docMk/>
            <pc:sldMk cId="2623246839" sldId="315"/>
            <ac:spMk id="41" creationId="{DFBF947A-693A-0961-1381-A89668F2FFD9}"/>
          </ac:spMkLst>
        </pc:spChg>
        <pc:spChg chg="add mod">
          <ac:chgData name="Toby Donaldson" userId="2e6e5431-bb17-4c41-9985-d39c50d83c73" providerId="ADAL" clId="{B9586FC7-1ADA-4368-AE13-4AF4FF7EC188}" dt="2023-07-10T03:49:10.205" v="7500" actId="1076"/>
          <ac:spMkLst>
            <pc:docMk/>
            <pc:sldMk cId="2623246839" sldId="315"/>
            <ac:spMk id="42" creationId="{1F86A881-5D43-4F06-01CC-73613D54CB45}"/>
          </ac:spMkLst>
        </pc:spChg>
        <pc:spChg chg="add del mod">
          <ac:chgData name="Toby Donaldson" userId="2e6e5431-bb17-4c41-9985-d39c50d83c73" providerId="ADAL" clId="{B9586FC7-1ADA-4368-AE13-4AF4FF7EC188}" dt="2023-07-10T03:45:07.596" v="7281"/>
          <ac:spMkLst>
            <pc:docMk/>
            <pc:sldMk cId="2623246839" sldId="315"/>
            <ac:spMk id="44" creationId="{BBA1724A-808D-4D47-AF73-62CA14A6BFE4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5" creationId="{EC636A5F-A981-6BEE-3239-CDC75C04323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6" creationId="{E7EB5590-AC16-022A-743F-F44ED6A3C301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7" creationId="{23A160AF-9824-14C1-DE80-31AB5134B90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0" creationId="{F9724FA9-5DA0-7C7E-253E-EE58E39AE88A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1" creationId="{B20154A4-C223-3DBF-371A-7321E3AA33B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4" creationId="{1729548D-AE48-7AC5-CD9E-83734E01F43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5" creationId="{6E05A537-277A-0F40-86C3-2314C26583A4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7" creationId="{5EF6BACE-6952-082E-1187-187D775780CD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8" creationId="{A2876AF8-9617-1DDE-1E1E-3F0CB963592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9" creationId="{C6F89F2A-7245-2844-A1BB-4C522A3F68EF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60" creationId="{25ACECF4-C2AD-A3F8-5891-E01D264FBF8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27" creationId="{B56A0783-DE73-7CA8-9536-AB0206C706FC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0" creationId="{976100A0-F75F-141F-82A0-A15EAC3CBD7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2" creationId="{4B7600D0-4249-D0FC-601A-84679A0EC198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4" creationId="{81B59314-59AF-6496-87A2-294CABD8C55C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6" creationId="{7AD81369-FDE3-6C94-2357-4062FF3085FE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1038" creationId="{A2F6B5ED-26C2-C1AD-CD9F-F124B9725BD3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1039" creationId="{A51E7DAD-F1C6-36C5-B875-1F8A1BBFFFE3}"/>
          </ac:spMkLst>
        </pc:spChg>
        <pc:spChg chg="add del mod">
          <ac:chgData name="Toby Donaldson" userId="2e6e5431-bb17-4c41-9985-d39c50d83c73" providerId="ADAL" clId="{B9586FC7-1ADA-4368-AE13-4AF4FF7EC188}" dt="2023-07-10T03:45:34.013" v="7284" actId="21"/>
          <ac:spMkLst>
            <pc:docMk/>
            <pc:sldMk cId="2623246839" sldId="315"/>
            <ac:spMk id="1042" creationId="{D1308AF4-E00B-20D4-1C22-9658026DC6B2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4" creationId="{68B8AE51-1756-9AA2-6C1F-4A790E5E2A1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6" creationId="{B0B29462-6D1F-8626-D02A-9ED629E8F11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8" creationId="{9C5FDEFD-1A7B-AA92-0132-063E6B7A0FAF}"/>
          </ac:spMkLst>
        </pc:spChg>
        <pc:spChg chg="add mod">
          <ac:chgData name="Toby Donaldson" userId="2e6e5431-bb17-4c41-9985-d39c50d83c73" providerId="ADAL" clId="{B9586FC7-1ADA-4368-AE13-4AF4FF7EC188}" dt="2023-07-10T03:52:00.048" v="7583" actId="1076"/>
          <ac:spMkLst>
            <pc:docMk/>
            <pc:sldMk cId="2623246839" sldId="315"/>
            <ac:spMk id="1049" creationId="{A4184F60-CFD4-48CF-7136-A532626AE325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0" creationId="{4ADBB19B-C54F-2731-73B6-E27501E7615A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1" creationId="{D3156780-25E4-87BD-9288-7821277C2EB4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2" creationId="{684A2E51-6A83-9CE0-30CF-FEF9C60B407D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3" creationId="{6D1F9DBB-AC20-1152-6CA9-69A9791510DF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4" creationId="{0271A9B0-A32E-B6A1-1C1C-C6B88A88B751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5" creationId="{B0822140-247B-105A-6D1A-454D5743D173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6" creationId="{48E3A8B8-A6A9-3A84-A0DB-1F5E63588FA7}"/>
          </ac:spMkLst>
        </pc:spChg>
        <pc:spChg chg="add mod">
          <ac:chgData name="Toby Donaldson" userId="2e6e5431-bb17-4c41-9985-d39c50d83c73" providerId="ADAL" clId="{B9586FC7-1ADA-4368-AE13-4AF4FF7EC188}" dt="2023-07-10T03:49:23.048" v="7503" actId="20577"/>
          <ac:spMkLst>
            <pc:docMk/>
            <pc:sldMk cId="2623246839" sldId="315"/>
            <ac:spMk id="1057" creationId="{5FCD30D0-A338-5BB7-37C8-890666E523AA}"/>
          </ac:spMkLst>
        </pc:spChg>
        <pc:spChg chg="add mod">
          <ac:chgData name="Toby Donaldson" userId="2e6e5431-bb17-4c41-9985-d39c50d83c73" providerId="ADAL" clId="{B9586FC7-1ADA-4368-AE13-4AF4FF7EC188}" dt="2023-07-10T03:49:30.140" v="7505" actId="1076"/>
          <ac:spMkLst>
            <pc:docMk/>
            <pc:sldMk cId="2623246839" sldId="315"/>
            <ac:spMk id="1058" creationId="{6D629D09-46A6-96CF-2AF3-F989E8668934}"/>
          </ac:spMkLst>
        </pc:spChg>
        <pc:spChg chg="add mod">
          <ac:chgData name="Toby Donaldson" userId="2e6e5431-bb17-4c41-9985-d39c50d83c73" providerId="ADAL" clId="{B9586FC7-1ADA-4368-AE13-4AF4FF7EC188}" dt="2023-07-10T03:49:36.450" v="7507" actId="1076"/>
          <ac:spMkLst>
            <pc:docMk/>
            <pc:sldMk cId="2623246839" sldId="315"/>
            <ac:spMk id="1059" creationId="{05B8FCEB-CD23-57D0-F4D9-1C784C6CC757}"/>
          </ac:spMkLst>
        </pc:spChg>
        <pc:spChg chg="add mod">
          <ac:chgData name="Toby Donaldson" userId="2e6e5431-bb17-4c41-9985-d39c50d83c73" providerId="ADAL" clId="{B9586FC7-1ADA-4368-AE13-4AF4FF7EC188}" dt="2023-07-10T03:49:42.025" v="7509" actId="1076"/>
          <ac:spMkLst>
            <pc:docMk/>
            <pc:sldMk cId="2623246839" sldId="315"/>
            <ac:spMk id="1060" creationId="{DBA6619A-D9E4-7E27-9DA0-150447BBD27D}"/>
          </ac:spMkLst>
        </pc:spChg>
        <pc:spChg chg="add mod">
          <ac:chgData name="Toby Donaldson" userId="2e6e5431-bb17-4c41-9985-d39c50d83c73" providerId="ADAL" clId="{B9586FC7-1ADA-4368-AE13-4AF4FF7EC188}" dt="2023-07-10T03:49:48.316" v="7511" actId="1076"/>
          <ac:spMkLst>
            <pc:docMk/>
            <pc:sldMk cId="2623246839" sldId="315"/>
            <ac:spMk id="1061" creationId="{3DC98877-1E1A-9D72-CD79-D0B2D7758408}"/>
          </ac:spMkLst>
        </pc:spChg>
        <pc:spChg chg="add mod">
          <ac:chgData name="Toby Donaldson" userId="2e6e5431-bb17-4c41-9985-d39c50d83c73" providerId="ADAL" clId="{B9586FC7-1ADA-4368-AE13-4AF4FF7EC188}" dt="2023-07-10T03:49:56.328" v="7513" actId="1076"/>
          <ac:spMkLst>
            <pc:docMk/>
            <pc:sldMk cId="2623246839" sldId="315"/>
            <ac:spMk id="1062" creationId="{1CC107F5-D102-4B28-124F-A06DDAECF3A9}"/>
          </ac:spMkLst>
        </pc:spChg>
        <pc:spChg chg="add mod">
          <ac:chgData name="Toby Donaldson" userId="2e6e5431-bb17-4c41-9985-d39c50d83c73" providerId="ADAL" clId="{B9586FC7-1ADA-4368-AE13-4AF4FF7EC188}" dt="2023-07-10T03:50:15.189" v="7518" actId="1076"/>
          <ac:spMkLst>
            <pc:docMk/>
            <pc:sldMk cId="2623246839" sldId="315"/>
            <ac:spMk id="1063" creationId="{8E8E6547-9695-2193-A787-362A34017802}"/>
          </ac:spMkLst>
        </pc:spChg>
        <pc:spChg chg="add mod">
          <ac:chgData name="Toby Donaldson" userId="2e6e5431-bb17-4c41-9985-d39c50d83c73" providerId="ADAL" clId="{B9586FC7-1ADA-4368-AE13-4AF4FF7EC188}" dt="2023-07-10T03:50:08.514" v="7517" actId="1076"/>
          <ac:spMkLst>
            <pc:docMk/>
            <pc:sldMk cId="2623246839" sldId="315"/>
            <ac:spMk id="1064" creationId="{378BB00E-9EC2-C635-C546-FA1C1F3283F3}"/>
          </ac:spMkLst>
        </pc:spChg>
        <pc:grpChg chg="del">
          <ac:chgData name="Toby Donaldson" userId="2e6e5431-bb17-4c41-9985-d39c50d83c73" providerId="ADAL" clId="{B9586FC7-1ADA-4368-AE13-4AF4FF7EC188}" dt="2023-07-10T03:41:39.901" v="7115" actId="21"/>
          <ac:grpSpMkLst>
            <pc:docMk/>
            <pc:sldMk cId="2623246839" sldId="315"/>
            <ac:grpSpMk id="7" creationId="{86CE409C-172B-07C2-0775-9328E983A673}"/>
          </ac:grpSpMkLst>
        </pc:grpChg>
        <pc:grpChg chg="del">
          <ac:chgData name="Toby Donaldson" userId="2e6e5431-bb17-4c41-9985-d39c50d83c73" providerId="ADAL" clId="{B9586FC7-1ADA-4368-AE13-4AF4FF7EC188}" dt="2023-07-10T03:41:39.901" v="7115" actId="21"/>
          <ac:grpSpMkLst>
            <pc:docMk/>
            <pc:sldMk cId="2623246839" sldId="315"/>
            <ac:grpSpMk id="8" creationId="{CFDCC5B6-F390-4401-A17F-F3609E2CE8FF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49" creationId="{E1BA1087-F893-D184-A5F9-C014CAC1D9A0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56" creationId="{9A24E728-6FBC-52F8-0D3A-C24A58546C73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1037" creationId="{779E8913-3B73-25A8-3A67-A4CD716949C2}"/>
          </ac:grpSpMkLst>
        </pc:grpChg>
        <pc:picChg chg="add mod">
          <ac:chgData name="Toby Donaldson" userId="2e6e5431-bb17-4c41-9985-d39c50d83c73" providerId="ADAL" clId="{B9586FC7-1ADA-4368-AE13-4AF4FF7EC188}" dt="2023-07-10T03:44:05.075" v="7277" actId="1076"/>
          <ac:picMkLst>
            <pc:docMk/>
            <pc:sldMk cId="2623246839" sldId="315"/>
            <ac:picMk id="43" creationId="{6ADEEEC5-DC9D-C961-884C-0CF34BC53D87}"/>
          </ac:picMkLst>
        </pc:pic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7" creationId="{20A1D9C9-68F0-5CEE-0C71-93AB99238DE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8" creationId="{7D5B5786-5A30-2A92-2CE0-025F164A77C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9" creationId="{30D98FB2-B800-5C35-D86A-48E7084A51D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0" creationId="{4AAE7426-DCCC-D61C-6B37-20D7987C567C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1" creationId="{BF1B3C86-7EF7-354E-27E0-E80E052E43F9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8" creationId="{E3229D25-91AC-221B-1046-8510D0BAE0E5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9" creationId="{D9B6E64F-B506-FC7E-8320-BE112C7C377B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40" creationId="{82FDC205-A8B4-764E-18D9-9FB3775B773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52" creationId="{7CD553C3-34AD-BE55-C974-90FAB07FA96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53" creationId="{690748CF-5F11-0E68-36C4-5ED9B7A9284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1" creationId="{528BAB2E-D7C3-339E-7D57-315648989AFF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2" creationId="{550FD897-723E-1E84-CE6F-6B9A33523C66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3" creationId="{A8880401-4314-FBCA-6F00-A74143C023A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4" creationId="{73E357D3-98CC-03CB-C739-2FE249B77D0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5" creationId="{8B1CADED-3D74-49DE-6223-0950AA67432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9" creationId="{9D68B959-724C-405B-5584-1A482E2F81FF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1" creationId="{E5ED8B3E-1315-51A9-97D0-ABE9F0AB456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3" creationId="{47D2E19D-B694-8EDF-5C6D-87D479DC4FF6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5" creationId="{97F374E3-DB7B-636D-BEC2-551F9FDB9970}"/>
          </ac:cxnSpMkLst>
        </pc:cxnChg>
        <pc:cxnChg chg="add del mod">
          <ac:chgData name="Toby Donaldson" userId="2e6e5431-bb17-4c41-9985-d39c50d83c73" providerId="ADAL" clId="{B9586FC7-1ADA-4368-AE13-4AF4FF7EC188}" dt="2023-07-10T03:45:34.013" v="7284" actId="21"/>
          <ac:cxnSpMkLst>
            <pc:docMk/>
            <pc:sldMk cId="2623246839" sldId="315"/>
            <ac:cxnSpMk id="1040" creationId="{A2F9415F-0118-7538-74D1-494EFCA0D4B3}"/>
          </ac:cxnSpMkLst>
        </pc:cxnChg>
        <pc:cxnChg chg="add del mod">
          <ac:chgData name="Toby Donaldson" userId="2e6e5431-bb17-4c41-9985-d39c50d83c73" providerId="ADAL" clId="{B9586FC7-1ADA-4368-AE13-4AF4FF7EC188}" dt="2023-07-10T03:45:34.013" v="7284" actId="21"/>
          <ac:cxnSpMkLst>
            <pc:docMk/>
            <pc:sldMk cId="2623246839" sldId="315"/>
            <ac:cxnSpMk id="1041" creationId="{AE970494-CDDD-C64B-B538-0916101C1668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3" creationId="{30DFBC6F-35BC-559A-52CD-844CEB35EF22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5" creationId="{C8B5BEA0-91F3-85C0-E680-2833FB86E67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59:30.188" v="7706" actId="14100"/>
        <pc:sldMkLst>
          <pc:docMk/>
          <pc:sldMk cId="3484719159" sldId="316"/>
        </pc:sldMkLst>
        <pc:spChg chg="add mod">
          <ac:chgData name="Toby Donaldson" userId="2e6e5431-bb17-4c41-9985-d39c50d83c73" providerId="ADAL" clId="{B9586FC7-1ADA-4368-AE13-4AF4FF7EC188}" dt="2023-07-10T03:53:07.980" v="7589" actId="1076"/>
          <ac:spMkLst>
            <pc:docMk/>
            <pc:sldMk cId="3484719159" sldId="316"/>
            <ac:spMk id="2" creationId="{7F4AEB8D-B539-9E34-E290-7861D236AD63}"/>
          </ac:spMkLst>
        </pc:spChg>
        <pc:spChg chg="add mod">
          <ac:chgData name="Toby Donaldson" userId="2e6e5431-bb17-4c41-9985-d39c50d83c73" providerId="ADAL" clId="{B9586FC7-1ADA-4368-AE13-4AF4FF7EC188}" dt="2023-07-10T03:53:19.967" v="7592" actId="1076"/>
          <ac:spMkLst>
            <pc:docMk/>
            <pc:sldMk cId="3484719159" sldId="316"/>
            <ac:spMk id="5" creationId="{2F9A0681-2013-E57E-92CD-17550C23CCC1}"/>
          </ac:spMkLst>
        </pc:spChg>
        <pc:spChg chg="mod">
          <ac:chgData name="Toby Donaldson" userId="2e6e5431-bb17-4c41-9985-d39c50d83c73" providerId="ADAL" clId="{B9586FC7-1ADA-4368-AE13-4AF4FF7EC188}" dt="2023-07-10T03:54:43.748" v="7636" actId="1076"/>
          <ac:spMkLst>
            <pc:docMk/>
            <pc:sldMk cId="3484719159" sldId="316"/>
            <ac:spMk id="42" creationId="{1F86A881-5D43-4F06-01CC-73613D54CB45}"/>
          </ac:spMkLst>
        </pc:spChg>
        <pc:spChg chg="mod">
          <ac:chgData name="Toby Donaldson" userId="2e6e5431-bb17-4c41-9985-d39c50d83c73" providerId="ADAL" clId="{B9586FC7-1ADA-4368-AE13-4AF4FF7EC188}" dt="2023-07-10T03:55:36.104" v="7641" actId="12789"/>
          <ac:spMkLst>
            <pc:docMk/>
            <pc:sldMk cId="3484719159" sldId="316"/>
            <ac:spMk id="47" creationId="{23A160AF-9824-14C1-DE80-31AB5134B90A}"/>
          </ac:spMkLst>
        </pc:spChg>
        <pc:spChg chg="mod">
          <ac:chgData name="Toby Donaldson" userId="2e6e5431-bb17-4c41-9985-d39c50d83c73" providerId="ADAL" clId="{B9586FC7-1ADA-4368-AE13-4AF4FF7EC188}" dt="2023-07-10T03:55:36.104" v="7641" actId="12789"/>
          <ac:spMkLst>
            <pc:docMk/>
            <pc:sldMk cId="3484719159" sldId="316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55:47.416" v="7642" actId="12789"/>
          <ac:spMkLst>
            <pc:docMk/>
            <pc:sldMk cId="3484719159" sldId="316"/>
            <ac:spMk id="55" creationId="{6E05A537-277A-0F40-86C3-2314C26583A4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27" creationId="{B56A0783-DE73-7CA8-9536-AB0206C706FC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30" creationId="{976100A0-F75F-141F-82A0-A15EAC3CBD79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0" creationId="{4ADBB19B-C54F-2731-73B6-E27501E7615A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1" creationId="{D3156780-25E4-87BD-9288-7821277C2EB4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2" creationId="{684A2E51-6A83-9CE0-30CF-FEF9C60B407D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3" creationId="{6D1F9DBB-AC20-1152-6CA9-69A9791510DF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4" creationId="{0271A9B0-A32E-B6A1-1C1C-C6B88A88B751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5" creationId="{B0822140-247B-105A-6D1A-454D5743D173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6" creationId="{48E3A8B8-A6A9-3A84-A0DB-1F5E63588FA7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7" creationId="{5FCD30D0-A338-5BB7-37C8-890666E523AA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8" creationId="{6D629D09-46A6-96CF-2AF3-F989E8668934}"/>
          </ac:spMkLst>
        </pc:spChg>
        <pc:grpChg chg="mod">
          <ac:chgData name="Toby Donaldson" userId="2e6e5431-bb17-4c41-9985-d39c50d83c73" providerId="ADAL" clId="{B9586FC7-1ADA-4368-AE13-4AF4FF7EC188}" dt="2023-07-10T03:55:36.104" v="7641" actId="12789"/>
          <ac:grpSpMkLst>
            <pc:docMk/>
            <pc:sldMk cId="3484719159" sldId="316"/>
            <ac:grpSpMk id="49" creationId="{E1BA1087-F893-D184-A5F9-C014CAC1D9A0}"/>
          </ac:grpSpMkLst>
        </pc:grpChg>
        <pc:grpChg chg="del">
          <ac:chgData name="Toby Donaldson" userId="2e6e5431-bb17-4c41-9985-d39c50d83c73" providerId="ADAL" clId="{B9586FC7-1ADA-4368-AE13-4AF4FF7EC188}" dt="2023-07-10T03:53:00.020" v="7587" actId="21"/>
          <ac:grpSpMkLst>
            <pc:docMk/>
            <pc:sldMk cId="3484719159" sldId="316"/>
            <ac:grpSpMk id="56" creationId="{9A24E728-6FBC-52F8-0D3A-C24A58546C73}"/>
          </ac:grpSpMkLst>
        </pc:grpChg>
        <pc:grpChg chg="mod">
          <ac:chgData name="Toby Donaldson" userId="2e6e5431-bb17-4c41-9985-d39c50d83c73" providerId="ADAL" clId="{B9586FC7-1ADA-4368-AE13-4AF4FF7EC188}" dt="2023-07-10T03:55:47.416" v="7642" actId="12789"/>
          <ac:grpSpMkLst>
            <pc:docMk/>
            <pc:sldMk cId="3484719159" sldId="316"/>
            <ac:grpSpMk id="1037" creationId="{779E8913-3B73-25A8-3A67-A4CD716949C2}"/>
          </ac:grpSpMkLst>
        </pc:grpChg>
        <pc:picChg chg="add mod">
          <ac:chgData name="Toby Donaldson" userId="2e6e5431-bb17-4c41-9985-d39c50d83c73" providerId="ADAL" clId="{B9586FC7-1ADA-4368-AE13-4AF4FF7EC188}" dt="2023-07-10T03:53:44.793" v="7593"/>
          <ac:picMkLst>
            <pc:docMk/>
            <pc:sldMk cId="3484719159" sldId="316"/>
            <ac:picMk id="6" creationId="{B8290CD6-237D-FBA1-464E-A5411388D6DD}"/>
          </ac:picMkLst>
        </pc:picChg>
        <pc:picChg chg="del">
          <ac:chgData name="Toby Donaldson" userId="2e6e5431-bb17-4c41-9985-d39c50d83c73" providerId="ADAL" clId="{B9586FC7-1ADA-4368-AE13-4AF4FF7EC188}" dt="2023-07-10T03:52:15.122" v="7585" actId="21"/>
          <ac:picMkLst>
            <pc:docMk/>
            <pc:sldMk cId="3484719159" sldId="316"/>
            <ac:picMk id="43" creationId="{6ADEEEC5-DC9D-C961-884C-0CF34BC53D87}"/>
          </ac:picMkLst>
        </pc:pic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52" creationId="{7CD553C3-34AD-BE55-C974-90FAB07FA96C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53" creationId="{690748CF-5F11-0E68-36C4-5ED9B7A92841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1" creationId="{528BAB2E-D7C3-339E-7D57-315648989AFF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2" creationId="{550FD897-723E-1E84-CE6F-6B9A33523C66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3" creationId="{A8880401-4314-FBCA-6F00-A74143C023A1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1024" creationId="{73E357D3-98CC-03CB-C739-2FE249B77D0C}"/>
          </ac:cxnSpMkLst>
        </pc:cxnChg>
        <pc:cxnChg chg="del mod">
          <ac:chgData name="Toby Donaldson" userId="2e6e5431-bb17-4c41-9985-d39c50d83c73" providerId="ADAL" clId="{B9586FC7-1ADA-4368-AE13-4AF4FF7EC188}" dt="2023-07-10T03:53:00.020" v="7587" actId="21"/>
          <ac:cxnSpMkLst>
            <pc:docMk/>
            <pc:sldMk cId="3484719159" sldId="316"/>
            <ac:cxnSpMk id="1025" creationId="{8B1CADED-3D74-49DE-6223-0950AA67432C}"/>
          </ac:cxnSpMkLst>
        </pc:cxnChg>
        <pc:cxnChg chg="del mod">
          <ac:chgData name="Toby Donaldson" userId="2e6e5431-bb17-4c41-9985-d39c50d83c73" providerId="ADAL" clId="{B9586FC7-1ADA-4368-AE13-4AF4FF7EC188}" dt="2023-07-10T03:53:00.020" v="7587" actId="21"/>
          <ac:cxnSpMkLst>
            <pc:docMk/>
            <pc:sldMk cId="3484719159" sldId="316"/>
            <ac:cxnSpMk id="1029" creationId="{9D68B959-724C-405B-5584-1A482E2F81FF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1031" creationId="{E5ED8B3E-1315-51A9-97D0-ABE9F0AB456C}"/>
          </ac:cxnSpMkLst>
        </pc:cxnChg>
        <pc:cxnChg chg="mod">
          <ac:chgData name="Toby Donaldson" userId="2e6e5431-bb17-4c41-9985-d39c50d83c73" providerId="ADAL" clId="{B9586FC7-1ADA-4368-AE13-4AF4FF7EC188}" dt="2023-07-10T03:59:30.188" v="7706" actId="14100"/>
          <ac:cxnSpMkLst>
            <pc:docMk/>
            <pc:sldMk cId="3484719159" sldId="316"/>
            <ac:cxnSpMk id="1043" creationId="{30DFBC6F-35BC-559A-52CD-844CEB35EF22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1047" creationId="{8A4487E0-155D-9F90-F968-2F14C2B02C6B}"/>
          </ac:cxnSpMkLst>
        </pc:cxnChg>
      </pc:sldChg>
      <pc:sldChg chg="addSp delSp modSp add mod modTransition">
        <pc:chgData name="Toby Donaldson" userId="2e6e5431-bb17-4c41-9985-d39c50d83c73" providerId="ADAL" clId="{B9586FC7-1ADA-4368-AE13-4AF4FF7EC188}" dt="2023-07-10T03:59:24.376" v="7705" actId="14100"/>
        <pc:sldMkLst>
          <pc:docMk/>
          <pc:sldMk cId="1251350017" sldId="317"/>
        </pc:sldMkLst>
        <pc:spChg chg="add mod">
          <ac:chgData name="Toby Donaldson" userId="2e6e5431-bb17-4c41-9985-d39c50d83c73" providerId="ADAL" clId="{B9586FC7-1ADA-4368-AE13-4AF4FF7EC188}" dt="2023-07-10T03:54:55.212" v="7638"/>
          <ac:spMkLst>
            <pc:docMk/>
            <pc:sldMk cId="1251350017" sldId="317"/>
            <ac:spMk id="3" creationId="{95E96AEE-88D5-5299-8E72-3D525C9B7ABA}"/>
          </ac:spMkLst>
        </pc:spChg>
        <pc:spChg chg="del">
          <ac:chgData name="Toby Donaldson" userId="2e6e5431-bb17-4c41-9985-d39c50d83c73" providerId="ADAL" clId="{B9586FC7-1ADA-4368-AE13-4AF4FF7EC188}" dt="2023-07-10T03:54:51.279" v="7637" actId="21"/>
          <ac:spMkLst>
            <pc:docMk/>
            <pc:sldMk cId="1251350017" sldId="317"/>
            <ac:spMk id="42" creationId="{1F86A881-5D43-4F06-01CC-73613D54CB45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47" creationId="{23A160AF-9824-14C1-DE80-31AB5134B90A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54" creationId="{1729548D-AE48-7AC5-CD9E-83734E01F43A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55" creationId="{6E05A537-277A-0F40-86C3-2314C26583A4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1052" creationId="{684A2E51-6A83-9CE0-30CF-FEF9C60B407D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1053" creationId="{6D1F9DBB-AC20-1152-6CA9-69A9791510DF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1054" creationId="{0271A9B0-A32E-B6A1-1C1C-C6B88A88B751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1055" creationId="{B0822140-247B-105A-6D1A-454D5743D173}"/>
          </ac:spMkLst>
        </pc:spChg>
        <pc:grpChg chg="mod">
          <ac:chgData name="Toby Donaldson" userId="2e6e5431-bb17-4c41-9985-d39c50d83c73" providerId="ADAL" clId="{B9586FC7-1ADA-4368-AE13-4AF4FF7EC188}" dt="2023-07-10T03:55:10.652" v="7639" actId="12789"/>
          <ac:grpSpMkLst>
            <pc:docMk/>
            <pc:sldMk cId="1251350017" sldId="317"/>
            <ac:grpSpMk id="49" creationId="{E1BA1087-F893-D184-A5F9-C014CAC1D9A0}"/>
          </ac:grpSpMkLst>
        </pc:grpChg>
        <pc:grpChg chg="mod">
          <ac:chgData name="Toby Donaldson" userId="2e6e5431-bb17-4c41-9985-d39c50d83c73" providerId="ADAL" clId="{B9586FC7-1ADA-4368-AE13-4AF4FF7EC188}" dt="2023-07-10T03:55:25.142" v="7640" actId="12789"/>
          <ac:grpSpMkLst>
            <pc:docMk/>
            <pc:sldMk cId="1251350017" sldId="317"/>
            <ac:grpSpMk id="1037" creationId="{779E8913-3B73-25A8-3A67-A4CD716949C2}"/>
          </ac:grpSpMkLst>
        </pc:grpChg>
        <pc:picChg chg="del">
          <ac:chgData name="Toby Donaldson" userId="2e6e5431-bb17-4c41-9985-d39c50d83c73" providerId="ADAL" clId="{B9586FC7-1ADA-4368-AE13-4AF4FF7EC188}" dt="2023-07-10T03:53:56.094" v="7596" actId="21"/>
          <ac:picMkLst>
            <pc:docMk/>
            <pc:sldMk cId="1251350017" sldId="317"/>
            <ac:picMk id="6" creationId="{B8290CD6-237D-FBA1-464E-A5411388D6DD}"/>
          </ac:picMkLst>
        </pc:pic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52" creationId="{7CD553C3-34AD-BE55-C974-90FAB07FA96C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53" creationId="{690748CF-5F11-0E68-36C4-5ED9B7A92841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1" creationId="{528BAB2E-D7C3-339E-7D57-315648989AFF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2" creationId="{550FD897-723E-1E84-CE6F-6B9A33523C66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3" creationId="{A8880401-4314-FBCA-6F00-A74143C023A1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1024" creationId="{73E357D3-98CC-03CB-C739-2FE249B77D0C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1031" creationId="{E5ED8B3E-1315-51A9-97D0-ABE9F0AB456C}"/>
          </ac:cxnSpMkLst>
        </pc:cxnChg>
        <pc:cxnChg chg="mod">
          <ac:chgData name="Toby Donaldson" userId="2e6e5431-bb17-4c41-9985-d39c50d83c73" providerId="ADAL" clId="{B9586FC7-1ADA-4368-AE13-4AF4FF7EC188}" dt="2023-07-10T03:59:24.376" v="7705" actId="14100"/>
          <ac:cxnSpMkLst>
            <pc:docMk/>
            <pc:sldMk cId="1251350017" sldId="317"/>
            <ac:cxnSpMk id="1043" creationId="{30DFBC6F-35BC-559A-52CD-844CEB35EF22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03:45.665" v="7893" actId="1076"/>
        <pc:sldMkLst>
          <pc:docMk/>
          <pc:sldMk cId="4255537815" sldId="318"/>
        </pc:sldMkLst>
        <pc:spChg chg="mod">
          <ac:chgData name="Toby Donaldson" userId="2e6e5431-bb17-4c41-9985-d39c50d83c73" providerId="ADAL" clId="{B9586FC7-1ADA-4368-AE13-4AF4FF7EC188}" dt="2023-07-10T04:01:20.059" v="7868" actId="20577"/>
          <ac:spMkLst>
            <pc:docMk/>
            <pc:sldMk cId="4255537815" sldId="318"/>
            <ac:spMk id="3" creationId="{95E96AEE-88D5-5299-8E72-3D525C9B7ABA}"/>
          </ac:spMkLst>
        </pc:spChg>
        <pc:spChg chg="add del mod">
          <ac:chgData name="Toby Donaldson" userId="2e6e5431-bb17-4c41-9985-d39c50d83c73" providerId="ADAL" clId="{B9586FC7-1ADA-4368-AE13-4AF4FF7EC188}" dt="2023-07-10T03:58:32.948" v="7647"/>
          <ac:spMkLst>
            <pc:docMk/>
            <pc:sldMk cId="4255537815" sldId="318"/>
            <ac:spMk id="6" creationId="{4620131D-8D88-3699-C9C6-FDCC7A94E274}"/>
          </ac:spMkLst>
        </pc:spChg>
        <pc:spChg chg="add mod">
          <ac:chgData name="Toby Donaldson" userId="2e6e5431-bb17-4c41-9985-d39c50d83c73" providerId="ADAL" clId="{B9586FC7-1ADA-4368-AE13-4AF4FF7EC188}" dt="2023-07-10T04:03:45.665" v="7893" actId="1076"/>
          <ac:spMkLst>
            <pc:docMk/>
            <pc:sldMk cId="4255537815" sldId="318"/>
            <ac:spMk id="7" creationId="{3EDA0279-A369-9350-32D3-3B12F5A1B95B}"/>
          </ac:spMkLst>
        </pc:spChg>
        <pc:spChg chg="add mod">
          <ac:chgData name="Toby Donaldson" userId="2e6e5431-bb17-4c41-9985-d39c50d83c73" providerId="ADAL" clId="{B9586FC7-1ADA-4368-AE13-4AF4FF7EC188}" dt="2023-07-10T04:03:45.665" v="7893" actId="1076"/>
          <ac:spMkLst>
            <pc:docMk/>
            <pc:sldMk cId="4255537815" sldId="318"/>
            <ac:spMk id="9" creationId="{FF03463B-8F52-155E-DDFA-DF46CFE34B16}"/>
          </ac:spMkLst>
        </pc:spChg>
        <pc:spChg chg="add mod">
          <ac:chgData name="Toby Donaldson" userId="2e6e5431-bb17-4c41-9985-d39c50d83c73" providerId="ADAL" clId="{B9586FC7-1ADA-4368-AE13-4AF4FF7EC188}" dt="2023-07-10T04:02:34.406" v="7881" actId="1076"/>
          <ac:spMkLst>
            <pc:docMk/>
            <pc:sldMk cId="4255537815" sldId="318"/>
            <ac:spMk id="11" creationId="{ED81F819-62A3-B288-0371-AF4F38D06B5D}"/>
          </ac:spMkLst>
        </pc:spChg>
        <pc:spChg chg="add mod">
          <ac:chgData name="Toby Donaldson" userId="2e6e5431-bb17-4c41-9985-d39c50d83c73" providerId="ADAL" clId="{B9586FC7-1ADA-4368-AE13-4AF4FF7EC188}" dt="2023-07-10T04:02:30.865" v="7880" actId="1076"/>
          <ac:spMkLst>
            <pc:docMk/>
            <pc:sldMk cId="4255537815" sldId="318"/>
            <ac:spMk id="12" creationId="{FDBC13B0-43D0-CABE-6DC2-AC123BED9541}"/>
          </ac:spMkLst>
        </pc:spChg>
        <pc:spChg chg="add mod">
          <ac:chgData name="Toby Donaldson" userId="2e6e5431-bb17-4c41-9985-d39c50d83c73" providerId="ADAL" clId="{B9586FC7-1ADA-4368-AE13-4AF4FF7EC188}" dt="2023-07-10T04:02:38.691" v="7882" actId="1076"/>
          <ac:spMkLst>
            <pc:docMk/>
            <pc:sldMk cId="4255537815" sldId="318"/>
            <ac:spMk id="13" creationId="{C1EEB9D2-8429-723B-0D05-D88D3C40C516}"/>
          </ac:spMkLst>
        </pc:spChg>
        <pc:spChg chg="add mod">
          <ac:chgData name="Toby Donaldson" userId="2e6e5431-bb17-4c41-9985-d39c50d83c73" providerId="ADAL" clId="{B9586FC7-1ADA-4368-AE13-4AF4FF7EC188}" dt="2023-07-10T04:03:26.469" v="7890" actId="1076"/>
          <ac:spMkLst>
            <pc:docMk/>
            <pc:sldMk cId="4255537815" sldId="318"/>
            <ac:spMk id="14" creationId="{A07893C3-FF04-E70D-68A2-7B067BDED469}"/>
          </ac:spMkLst>
        </pc:spChg>
        <pc:spChg chg="add mod">
          <ac:chgData name="Toby Donaldson" userId="2e6e5431-bb17-4c41-9985-d39c50d83c73" providerId="ADAL" clId="{B9586FC7-1ADA-4368-AE13-4AF4FF7EC188}" dt="2023-07-10T04:03:21.068" v="7889" actId="1076"/>
          <ac:spMkLst>
            <pc:docMk/>
            <pc:sldMk cId="4255537815" sldId="318"/>
            <ac:spMk id="15" creationId="{819DD8F7-471F-837A-FA01-E063B5A17D81}"/>
          </ac:spMkLst>
        </pc:spChg>
        <pc:spChg chg="add mod">
          <ac:chgData name="Toby Donaldson" userId="2e6e5431-bb17-4c41-9985-d39c50d83c73" providerId="ADAL" clId="{B9586FC7-1ADA-4368-AE13-4AF4FF7EC188}" dt="2023-07-10T04:03:37.251" v="7892" actId="1076"/>
          <ac:spMkLst>
            <pc:docMk/>
            <pc:sldMk cId="4255537815" sldId="318"/>
            <ac:spMk id="16" creationId="{EE4AFB8E-B815-6B5E-3AB3-4A4FA164F3B2}"/>
          </ac:spMkLst>
        </pc:spChg>
        <pc:spChg chg="del">
          <ac:chgData name="Toby Donaldson" userId="2e6e5431-bb17-4c41-9985-d39c50d83c73" providerId="ADAL" clId="{B9586FC7-1ADA-4368-AE13-4AF4FF7EC188}" dt="2023-07-10T03:59:08.453" v="7703" actId="21"/>
          <ac:spMkLst>
            <pc:docMk/>
            <pc:sldMk cId="4255537815" sldId="318"/>
            <ac:spMk id="1049" creationId="{A4184F60-CFD4-48CF-7136-A532626AE325}"/>
          </ac:spMkLst>
        </pc:spChg>
        <pc:picChg chg="add mod">
          <ac:chgData name="Toby Donaldson" userId="2e6e5431-bb17-4c41-9985-d39c50d83c73" providerId="ADAL" clId="{B9586FC7-1ADA-4368-AE13-4AF4FF7EC188}" dt="2023-07-10T04:01:03.910" v="7867"/>
          <ac:picMkLst>
            <pc:docMk/>
            <pc:sldMk cId="4255537815" sldId="318"/>
            <ac:picMk id="10" creationId="{A9AFF1B6-35BD-7839-4368-E4A1C2B477E5}"/>
          </ac:picMkLst>
        </pc:picChg>
        <pc:cxnChg chg="mod">
          <ac:chgData name="Toby Donaldson" userId="2e6e5431-bb17-4c41-9985-d39c50d83c73" providerId="ADAL" clId="{B9586FC7-1ADA-4368-AE13-4AF4FF7EC188}" dt="2023-07-10T03:59:17.941" v="7704" actId="14100"/>
          <ac:cxnSpMkLst>
            <pc:docMk/>
            <pc:sldMk cId="4255537815" sldId="318"/>
            <ac:cxnSpMk id="1043" creationId="{30DFBC6F-35BC-559A-52CD-844CEB35EF2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08:36.453" v="8308" actId="1076"/>
        <pc:sldMkLst>
          <pc:docMk/>
          <pc:sldMk cId="1558506726" sldId="319"/>
        </pc:sldMkLst>
        <pc:spChg chg="add mod">
          <ac:chgData name="Toby Donaldson" userId="2e6e5431-bb17-4c41-9985-d39c50d83c73" providerId="ADAL" clId="{B9586FC7-1ADA-4368-AE13-4AF4FF7EC188}" dt="2023-07-10T04:07:08.007" v="8245" actId="20577"/>
          <ac:spMkLst>
            <pc:docMk/>
            <pc:sldMk cId="1558506726" sldId="319"/>
            <ac:spMk id="6" creationId="{86222391-1701-8FF7-1176-DC954110A49C}"/>
          </ac:spMkLst>
        </pc:spChg>
        <pc:spChg chg="mod">
          <ac:chgData name="Toby Donaldson" userId="2e6e5431-bb17-4c41-9985-d39c50d83c73" providerId="ADAL" clId="{B9586FC7-1ADA-4368-AE13-4AF4FF7EC188}" dt="2023-07-10T04:06:31.385" v="8136" actId="20577"/>
          <ac:spMkLst>
            <pc:docMk/>
            <pc:sldMk cId="1558506726" sldId="319"/>
            <ac:spMk id="11" creationId="{ED81F819-62A3-B288-0371-AF4F38D06B5D}"/>
          </ac:spMkLst>
        </pc:spChg>
        <pc:spChg chg="add mod">
          <ac:chgData name="Toby Donaldson" userId="2e6e5431-bb17-4c41-9985-d39c50d83c73" providerId="ADAL" clId="{B9586FC7-1ADA-4368-AE13-4AF4FF7EC188}" dt="2023-07-10T04:08:36.453" v="8308" actId="1076"/>
          <ac:spMkLst>
            <pc:docMk/>
            <pc:sldMk cId="1558506726" sldId="319"/>
            <ac:spMk id="20" creationId="{75CFF942-1701-DB0B-EA5E-3E15E8B7E62B}"/>
          </ac:spMkLst>
        </pc:spChg>
        <pc:picChg chg="del">
          <ac:chgData name="Toby Donaldson" userId="2e6e5431-bb17-4c41-9985-d39c50d83c73" providerId="ADAL" clId="{B9586FC7-1ADA-4368-AE13-4AF4FF7EC188}" dt="2023-07-10T04:04:07.363" v="7897" actId="21"/>
          <ac:picMkLst>
            <pc:docMk/>
            <pc:sldMk cId="1558506726" sldId="319"/>
            <ac:picMk id="10" creationId="{A9AFF1B6-35BD-7839-4368-E4A1C2B477E5}"/>
          </ac:picMkLst>
        </pc:picChg>
        <pc:cxnChg chg="add">
          <ac:chgData name="Toby Donaldson" userId="2e6e5431-bb17-4c41-9985-d39c50d83c73" providerId="ADAL" clId="{B9586FC7-1ADA-4368-AE13-4AF4FF7EC188}" dt="2023-07-10T04:06:08.842" v="8135" actId="11529"/>
          <ac:cxnSpMkLst>
            <pc:docMk/>
            <pc:sldMk cId="1558506726" sldId="319"/>
            <ac:cxnSpMk id="17" creationId="{2A0CDD07-24A8-6E6D-829C-B54F18B1538C}"/>
          </ac:cxnSpMkLst>
        </pc:cxnChg>
        <pc:cxnChg chg="add mod">
          <ac:chgData name="Toby Donaldson" userId="2e6e5431-bb17-4c41-9985-d39c50d83c73" providerId="ADAL" clId="{B9586FC7-1ADA-4368-AE13-4AF4FF7EC188}" dt="2023-07-10T04:07:35.144" v="8248" actId="693"/>
          <ac:cxnSpMkLst>
            <pc:docMk/>
            <pc:sldMk cId="1558506726" sldId="319"/>
            <ac:cxnSpMk id="19" creationId="{40C75A6C-8D36-47C3-050C-D5B998507A64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4:13:02.199" v="8513" actId="21"/>
        <pc:sldMkLst>
          <pc:docMk/>
          <pc:sldMk cId="1772429724" sldId="320"/>
        </pc:sldMkLst>
        <pc:spChg chg="add mod">
          <ac:chgData name="Toby Donaldson" userId="2e6e5431-bb17-4c41-9985-d39c50d83c73" providerId="ADAL" clId="{B9586FC7-1ADA-4368-AE13-4AF4FF7EC188}" dt="2023-07-10T04:10:41.440" v="8479" actId="20577"/>
          <ac:spMkLst>
            <pc:docMk/>
            <pc:sldMk cId="1772429724" sldId="320"/>
            <ac:spMk id="3" creationId="{489723F2-CA25-7091-0B8F-F63C03D94942}"/>
          </ac:spMkLst>
        </pc:spChg>
        <pc:spChg chg="add mod">
          <ac:chgData name="Toby Donaldson" userId="2e6e5431-bb17-4c41-9985-d39c50d83c73" providerId="ADAL" clId="{B9586FC7-1ADA-4368-AE13-4AF4FF7EC188}" dt="2023-07-10T04:10:31.487" v="8477"/>
          <ac:spMkLst>
            <pc:docMk/>
            <pc:sldMk cId="1772429724" sldId="320"/>
            <ac:spMk id="7" creationId="{24E25841-9312-C261-F539-1FC5F74DACAE}"/>
          </ac:spMkLst>
        </pc:spChg>
        <pc:spChg chg="add mod">
          <ac:chgData name="Toby Donaldson" userId="2e6e5431-bb17-4c41-9985-d39c50d83c73" providerId="ADAL" clId="{B9586FC7-1ADA-4368-AE13-4AF4FF7EC188}" dt="2023-07-10T04:11:31.560" v="8487" actId="1076"/>
          <ac:spMkLst>
            <pc:docMk/>
            <pc:sldMk cId="1772429724" sldId="320"/>
            <ac:spMk id="10" creationId="{F3A8A642-303C-F906-FBA4-2F9BF4CAA922}"/>
          </ac:spMkLst>
        </pc:spChg>
        <pc:spChg chg="add mod">
          <ac:chgData name="Toby Donaldson" userId="2e6e5431-bb17-4c41-9985-d39c50d83c73" providerId="ADAL" clId="{B9586FC7-1ADA-4368-AE13-4AF4FF7EC188}" dt="2023-07-10T04:12:18.239" v="8503" actId="20577"/>
          <ac:spMkLst>
            <pc:docMk/>
            <pc:sldMk cId="1772429724" sldId="320"/>
            <ac:spMk id="12" creationId="{B1CE990E-1461-A412-121F-712EA3CA1522}"/>
          </ac:spMkLst>
        </pc:spChg>
        <pc:spChg chg="mod">
          <ac:chgData name="Toby Donaldson" userId="2e6e5431-bb17-4c41-9985-d39c50d83c73" providerId="ADAL" clId="{B9586FC7-1ADA-4368-AE13-4AF4FF7EC188}" dt="2023-07-10T04:10:46.826" v="8480" actId="1076"/>
          <ac:spMkLst>
            <pc:docMk/>
            <pc:sldMk cId="1772429724" sldId="320"/>
            <ac:spMk id="42" creationId="{1F86A881-5D43-4F06-01CC-73613D54CB45}"/>
          </ac:spMkLst>
        </pc:spChg>
        <pc:spChg chg="del">
          <ac:chgData name="Toby Donaldson" userId="2e6e5431-bb17-4c41-9985-d39c50d83c73" providerId="ADAL" clId="{B9586FC7-1ADA-4368-AE13-4AF4FF7EC188}" dt="2023-07-10T04:11:13.525" v="8483" actId="21"/>
          <ac:spMkLst>
            <pc:docMk/>
            <pc:sldMk cId="1772429724" sldId="320"/>
            <ac:spMk id="59" creationId="{C6F89F2A-7245-2844-A1BB-4C522A3F68EF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60" creationId="{25ACECF4-C2AD-A3F8-5891-E01D264FBF8A}"/>
          </ac:spMkLst>
        </pc:spChg>
        <pc:spChg chg="mod">
          <ac:chgData name="Toby Donaldson" userId="2e6e5431-bb17-4c41-9985-d39c50d83c73" providerId="ADAL" clId="{B9586FC7-1ADA-4368-AE13-4AF4FF7EC188}" dt="2023-07-10T04:11:24.394" v="8485" actId="1076"/>
          <ac:spMkLst>
            <pc:docMk/>
            <pc:sldMk cId="1772429724" sldId="320"/>
            <ac:spMk id="1034" creationId="{81B59314-59AF-6496-87A2-294CABD8C55C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36" creationId="{7AD81369-FDE3-6C94-2357-4062FF3085FE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59" creationId="{05B8FCEB-CD23-57D0-F4D9-1C784C6CC757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60" creationId="{DBA6619A-D9E4-7E27-9DA0-150447BBD27D}"/>
          </ac:spMkLst>
        </pc:spChg>
        <pc:picChg chg="mod">
          <ac:chgData name="Toby Donaldson" userId="2e6e5431-bb17-4c41-9985-d39c50d83c73" providerId="ADAL" clId="{B9586FC7-1ADA-4368-AE13-4AF4FF7EC188}" dt="2023-07-10T04:10:48.662" v="8481" actId="1076"/>
          <ac:picMkLst>
            <pc:docMk/>
            <pc:sldMk cId="1772429724" sldId="320"/>
            <ac:picMk id="6" creationId="{B8290CD6-237D-FBA1-464E-A5411388D6DD}"/>
          </ac:picMkLst>
        </pc:picChg>
        <pc:picChg chg="add del mod">
          <ac:chgData name="Toby Donaldson" userId="2e6e5431-bb17-4c41-9985-d39c50d83c73" providerId="ADAL" clId="{B9586FC7-1ADA-4368-AE13-4AF4FF7EC188}" dt="2023-07-10T04:13:02.199" v="8513" actId="21"/>
          <ac:picMkLst>
            <pc:docMk/>
            <pc:sldMk cId="1772429724" sldId="320"/>
            <ac:picMk id="11" creationId="{917032A7-DE20-FAE3-0796-16DFBEBAE8CC}"/>
          </ac:picMkLst>
        </pc:picChg>
        <pc:cxnChg chg="mod">
          <ac:chgData name="Toby Donaldson" userId="2e6e5431-bb17-4c41-9985-d39c50d83c73" providerId="ADAL" clId="{B9586FC7-1ADA-4368-AE13-4AF4FF7EC188}" dt="2023-07-10T04:11:24.394" v="8485" actId="1076"/>
          <ac:cxnSpMkLst>
            <pc:docMk/>
            <pc:sldMk cId="1772429724" sldId="320"/>
            <ac:cxnSpMk id="62" creationId="{550FD897-723E-1E84-CE6F-6B9A33523C66}"/>
          </ac:cxnSpMkLst>
        </pc:cxnChg>
        <pc:cxnChg chg="del mod">
          <ac:chgData name="Toby Donaldson" userId="2e6e5431-bb17-4c41-9985-d39c50d83c73" providerId="ADAL" clId="{B9586FC7-1ADA-4368-AE13-4AF4FF7EC188}" dt="2023-07-10T04:11:03.330" v="8482" actId="21"/>
          <ac:cxnSpMkLst>
            <pc:docMk/>
            <pc:sldMk cId="1772429724" sldId="320"/>
            <ac:cxnSpMk id="1033" creationId="{47D2E19D-B694-8EDF-5C6D-87D479DC4FF6}"/>
          </ac:cxnSpMkLst>
        </pc:cxnChg>
        <pc:cxnChg chg="del mod">
          <ac:chgData name="Toby Donaldson" userId="2e6e5431-bb17-4c41-9985-d39c50d83c73" providerId="ADAL" clId="{B9586FC7-1ADA-4368-AE13-4AF4FF7EC188}" dt="2023-07-10T04:11:03.330" v="8482" actId="21"/>
          <ac:cxnSpMkLst>
            <pc:docMk/>
            <pc:sldMk cId="1772429724" sldId="320"/>
            <ac:cxnSpMk id="1035" creationId="{97F374E3-DB7B-636D-BEC2-551F9FDB9970}"/>
          </ac:cxnSpMkLst>
        </pc:cxnChg>
      </pc:sldChg>
      <pc:sldChg chg="delSp add mod">
        <pc:chgData name="Toby Donaldson" userId="2e6e5431-bb17-4c41-9985-d39c50d83c73" providerId="ADAL" clId="{B9586FC7-1ADA-4368-AE13-4AF4FF7EC188}" dt="2023-07-10T04:12:43.045" v="8507" actId="21"/>
        <pc:sldMkLst>
          <pc:docMk/>
          <pc:sldMk cId="3054500176" sldId="321"/>
        </pc:sldMkLst>
        <pc:spChg chg="del">
          <ac:chgData name="Toby Donaldson" userId="2e6e5431-bb17-4c41-9985-d39c50d83c73" providerId="ADAL" clId="{B9586FC7-1ADA-4368-AE13-4AF4FF7EC188}" dt="2023-07-10T04:12:43.045" v="8507" actId="21"/>
          <ac:spMkLst>
            <pc:docMk/>
            <pc:sldMk cId="3054500176" sldId="321"/>
            <ac:spMk id="12" creationId="{B1CE990E-1461-A412-121F-712EA3CA1522}"/>
          </ac:spMkLst>
        </pc:spChg>
        <pc:picChg chg="del">
          <ac:chgData name="Toby Donaldson" userId="2e6e5431-bb17-4c41-9985-d39c50d83c73" providerId="ADAL" clId="{B9586FC7-1ADA-4368-AE13-4AF4FF7EC188}" dt="2023-07-10T04:12:40.653" v="8506" actId="21"/>
          <ac:picMkLst>
            <pc:docMk/>
            <pc:sldMk cId="3054500176" sldId="321"/>
            <ac:picMk id="11" creationId="{917032A7-DE20-FAE3-0796-16DFBEBAE8CC}"/>
          </ac:picMkLst>
        </pc:picChg>
      </pc:sldChg>
      <pc:sldChg chg="addSp modSp add mod">
        <pc:chgData name="Toby Donaldson" userId="2e6e5431-bb17-4c41-9985-d39c50d83c73" providerId="ADAL" clId="{B9586FC7-1ADA-4368-AE13-4AF4FF7EC188}" dt="2023-07-10T04:17:55.500" v="8650"/>
        <pc:sldMkLst>
          <pc:docMk/>
          <pc:sldMk cId="532713793" sldId="322"/>
        </pc:sldMkLst>
        <pc:spChg chg="add mod">
          <ac:chgData name="Toby Donaldson" userId="2e6e5431-bb17-4c41-9985-d39c50d83c73" providerId="ADAL" clId="{B9586FC7-1ADA-4368-AE13-4AF4FF7EC188}" dt="2023-07-10T04:13:25.930" v="8534" actId="1076"/>
          <ac:spMkLst>
            <pc:docMk/>
            <pc:sldMk cId="532713793" sldId="322"/>
            <ac:spMk id="8" creationId="{480913E2-2F1C-1730-B090-DDD0FED2B212}"/>
          </ac:spMkLst>
        </pc:spChg>
        <pc:spChg chg="add mod">
          <ac:chgData name="Toby Donaldson" userId="2e6e5431-bb17-4c41-9985-d39c50d83c73" providerId="ADAL" clId="{B9586FC7-1ADA-4368-AE13-4AF4FF7EC188}" dt="2023-07-10T04:17:55.500" v="8650"/>
          <ac:spMkLst>
            <pc:docMk/>
            <pc:sldMk cId="532713793" sldId="322"/>
            <ac:spMk id="9" creationId="{E56ADBF4-1A76-7711-0D3F-87FF80F81D9F}"/>
          </ac:spMkLst>
        </pc:spChg>
        <pc:spChg chg="add mod">
          <ac:chgData name="Toby Donaldson" userId="2e6e5431-bb17-4c41-9985-d39c50d83c73" providerId="ADAL" clId="{B9586FC7-1ADA-4368-AE13-4AF4FF7EC188}" dt="2023-07-10T04:17:55.500" v="8650"/>
          <ac:spMkLst>
            <pc:docMk/>
            <pc:sldMk cId="532713793" sldId="322"/>
            <ac:spMk id="13" creationId="{F5C6E1CE-D009-A888-DF09-1CA40537C78B}"/>
          </ac:spMkLst>
        </pc:spChg>
      </pc:sldChg>
      <pc:sldChg chg="addSp modSp add mod">
        <pc:chgData name="Toby Donaldson" userId="2e6e5431-bb17-4c41-9985-d39c50d83c73" providerId="ADAL" clId="{B9586FC7-1ADA-4368-AE13-4AF4FF7EC188}" dt="2023-07-10T04:17:18.985" v="8649" actId="20577"/>
        <pc:sldMkLst>
          <pc:docMk/>
          <pc:sldMk cId="1197814370" sldId="323"/>
        </pc:sldMkLst>
        <pc:spChg chg="add mod">
          <ac:chgData name="Toby Donaldson" userId="2e6e5431-bb17-4c41-9985-d39c50d83c73" providerId="ADAL" clId="{B9586FC7-1ADA-4368-AE13-4AF4FF7EC188}" dt="2023-07-10T04:13:44.427" v="8538" actId="20577"/>
          <ac:spMkLst>
            <pc:docMk/>
            <pc:sldMk cId="1197814370" sldId="323"/>
            <ac:spMk id="9" creationId="{A38A9EB9-7DEF-B940-8BB9-EC40CFBB67A1}"/>
          </ac:spMkLst>
        </pc:spChg>
        <pc:spChg chg="add mod">
          <ac:chgData name="Toby Donaldson" userId="2e6e5431-bb17-4c41-9985-d39c50d83c73" providerId="ADAL" clId="{B9586FC7-1ADA-4368-AE13-4AF4FF7EC188}" dt="2023-07-10T04:13:53.291" v="8541" actId="20577"/>
          <ac:spMkLst>
            <pc:docMk/>
            <pc:sldMk cId="1197814370" sldId="323"/>
            <ac:spMk id="13" creationId="{5B8C9229-4DCC-83D1-74F5-215DDD42D798}"/>
          </ac:spMkLst>
        </pc:spChg>
        <pc:spChg chg="add mod">
          <ac:chgData name="Toby Donaldson" userId="2e6e5431-bb17-4c41-9985-d39c50d83c73" providerId="ADAL" clId="{B9586FC7-1ADA-4368-AE13-4AF4FF7EC188}" dt="2023-07-10T04:14:05.288" v="8544" actId="20577"/>
          <ac:spMkLst>
            <pc:docMk/>
            <pc:sldMk cId="1197814370" sldId="323"/>
            <ac:spMk id="14" creationId="{088D4A8E-7D94-254C-8F2B-268FFB37162B}"/>
          </ac:spMkLst>
        </pc:spChg>
        <pc:spChg chg="add mod">
          <ac:chgData name="Toby Donaldson" userId="2e6e5431-bb17-4c41-9985-d39c50d83c73" providerId="ADAL" clId="{B9586FC7-1ADA-4368-AE13-4AF4FF7EC188}" dt="2023-07-10T04:14:31.794" v="8547" actId="20577"/>
          <ac:spMkLst>
            <pc:docMk/>
            <pc:sldMk cId="1197814370" sldId="323"/>
            <ac:spMk id="15" creationId="{B32EB1AF-930C-7888-96ED-521DFAADB545}"/>
          </ac:spMkLst>
        </pc:spChg>
        <pc:spChg chg="add mod">
          <ac:chgData name="Toby Donaldson" userId="2e6e5431-bb17-4c41-9985-d39c50d83c73" providerId="ADAL" clId="{B9586FC7-1ADA-4368-AE13-4AF4FF7EC188}" dt="2023-07-10T04:14:59.725" v="8550" actId="20577"/>
          <ac:spMkLst>
            <pc:docMk/>
            <pc:sldMk cId="1197814370" sldId="323"/>
            <ac:spMk id="16" creationId="{BE8762D7-0BAB-2346-6A24-4D70F6A980D9}"/>
          </ac:spMkLst>
        </pc:spChg>
        <pc:spChg chg="add mod">
          <ac:chgData name="Toby Donaldson" userId="2e6e5431-bb17-4c41-9985-d39c50d83c73" providerId="ADAL" clId="{B9586FC7-1ADA-4368-AE13-4AF4FF7EC188}" dt="2023-07-10T04:17:01.258" v="8614" actId="1076"/>
          <ac:spMkLst>
            <pc:docMk/>
            <pc:sldMk cId="1197814370" sldId="323"/>
            <ac:spMk id="17" creationId="{42BACD64-3915-676F-E8BF-1EFFA401BD97}"/>
          </ac:spMkLst>
        </pc:spChg>
        <pc:spChg chg="add mod">
          <ac:chgData name="Toby Donaldson" userId="2e6e5431-bb17-4c41-9985-d39c50d83c73" providerId="ADAL" clId="{B9586FC7-1ADA-4368-AE13-4AF4FF7EC188}" dt="2023-07-10T04:17:18.985" v="8649" actId="20577"/>
          <ac:spMkLst>
            <pc:docMk/>
            <pc:sldMk cId="1197814370" sldId="323"/>
            <ac:spMk id="18" creationId="{2D8B4915-46AD-2FE3-FA4D-E8266DAE3680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4:20:38.456" v="8702" actId="21"/>
        <pc:sldMkLst>
          <pc:docMk/>
          <pc:sldMk cId="1328000865" sldId="324"/>
        </pc:sldMkLst>
        <pc:spChg chg="add mod">
          <ac:chgData name="Toby Donaldson" userId="2e6e5431-bb17-4c41-9985-d39c50d83c73" providerId="ADAL" clId="{B9586FC7-1ADA-4368-AE13-4AF4FF7EC188}" dt="2023-07-10T04:15:26.914" v="8556" actId="1076"/>
          <ac:spMkLst>
            <pc:docMk/>
            <pc:sldMk cId="1328000865" sldId="324"/>
            <ac:spMk id="17" creationId="{48A8FACC-2EC1-F35D-DAFE-80BAFE7D857E}"/>
          </ac:spMkLst>
        </pc:spChg>
        <pc:spChg chg="add mod">
          <ac:chgData name="Toby Donaldson" userId="2e6e5431-bb17-4c41-9985-d39c50d83c73" providerId="ADAL" clId="{B9586FC7-1ADA-4368-AE13-4AF4FF7EC188}" dt="2023-07-10T04:15:32.372" v="8558" actId="1076"/>
          <ac:spMkLst>
            <pc:docMk/>
            <pc:sldMk cId="1328000865" sldId="324"/>
            <ac:spMk id="18" creationId="{3133CEC2-E448-AEBF-93E0-4432237CCB89}"/>
          </ac:spMkLst>
        </pc:spChg>
        <pc:spChg chg="add mod">
          <ac:chgData name="Toby Donaldson" userId="2e6e5431-bb17-4c41-9985-d39c50d83c73" providerId="ADAL" clId="{B9586FC7-1ADA-4368-AE13-4AF4FF7EC188}" dt="2023-07-10T04:15:43.727" v="8560" actId="1076"/>
          <ac:spMkLst>
            <pc:docMk/>
            <pc:sldMk cId="1328000865" sldId="324"/>
            <ac:spMk id="19" creationId="{E5FD8522-CDFA-4092-CEF2-B739DFAEF7CB}"/>
          </ac:spMkLst>
        </pc:spChg>
        <pc:spChg chg="add mod">
          <ac:chgData name="Toby Donaldson" userId="2e6e5431-bb17-4c41-9985-d39c50d83c73" providerId="ADAL" clId="{B9586FC7-1ADA-4368-AE13-4AF4FF7EC188}" dt="2023-07-10T04:15:54.707" v="8562" actId="1076"/>
          <ac:spMkLst>
            <pc:docMk/>
            <pc:sldMk cId="1328000865" sldId="324"/>
            <ac:spMk id="20" creationId="{CC232A31-8823-D4D1-D479-88321EE9B905}"/>
          </ac:spMkLst>
        </pc:spChg>
        <pc:spChg chg="add mod">
          <ac:chgData name="Toby Donaldson" userId="2e6e5431-bb17-4c41-9985-d39c50d83c73" providerId="ADAL" clId="{B9586FC7-1ADA-4368-AE13-4AF4FF7EC188}" dt="2023-07-10T04:16:03.005" v="8565" actId="20577"/>
          <ac:spMkLst>
            <pc:docMk/>
            <pc:sldMk cId="1328000865" sldId="324"/>
            <ac:spMk id="21" creationId="{7B42A345-83A3-B9D7-C596-FE2FAC880541}"/>
          </ac:spMkLst>
        </pc:spChg>
        <pc:spChg chg="add mod">
          <ac:chgData name="Toby Donaldson" userId="2e6e5431-bb17-4c41-9985-d39c50d83c73" providerId="ADAL" clId="{B9586FC7-1ADA-4368-AE13-4AF4FF7EC188}" dt="2023-07-10T04:17:58.272" v="8651"/>
          <ac:spMkLst>
            <pc:docMk/>
            <pc:sldMk cId="1328000865" sldId="324"/>
            <ac:spMk id="22" creationId="{E983D7CC-59C9-1D66-9B45-7415DF933A61}"/>
          </ac:spMkLst>
        </pc:spChg>
        <pc:spChg chg="add mod">
          <ac:chgData name="Toby Donaldson" userId="2e6e5431-bb17-4c41-9985-d39c50d83c73" providerId="ADAL" clId="{B9586FC7-1ADA-4368-AE13-4AF4FF7EC188}" dt="2023-07-10T04:17:58.272" v="8651"/>
          <ac:spMkLst>
            <pc:docMk/>
            <pc:sldMk cId="1328000865" sldId="324"/>
            <ac:spMk id="23" creationId="{BF0CAE5A-4EF4-C6D5-BD8F-E3A1C376F213}"/>
          </ac:spMkLst>
        </pc:spChg>
        <pc:spChg chg="add mod">
          <ac:chgData name="Toby Donaldson" userId="2e6e5431-bb17-4c41-9985-d39c50d83c73" providerId="ADAL" clId="{B9586FC7-1ADA-4368-AE13-4AF4FF7EC188}" dt="2023-07-10T04:19:35.753" v="8696" actId="1076"/>
          <ac:spMkLst>
            <pc:docMk/>
            <pc:sldMk cId="1328000865" sldId="324"/>
            <ac:spMk id="25" creationId="{B0E59872-997B-D353-0AF2-4F2C5B7EF9F4}"/>
          </ac:spMkLst>
        </pc:spChg>
        <pc:picChg chg="del">
          <ac:chgData name="Toby Donaldson" userId="2e6e5431-bb17-4c41-9985-d39c50d83c73" providerId="ADAL" clId="{B9586FC7-1ADA-4368-AE13-4AF4FF7EC188}" dt="2023-07-10T04:20:38.456" v="8702" actId="21"/>
          <ac:picMkLst>
            <pc:docMk/>
            <pc:sldMk cId="1328000865" sldId="324"/>
            <ac:picMk id="6" creationId="{B8290CD6-237D-FBA1-464E-A5411388D6DD}"/>
          </ac:picMkLst>
        </pc:picChg>
        <pc:picChg chg="add mod">
          <ac:chgData name="Toby Donaldson" userId="2e6e5431-bb17-4c41-9985-d39c50d83c73" providerId="ADAL" clId="{B9586FC7-1ADA-4368-AE13-4AF4FF7EC188}" dt="2023-07-10T04:18:25.327" v="8654" actId="1076"/>
          <ac:picMkLst>
            <pc:docMk/>
            <pc:sldMk cId="1328000865" sldId="324"/>
            <ac:picMk id="24" creationId="{293A0F7B-A41A-652A-D95C-AFC61C92950E}"/>
          </ac:picMkLst>
        </pc:picChg>
        <pc:cxnChg chg="add del mod">
          <ac:chgData name="Toby Donaldson" userId="2e6e5431-bb17-4c41-9985-d39c50d83c73" providerId="ADAL" clId="{B9586FC7-1ADA-4368-AE13-4AF4FF7EC188}" dt="2023-07-10T04:19:31.268" v="8695" actId="21"/>
          <ac:cxnSpMkLst>
            <pc:docMk/>
            <pc:sldMk cId="1328000865" sldId="324"/>
            <ac:cxnSpMk id="27" creationId="{4FC88222-3F19-C2CA-833A-6E95F0C0D21E}"/>
          </ac:cxnSpMkLst>
        </pc:cxnChg>
        <pc:cxnChg chg="add mod">
          <ac:chgData name="Toby Donaldson" userId="2e6e5431-bb17-4c41-9985-d39c50d83c73" providerId="ADAL" clId="{B9586FC7-1ADA-4368-AE13-4AF4FF7EC188}" dt="2023-07-10T04:19:35.753" v="8696" actId="1076"/>
          <ac:cxnSpMkLst>
            <pc:docMk/>
            <pc:sldMk cId="1328000865" sldId="324"/>
            <ac:cxnSpMk id="29" creationId="{B2A0957E-0505-CC8E-FF28-5D26F70031CE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25:32.641" v="8968" actId="1076"/>
        <pc:sldMkLst>
          <pc:docMk/>
          <pc:sldMk cId="4266968003" sldId="325"/>
        </pc:sldMkLst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" creationId="{7F4AEB8D-B539-9E34-E290-7861D236AD63}"/>
          </ac:spMkLst>
        </pc:spChg>
        <pc:spChg chg="del">
          <ac:chgData name="Toby Donaldson" userId="2e6e5431-bb17-4c41-9985-d39c50d83c73" providerId="ADAL" clId="{B9586FC7-1ADA-4368-AE13-4AF4FF7EC188}" dt="2023-07-10T04:20:34.308" v="8701" actId="21"/>
          <ac:spMkLst>
            <pc:docMk/>
            <pc:sldMk cId="4266968003" sldId="325"/>
            <ac:spMk id="3" creationId="{489723F2-CA25-7091-0B8F-F63C03D9494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" creationId="{2F9A0681-2013-E57E-92CD-17550C23CCC1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8" creationId="{480913E2-2F1C-1730-B090-DDD0FED2B21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9" creationId="{A38A9EB9-7DEF-B940-8BB9-EC40CFBB67A1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" creationId="{F3A8A642-303C-F906-FBA4-2F9BF4CAA922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2" creationId="{B1CE990E-1461-A412-121F-712EA3CA152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3" creationId="{5B8C9229-4DCC-83D1-74F5-215DDD42D79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4" creationId="{088D4A8E-7D94-254C-8F2B-268FFB37162B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5" creationId="{B32EB1AF-930C-7888-96ED-521DFAADB54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6" creationId="{BE8762D7-0BAB-2346-6A24-4D70F6A980D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7" creationId="{48A8FACC-2EC1-F35D-DAFE-80BAFE7D857E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8" creationId="{3133CEC2-E448-AEBF-93E0-4432237CCB89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9" creationId="{E5FD8522-CDFA-4092-CEF2-B739DFAEF7CB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0" creationId="{CC232A31-8823-D4D1-D479-88321EE9B90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1" creationId="{7B42A345-83A3-B9D7-C596-FE2FAC880541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2" creationId="{E983D7CC-59C9-1D66-9B45-7415DF933A61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3" creationId="{BF0CAE5A-4EF4-C6D5-BD8F-E3A1C376F213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5" creationId="{B0E59872-997B-D353-0AF2-4F2C5B7EF9F4}"/>
          </ac:spMkLst>
        </pc:spChg>
        <pc:spChg chg="add mod">
          <ac:chgData name="Toby Donaldson" userId="2e6e5431-bb17-4c41-9985-d39c50d83c73" providerId="ADAL" clId="{B9586FC7-1ADA-4368-AE13-4AF4FF7EC188}" dt="2023-07-10T04:24:51.683" v="8963" actId="12788"/>
          <ac:spMkLst>
            <pc:docMk/>
            <pc:sldMk cId="4266968003" sldId="325"/>
            <ac:spMk id="26" creationId="{8E2F9AE3-6617-5A63-040E-7A945C875B7D}"/>
          </ac:spMkLst>
        </pc:spChg>
        <pc:spChg chg="add mod">
          <ac:chgData name="Toby Donaldson" userId="2e6e5431-bb17-4c41-9985-d39c50d83c73" providerId="ADAL" clId="{B9586FC7-1ADA-4368-AE13-4AF4FF7EC188}" dt="2023-07-10T04:25:07.491" v="8965" actId="12788"/>
          <ac:spMkLst>
            <pc:docMk/>
            <pc:sldMk cId="4266968003" sldId="325"/>
            <ac:spMk id="30" creationId="{092F496D-5038-EED2-01AE-3A03CCDB61E3}"/>
          </ac:spMkLst>
        </pc:spChg>
        <pc:spChg chg="add mod">
          <ac:chgData name="Toby Donaldson" userId="2e6e5431-bb17-4c41-9985-d39c50d83c73" providerId="ADAL" clId="{B9586FC7-1ADA-4368-AE13-4AF4FF7EC188}" dt="2023-07-10T04:25:01.084" v="8964" actId="12788"/>
          <ac:spMkLst>
            <pc:docMk/>
            <pc:sldMk cId="4266968003" sldId="325"/>
            <ac:spMk id="32" creationId="{8209A662-3D65-D5C5-48FA-ED8D702E76AD}"/>
          </ac:spMkLst>
        </pc:spChg>
        <pc:spChg chg="add mod">
          <ac:chgData name="Toby Donaldson" userId="2e6e5431-bb17-4c41-9985-d39c50d83c73" providerId="ADAL" clId="{B9586FC7-1ADA-4368-AE13-4AF4FF7EC188}" dt="2023-07-10T04:24:51.683" v="8963" actId="12788"/>
          <ac:spMkLst>
            <pc:docMk/>
            <pc:sldMk cId="4266968003" sldId="325"/>
            <ac:spMk id="35" creationId="{77FFE45C-AB02-674F-7E9C-A59DFD8D84C6}"/>
          </ac:spMkLst>
        </pc:spChg>
        <pc:spChg chg="add mod">
          <ac:chgData name="Toby Donaldson" userId="2e6e5431-bb17-4c41-9985-d39c50d83c73" providerId="ADAL" clId="{B9586FC7-1ADA-4368-AE13-4AF4FF7EC188}" dt="2023-07-10T04:25:21.270" v="8967" actId="1076"/>
          <ac:spMkLst>
            <pc:docMk/>
            <pc:sldMk cId="4266968003" sldId="325"/>
            <ac:spMk id="36" creationId="{EBE2C8EF-0736-686C-DA85-B5C6A5BD351F}"/>
          </ac:spMkLst>
        </pc:spChg>
        <pc:spChg chg="add mod">
          <ac:chgData name="Toby Donaldson" userId="2e6e5431-bb17-4c41-9985-d39c50d83c73" providerId="ADAL" clId="{B9586FC7-1ADA-4368-AE13-4AF4FF7EC188}" dt="2023-07-10T04:25:21.270" v="8967" actId="1076"/>
          <ac:spMkLst>
            <pc:docMk/>
            <pc:sldMk cId="4266968003" sldId="325"/>
            <ac:spMk id="37" creationId="{3FCD3122-76CA-50F1-EDE9-1133936B270E}"/>
          </ac:spMkLst>
        </pc:spChg>
        <pc:spChg chg="add mod">
          <ac:chgData name="Toby Donaldson" userId="2e6e5431-bb17-4c41-9985-d39c50d83c73" providerId="ADAL" clId="{B9586FC7-1ADA-4368-AE13-4AF4FF7EC188}" dt="2023-07-10T04:24:43.666" v="8962" actId="1076"/>
          <ac:spMkLst>
            <pc:docMk/>
            <pc:sldMk cId="4266968003" sldId="325"/>
            <ac:spMk id="38" creationId="{1B95CEEE-225E-4110-5305-F77A0613D2B3}"/>
          </ac:spMkLst>
        </pc:spChg>
        <pc:spChg chg="mod">
          <ac:chgData name="Toby Donaldson" userId="2e6e5431-bb17-4c41-9985-d39c50d83c73" providerId="ADAL" clId="{B9586FC7-1ADA-4368-AE13-4AF4FF7EC188}" dt="2023-07-10T04:24:43.666" v="8962" actId="1076"/>
          <ac:spMkLst>
            <pc:docMk/>
            <pc:sldMk cId="4266968003" sldId="325"/>
            <ac:spMk id="42" creationId="{1F86A881-5D43-4F06-01CC-73613D54CB4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5" creationId="{EC636A5F-A981-6BEE-3239-CDC75C04323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6" creationId="{E7EB5590-AC16-022A-743F-F44ED6A3C301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7" creationId="{23A160AF-9824-14C1-DE80-31AB5134B90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8" creationId="{C16A41D4-FC33-20DB-A537-CD9599CDB6AD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4" creationId="{1729548D-AE48-7AC5-CD9E-83734E01F43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5" creationId="{6E05A537-277A-0F40-86C3-2314C26583A4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32" creationId="{4B7600D0-4249-D0FC-601A-84679A0EC19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34" creationId="{81B59314-59AF-6496-87A2-294CABD8C55C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4" creationId="{68B8AE51-1756-9AA2-6C1F-4A790E5E2A1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6" creationId="{B0B29462-6D1F-8626-D02A-9ED629E8F11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8" creationId="{9C5FDEFD-1A7B-AA92-0132-063E6B7A0FAF}"/>
          </ac:spMkLst>
        </pc:spChg>
        <pc:spChg chg="del">
          <ac:chgData name="Toby Donaldson" userId="2e6e5431-bb17-4c41-9985-d39c50d83c73" providerId="ADAL" clId="{B9586FC7-1ADA-4368-AE13-4AF4FF7EC188}" dt="2023-07-10T04:20:44.964" v="8703" actId="21"/>
          <ac:spMkLst>
            <pc:docMk/>
            <pc:sldMk cId="4266968003" sldId="325"/>
            <ac:spMk id="1049" creationId="{A4184F60-CFD4-48CF-7136-A532626AE32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61" creationId="{3DC98877-1E1A-9D72-CD79-D0B2D775840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62" creationId="{1CC107F5-D102-4B28-124F-A06DDAECF3A9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63" creationId="{8E8E6547-9695-2193-A787-362A34017802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64" creationId="{378BB00E-9EC2-C635-C546-FA1C1F3283F3}"/>
          </ac:spMkLst>
        </pc:spChg>
        <pc:grpChg chg="del">
          <ac:chgData name="Toby Donaldson" userId="2e6e5431-bb17-4c41-9985-d39c50d83c73" providerId="ADAL" clId="{B9586FC7-1ADA-4368-AE13-4AF4FF7EC188}" dt="2023-07-10T04:20:29.492" v="8699" actId="21"/>
          <ac:grpSpMkLst>
            <pc:docMk/>
            <pc:sldMk cId="4266968003" sldId="325"/>
            <ac:grpSpMk id="49" creationId="{E1BA1087-F893-D184-A5F9-C014CAC1D9A0}"/>
          </ac:grpSpMkLst>
        </pc:grpChg>
        <pc:grpChg chg="del">
          <ac:chgData name="Toby Donaldson" userId="2e6e5431-bb17-4c41-9985-d39c50d83c73" providerId="ADAL" clId="{B9586FC7-1ADA-4368-AE13-4AF4FF7EC188}" dt="2023-07-10T04:20:25.998" v="8698" actId="21"/>
          <ac:grpSpMkLst>
            <pc:docMk/>
            <pc:sldMk cId="4266968003" sldId="325"/>
            <ac:grpSpMk id="1037" creationId="{779E8913-3B73-25A8-3A67-A4CD716949C2}"/>
          </ac:grpSpMkLst>
        </pc:grpChg>
        <pc:picChg chg="mod">
          <ac:chgData name="Toby Donaldson" userId="2e6e5431-bb17-4c41-9985-d39c50d83c73" providerId="ADAL" clId="{B9586FC7-1ADA-4368-AE13-4AF4FF7EC188}" dt="2023-07-10T04:25:32.641" v="8968" actId="1076"/>
          <ac:picMkLst>
            <pc:docMk/>
            <pc:sldMk cId="4266968003" sldId="325"/>
            <ac:picMk id="6" creationId="{B8290CD6-237D-FBA1-464E-A5411388D6DD}"/>
          </ac:picMkLst>
        </pc:picChg>
        <pc:picChg chg="del">
          <ac:chgData name="Toby Donaldson" userId="2e6e5431-bb17-4c41-9985-d39c50d83c73" providerId="ADAL" clId="{B9586FC7-1ADA-4368-AE13-4AF4FF7EC188}" dt="2023-07-10T04:20:29.492" v="8699" actId="21"/>
          <ac:picMkLst>
            <pc:docMk/>
            <pc:sldMk cId="4266968003" sldId="325"/>
            <ac:picMk id="11" creationId="{917032A7-DE20-FAE3-0796-16DFBEBAE8CC}"/>
          </ac:picMkLst>
        </pc:picChg>
        <pc:picChg chg="del">
          <ac:chgData name="Toby Donaldson" userId="2e6e5431-bb17-4c41-9985-d39c50d83c73" providerId="ADAL" clId="{B9586FC7-1ADA-4368-AE13-4AF4FF7EC188}" dt="2023-07-10T04:20:29.492" v="8699" actId="21"/>
          <ac:picMkLst>
            <pc:docMk/>
            <pc:sldMk cId="4266968003" sldId="325"/>
            <ac:picMk id="24" creationId="{293A0F7B-A41A-652A-D95C-AFC61C92950E}"/>
          </ac:picMkLst>
        </pc:picChg>
        <pc:cxnChg chg="add mod">
          <ac:chgData name="Toby Donaldson" userId="2e6e5431-bb17-4c41-9985-d39c50d83c73" providerId="ADAL" clId="{B9586FC7-1ADA-4368-AE13-4AF4FF7EC188}" dt="2023-07-10T04:24:51.683" v="8963" actId="12788"/>
          <ac:cxnSpMkLst>
            <pc:docMk/>
            <pc:sldMk cId="4266968003" sldId="325"/>
            <ac:cxnSpMk id="27" creationId="{471C1436-EEA1-A517-B260-EAD3DC20DBFB}"/>
          </ac:cxnSpMkLst>
        </pc:cxnChg>
        <pc:cxnChg chg="add mod">
          <ac:chgData name="Toby Donaldson" userId="2e6e5431-bb17-4c41-9985-d39c50d83c73" providerId="ADAL" clId="{B9586FC7-1ADA-4368-AE13-4AF4FF7EC188}" dt="2023-07-10T04:25:01.084" v="8964" actId="12788"/>
          <ac:cxnSpMkLst>
            <pc:docMk/>
            <pc:sldMk cId="4266968003" sldId="325"/>
            <ac:cxnSpMk id="28" creationId="{BE8B8955-D376-F96E-1DC9-9F3D20B6EFFC}"/>
          </ac:cxnSpMkLst>
        </pc:cxnChg>
        <pc:cxnChg chg="del mod">
          <ac:chgData name="Toby Donaldson" userId="2e6e5431-bb17-4c41-9985-d39c50d83c73" providerId="ADAL" clId="{B9586FC7-1ADA-4368-AE13-4AF4FF7EC188}" dt="2023-07-10T04:20:32.002" v="8700" actId="21"/>
          <ac:cxnSpMkLst>
            <pc:docMk/>
            <pc:sldMk cId="4266968003" sldId="325"/>
            <ac:cxnSpMk id="29" creationId="{B2A0957E-0505-CC8E-FF28-5D26F70031CE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52" creationId="{7CD553C3-34AD-BE55-C974-90FAB07FA96C}"/>
          </ac:cxnSpMkLst>
        </pc:cxnChg>
        <pc:cxnChg chg="del mod">
          <ac:chgData name="Toby Donaldson" userId="2e6e5431-bb17-4c41-9985-d39c50d83c73" providerId="ADAL" clId="{B9586FC7-1ADA-4368-AE13-4AF4FF7EC188}" dt="2023-07-10T04:20:29.492" v="8699" actId="21"/>
          <ac:cxnSpMkLst>
            <pc:docMk/>
            <pc:sldMk cId="4266968003" sldId="325"/>
            <ac:cxnSpMk id="53" creationId="{690748CF-5F11-0E68-36C4-5ED9B7A9284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1" creationId="{528BAB2E-D7C3-339E-7D57-315648989AFF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2" creationId="{550FD897-723E-1E84-CE6F-6B9A33523C66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3" creationId="{A8880401-4314-FBCA-6F00-A74143C023A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24" creationId="{73E357D3-98CC-03CB-C739-2FE249B77D0C}"/>
          </ac:cxnSpMkLst>
        </pc:cxnChg>
        <pc:cxnChg chg="del mod">
          <ac:chgData name="Toby Donaldson" userId="2e6e5431-bb17-4c41-9985-d39c50d83c73" providerId="ADAL" clId="{B9586FC7-1ADA-4368-AE13-4AF4FF7EC188}" dt="2023-07-10T04:20:29.492" v="8699" actId="21"/>
          <ac:cxnSpMkLst>
            <pc:docMk/>
            <pc:sldMk cId="4266968003" sldId="325"/>
            <ac:cxnSpMk id="1031" creationId="{E5ED8B3E-1315-51A9-97D0-ABE9F0AB456C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3" creationId="{30DFBC6F-35BC-559A-52CD-844CEB35EF22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5" creationId="{C8B5BEA0-91F3-85C0-E680-2833FB86E67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26:21.090" v="9070" actId="1076"/>
        <pc:sldMkLst>
          <pc:docMk/>
          <pc:sldMk cId="357048172" sldId="326"/>
        </pc:sldMkLst>
        <pc:spChg chg="add mod">
          <ac:chgData name="Toby Donaldson" userId="2e6e5431-bb17-4c41-9985-d39c50d83c73" providerId="ADAL" clId="{B9586FC7-1ADA-4368-AE13-4AF4FF7EC188}" dt="2023-07-10T04:26:21.090" v="9070" actId="1076"/>
          <ac:spMkLst>
            <pc:docMk/>
            <pc:sldMk cId="357048172" sldId="326"/>
            <ac:spMk id="2" creationId="{1FFD1AD0-10E9-4DEC-CD5F-5D0BCB8CEBAD}"/>
          </ac:spMkLst>
        </pc:spChg>
        <pc:picChg chg="del">
          <ac:chgData name="Toby Donaldson" userId="2e6e5431-bb17-4c41-9985-d39c50d83c73" providerId="ADAL" clId="{B9586FC7-1ADA-4368-AE13-4AF4FF7EC188}" dt="2023-07-10T04:25:39.682" v="8970" actId="21"/>
          <ac:picMkLst>
            <pc:docMk/>
            <pc:sldMk cId="357048172" sldId="326"/>
            <ac:picMk id="6" creationId="{B8290CD6-237D-FBA1-464E-A5411388D6DD}"/>
          </ac:picMkLst>
        </pc:picChg>
      </pc:sldChg>
      <pc:sldChg chg="addSp delSp modSp new mod">
        <pc:chgData name="Toby Donaldson" userId="2e6e5431-bb17-4c41-9985-d39c50d83c73" providerId="ADAL" clId="{B9586FC7-1ADA-4368-AE13-4AF4FF7EC188}" dt="2023-07-10T04:36:51.628" v="9705"/>
        <pc:sldMkLst>
          <pc:docMk/>
          <pc:sldMk cId="2800531342" sldId="327"/>
        </pc:sldMkLst>
        <pc:spChg chg="mod">
          <ac:chgData name="Toby Donaldson" userId="2e6e5431-bb17-4c41-9985-d39c50d83c73" providerId="ADAL" clId="{B9586FC7-1ADA-4368-AE13-4AF4FF7EC188}" dt="2023-07-10T04:27:57.457" v="9080" actId="20577"/>
          <ac:spMkLst>
            <pc:docMk/>
            <pc:sldMk cId="2800531342" sldId="327"/>
            <ac:spMk id="2" creationId="{282AF454-95E3-2F5C-D6ED-09B970D8DD90}"/>
          </ac:spMkLst>
        </pc:spChg>
        <pc:spChg chg="mod">
          <ac:chgData name="Toby Donaldson" userId="2e6e5431-bb17-4c41-9985-d39c50d83c73" providerId="ADAL" clId="{B9586FC7-1ADA-4368-AE13-4AF4FF7EC188}" dt="2023-07-10T04:34:02.917" v="9531" actId="20577"/>
          <ac:spMkLst>
            <pc:docMk/>
            <pc:sldMk cId="2800531342" sldId="327"/>
            <ac:spMk id="3" creationId="{FB8709AA-358A-412E-53F5-C4EE72C36171}"/>
          </ac:spMkLst>
        </pc:spChg>
        <pc:spChg chg="add mod">
          <ac:chgData name="Toby Donaldson" userId="2e6e5431-bb17-4c41-9985-d39c50d83c73" providerId="ADAL" clId="{B9586FC7-1ADA-4368-AE13-4AF4FF7EC188}" dt="2023-07-10T04:33:13.888" v="9482" actId="208"/>
          <ac:spMkLst>
            <pc:docMk/>
            <pc:sldMk cId="2800531342" sldId="327"/>
            <ac:spMk id="5" creationId="{B7F91486-5C7B-23CE-C778-37CB8FE9E00B}"/>
          </ac:spMkLst>
        </pc:spChg>
        <pc:spChg chg="add del mod">
          <ac:chgData name="Toby Donaldson" userId="2e6e5431-bb17-4c41-9985-d39c50d83c73" providerId="ADAL" clId="{B9586FC7-1ADA-4368-AE13-4AF4FF7EC188}" dt="2023-07-10T04:36:14.476" v="9699" actId="21"/>
          <ac:spMkLst>
            <pc:docMk/>
            <pc:sldMk cId="2800531342" sldId="327"/>
            <ac:spMk id="8" creationId="{1A5B3F87-09EA-B76A-D7DA-A3FA86ECB63C}"/>
          </ac:spMkLst>
        </pc:spChg>
        <pc:spChg chg="add del mod">
          <ac:chgData name="Toby Donaldson" userId="2e6e5431-bb17-4c41-9985-d39c50d83c73" providerId="ADAL" clId="{B9586FC7-1ADA-4368-AE13-4AF4FF7EC188}" dt="2023-07-10T04:36:46.146" v="9704" actId="21"/>
          <ac:spMkLst>
            <pc:docMk/>
            <pc:sldMk cId="2800531342" sldId="327"/>
            <ac:spMk id="9" creationId="{DEF681CA-22A1-D25E-5068-AD18288E0514}"/>
          </ac:spMkLst>
        </pc:spChg>
        <pc:spChg chg="add mod">
          <ac:chgData name="Toby Donaldson" userId="2e6e5431-bb17-4c41-9985-d39c50d83c73" providerId="ADAL" clId="{B9586FC7-1ADA-4368-AE13-4AF4FF7EC188}" dt="2023-07-10T04:36:51.628" v="9705"/>
          <ac:spMkLst>
            <pc:docMk/>
            <pc:sldMk cId="2800531342" sldId="327"/>
            <ac:spMk id="10" creationId="{6A8E2D31-E06F-2EFB-9521-7C112D80C0F5}"/>
          </ac:spMkLst>
        </pc:spChg>
        <pc:cxnChg chg="add">
          <ac:chgData name="Toby Donaldson" userId="2e6e5431-bb17-4c41-9985-d39c50d83c73" providerId="ADAL" clId="{B9586FC7-1ADA-4368-AE13-4AF4FF7EC188}" dt="2023-07-10T04:33:49.217" v="9509" actId="11529"/>
          <ac:cxnSpMkLst>
            <pc:docMk/>
            <pc:sldMk cId="2800531342" sldId="327"/>
            <ac:cxnSpMk id="7" creationId="{C9F75551-8EA5-5A18-E209-A32C5CD6A63E}"/>
          </ac:cxnSpMkLst>
        </pc:cxnChg>
      </pc:sldChg>
      <pc:sldChg chg="addSp modSp add mod">
        <pc:chgData name="Toby Donaldson" userId="2e6e5431-bb17-4c41-9985-d39c50d83c73" providerId="ADAL" clId="{B9586FC7-1ADA-4368-AE13-4AF4FF7EC188}" dt="2023-07-10T04:38:44.329" v="9858" actId="20577"/>
        <pc:sldMkLst>
          <pc:docMk/>
          <pc:sldMk cId="1621724910" sldId="328"/>
        </pc:sldMkLst>
        <pc:spChg chg="add mod">
          <ac:chgData name="Toby Donaldson" userId="2e6e5431-bb17-4c41-9985-d39c50d83c73" providerId="ADAL" clId="{B9586FC7-1ADA-4368-AE13-4AF4FF7EC188}" dt="2023-07-10T04:38:44.329" v="9858" actId="20577"/>
          <ac:spMkLst>
            <pc:docMk/>
            <pc:sldMk cId="1621724910" sldId="328"/>
            <ac:spMk id="6" creationId="{BA8524E3-B973-EB2C-3907-271F753EE1A5}"/>
          </ac:spMkLst>
        </pc:spChg>
        <pc:spChg chg="add mod">
          <ac:chgData name="Toby Donaldson" userId="2e6e5431-bb17-4c41-9985-d39c50d83c73" providerId="ADAL" clId="{B9586FC7-1ADA-4368-AE13-4AF4FF7EC188}" dt="2023-07-10T04:37:31.635" v="9799" actId="1076"/>
          <ac:spMkLst>
            <pc:docMk/>
            <pc:sldMk cId="1621724910" sldId="328"/>
            <ac:spMk id="8" creationId="{7E8C8842-8B09-8939-57C4-E561F49D08FB}"/>
          </ac:spMkLst>
        </pc:spChg>
        <pc:spChg chg="add mod">
          <ac:chgData name="Toby Donaldson" userId="2e6e5431-bb17-4c41-9985-d39c50d83c73" providerId="ADAL" clId="{B9586FC7-1ADA-4368-AE13-4AF4FF7EC188}" dt="2023-07-10T04:37:37.584" v="9801" actId="1076"/>
          <ac:spMkLst>
            <pc:docMk/>
            <pc:sldMk cId="1621724910" sldId="328"/>
            <ac:spMk id="9" creationId="{D71174B4-EC08-127F-F6CB-682FB0043C6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0:27:15.9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16575 4177 5519 0,'5'-7'496'0,"2"0"-496"0,-5 0 0 0,2 2 0 0,-4 1 256 0,3-5-64 16,4-4 0-16,5-14 0 0,0-4 80 0,2 0 16 15,0-4 0-15,-2 7 0 0,-3-2 832 0,0 8 160 16,1-4 48-16,1-1 0 0,3 1-304 16,0-5-64-16,0 1-16 0,0-1 0 15,1 0-464-15,-4-6-96 0,1-1 0 0,0-6-16 0,-1 2-368 0,1-5 0 16,0 2 0-16,2-11 128 0,0 2-128 0,3-7 144 15,1-5-144-15,4 0 160 0,4 5 352 0,1 7 80 16,-1 5 16-16,2 4 0 0,1 7 16 0,-1 6 0 16,-2 6 0-16,0 4 0 0,-3 4-432 0,-2 4-64 15,-2 6-128-15,-1 1 176 0,-18 7 192 0,0 0 32 16,0 0 16-16,0 0 0 0,0 0 0 0,0 0 0 16,69 52 0-16,-69-30 0 0,0 8-32 0,-5 1-16 0,2 6 0 0,-1 3 0 15,2 4 32-15,-1-1 16 0,3 11 0 0,0 4 0 16,0 3 32-16,-4 8 16 0,4 10 0 0,0-8 0 15,0-1-208-15,4-6-64 0,-1 1 0 0,-1-8 0 16,5 4-192-16,3-3 0 0,3-4 0 0,-3 0 0 16,6-2-128-16,-2-5-32 0,3-2 0 0,-5-5 0 31,2-5-1136-31,-3-4-240 0,1-5-32 0,-7 1-16 0,2-1-1104 0,0-7-240 0</inkml:trace>
  <inkml:trace contextRef="#ctx0" brushRef="#br0" timeOffset="251.29">16772 3856 16575 0,'-12'-5'736'0,"3"5"160"0,4-2-720 0,1 1-176 15,4-1 0-15,0 2 0 0,2-4 848 0,2 4 144 16,3-1 32-16,3-6 0 0,2 5 320 0,2-5 64 15,5 3 0-15,-1-6 16 0,1 5-784 0,4-7-144 16,1 3-48-16,6-5 0 0,-30 14-448 0,64-30 0 16,-64 30 0-16,77-24 0 0,-77 24 0 0,87-17 0 15,-87 17 0-15,80-11 0 0,-80 11 0 0,0 0 0 0,94-5 0 16,-94 5-12032-16</inkml:trace>
  <inkml:trace contextRef="#ctx0" brushRef="#br0" timeOffset="2861.17">19041 3419 8287 0,'2'0'736'0,"-2"0"-592"15,1-2-144-15,-1 2 0 0,2 0 576 0,-2-1 96 16,4-1 16-16,-4-2 0 0,1 4 144 0,3-3 16 15,-1 1 16-15,-3-1 0 0,0-3 416 0,2 6 64 16,0-3 32-16,-2-2 0 0,-2 1 64 0,0-1 16 16,-6 2 0-16,1-3 0 0,-2 3-368 0,-2-2-80 15,-3 5-16-15,-6-2 0 0,0 0-336 0,-1 4-64 0,-1 0-16 0,-3 3 0 16,-2-2-384-16,-1 6-192 0,2-4 160 0,-6 7-160 16,3-1 0-16,2 1 0 15,0 0 0-15,2-1 0 0,1-3-304 0,3 1 48 0,-2 3 16 0,6 1 0 16,-6-3 80-16,6 2 16 0,1-1 0 0,2 1 0 15,0 2 144-15,5 0-208 0,1-2 80 0,2 5 128 16,5-3-240-16,2 2 80 0,5 1 16 0,-6-17 0 16,0 0-144-16,0 0-32 0,66 60 0 0,-66-60 0 15,0 0-128 1,77 38-16-16,-77-38-16 0,0 0 0 0,81 49 32 0,-81-49 16 0,0 0 0 0,51 57 0 0,-41-34 48 0,-4-1 16 16,-3 5 0-16,-5 2 0 0,1-1 368 0,-8-2 0 15,0 4 0-15,1-2 0 0,-5-2 368 16,-1 0 144-16,2-3 16 0,-3-6 16 0,2 6-144 0,-4-6-16 15,-2 0-16-15,0 1 0 0,-4-4-176 0,-5 0-48 16,-2-4 0-16,-1 1 0 0,0-6-144 0,-4-2-192 16,3-3 32-16,6 0 16 15,4-1-1360-15,1-6-272 0</inkml:trace>
  <inkml:trace contextRef="#ctx0" brushRef="#br0" timeOffset="3332.89">19226 3741 1839 0,'-4'0'160'0,"4"0"-160"0,0 0 0 0,0 0 0 15,4-1 1536-15,-4 1 288 0,1 0 48 0,3 0 16 16,1 0-1568-16,0 1-320 0,2-1 0 0,-7 4 0 15,2 1 0-15,0 2 272 0,-2-2-32 0,1 0-16 0,3 1 1136 0,1-3 240 16,4 2 32-16,3-5 16 0,2 2-368 0,0-5-64 16,7-1 0-16,-4 1-16 15,2-3-448-15,2 1-96 0,0-2-16 0,2 0 0 0,0 0-496 0,-3-1-144 16,3 2 0-16,0 1 0 0,-6-2 0 0,2 2 0 16,2 0 0-16,-7-2 0 0,2-2 0 15,-2-1 0-15,-4 1 0 0,-1-3 0 0,-2 1 0 0,-2-1 0 16,0 0 0-16,-1-2 0 15,-1 0 0-15,-3 2 0 0,0-4 0 0,-3 0 0 0,-2 6 0 0,-4-6 0 16,0 2 0-16,-5 6 128 0,2-1 0 0,-5 6 16 16,-1-3 0-16,-4 12 0 15,-1 0 608-15,-1 5 112 0,-1 1 32 0,1 6 0 0,1 4 0 0,1 1 16 0,-1 6 0 0,2 3 0 16,-2-1 0-16,6 4 0 0,-1 3 0 0,4-1 0 16,6 3-320-16,1-2-64 0,7-1-16 0,3-2 0 15,6-1-320-15,3-6-192 0,-12-28 192 0,0 0-192 31,72 70-336-31,-72-70-176 0,0 0-48 0,115 37 0 16,-115-37-1040-16,92 7-224 0,-92-7-32 0,115-6-10672 0</inkml:trace>
  <inkml:trace contextRef="#ctx0" brushRef="#br0" timeOffset="3946.28">20417 3651 8287 0,'0'-7'368'0,"0"3"80"16,2-1-448-16,0 3 0 0,0-1 0 0,1-1 0 0,-3 3 928 0,4-6 96 15,3 1 32-15,0-6 0 0,1 4 0 0,-4-3 0 16,1 2 0-16,-5 4 0 0,0-2 912 0,-7 7 176 16,0-2 32-16,-5 4 16 15,-4 2 16-15,-3-1 0 0,-4 6 0 0,-1-2 0 0,0 2-912 0,-3-1-176 16,1 1-32-16,-2 3-16 0,2-1-672 0,0-1-128 16,2 4-16-16,-1 0-16 0,-1 3-240 0,2 1 0 15,1 1 0-15,4 2 0 0,-4 1-128 0,8 1 128 16,2-2 0-16,7 2 0 0,2-6-160 0,4 0 160 0,4 1-128 15,2-4 128-15,5 1-272 0,3-4 16 0,-14-11 16 0,0 0 0 32,0 0-528-32,0 0-96 15,110 17-32-15,-110-17 0 0,0 0 320 0,83-22 48 0,-57 8 16 0,2-2 0 0,-2-1 512 0,1 1 0 16,-5-3 0-16,1-4 0 0,0 4-176 0,-3-5 176 0,0-1-160 0,-5 1 160 16,3 1 0-16,-4 1 0 0,-2 1 0 0,-2-2 0 15,-1 6 0-15,0 6 0 0,-6 4 128 0,-3 6-128 16,0 1 0-16,0 5 0 0,-5 3 0 0,2 6 0 15,-4 7 592-15,-2 2 16 0,0 8 0 0,-1 4 0 16,1 5-16-16,-5 7 0 0,0 11 0 0,2 4 0 16,-6 10-352-16,5-3-80 0,-3 6-16 0,5-3 0 0,-1-3 0 15,7-2 0-15,-2-6 0 0,5-7 0 0,4 1-144 0,2-4 128 16,2-2-128-16,5-2 128 0,3-4-128 0,3-6 0 16,-17-37 0-16,47 62 0 0,-47-62 144 15,0 0-144-15,67 44 160 0,-67-44-160 0,0 0 0 0,0 0 0 31,0 0 0-31,74-26 0 0,-60 10 0 0,-5-8 0 0,2-2 0 0,-3-6 0 0,1-4 0 0,-2-4 0 16,-5-4 176-16,-1-3-176 0,-2-2 288 0,-4-1-48 16,-1-6-16-16,-2 2 0 0,-1-2 144 0,-5-3 16 15,-2-2 16-15,-3-2 0 0,-2 3-208 0,2 2-64 16,-4 6 0-16,2 8 0 0,4 9-128 0,-2 11 0 0,1 7 0 16,-1 8 0-16,4 5-384 0,-3 6 0 15,1 2 0-15,-1 4 0 16,1 1-928-16,5 0-192 0,1 5-32 0,-1-6-16 15,3 5-560-15,6-3-128 0,1-1 0 0,4-1-9648 0</inkml:trace>
  <inkml:trace contextRef="#ctx0" brushRef="#br0" timeOffset="4292.72">20991 3780 11967 0,'-7'-9'1072'0,"5"4"-864"15,2-2-208-15,0 2 0 0,0 1 400 0,0-1 48 0,2 1 0 0,-2-1 0 0,2-7-448 0,-4 3 0 16,0 0 0-16,-3 4 0 0,1 4 1088 0,-1 1 144 16,-2 0 32-16,5 1 0 0,-1 8 464 0,-1 0 112 15,4-1 16-15,0 6 0 0,4 0-800 0,-4 2-160 16,0-2-16-16,3 3-16 0,-1 4-384 0,2-3-80 15,1 1-16-15,2-2 0 0,0 4-384 0,3-4 0 16,4-1 0-16,0 0 0 0,-14-16 0 0,0 0 0 31,0 0-128-31,84 33 128 0,-84-33 0 0,0 0-144 0,0 0 144 0,92-17 0 0,-73 6-176 0,-1-1 176 16,3-2-160-16,-7-3 160 0,1-1 0 0,-1 1 0 16,4 1 0-16,-4-1 0 0,-2 1-272 0,-2 2-64 0,2 0-16 0,-1 0 0 46,1 2-1008-46,-3 0-208 0,0-2-32 0,-1 5-5568 0,1 0-1088 0</inkml:trace>
  <inkml:trace contextRef="#ctx0" brushRef="#br0" timeOffset="4716.03">21604 3748 10127 0,'0'2'896'0,"2"2"-704"15,1-3-192-15,1-1 0 0,-1 2 736 0,3 0 112 16,2 1 32-16,3 2 0 0,4 2-560 0,-15-7-96 16,0 0-32-16,0 0 0 0,0 0 640 0,86 25 112 15,-69-22 16-15,-17-3 16 0,0 0 608 0,0 0 112 16,93 0 32-16,-93 0 0 0,0 0-784 0,75-12-160 16,-75 12-16-16,0 0-16 0,78-17-528 0,-55 6-96 15,-6 3-128-15,0-6 176 0,-3-2-176 0,-1 2 0 16,-3 0 0-16,-1-3 0 0,-2-1 0 0,-2 1 0 15,-2-1-144-15,3-1 144 0,-6-2-256 0,0 4 0 16,0-2 0-16,-4-2 0 0,-1 7 16 0,-2-2 16 0,-3 2 0 0,-4 6 0 16,1 2 224-16,-7 6 0 0,0 6 0 0,-1 2 0 15,-1 6 368-15,-4 4 64 0,3 8 16 0,-3 0 0 16,5 4 640-16,2 3 144 0,1 1 32 0,1 1 0 16,5 0-304-16,1 2-64 0,4-2-16 0,6-1 0 15,1 1-112-15,0-7-32 0,8-2 0 0,3-5 0 16,4-2-336-16,-15-19-64 0,0 0-16 0,0 0 0 15,108 44-320-15,-108-44 0 0,0 0-192 0,108 12 64 16,-108-12-560 0,0 0-96-16,109 0-32 0,-109 0-9840 0,0 0-1968 0</inkml:trace>
  <inkml:trace contextRef="#ctx0" brushRef="#br0" timeOffset="5407.05">22618 3471 7359 0,'6'-3'656'0,"-3"3"-528"0,-1 0-128 0,1 0 0 16,1 0 944-16,1 0 144 0,5 0 48 0,6 3 0 0,-16-3-496 0,0 0-80 16,0 0-32-16,0 0 0 0,86 32-368 0,-78-24-160 15,-1 6 128-15,-2-1-128 16,-1 0 1088-16,-4 5 128 0,2-1 16 0,-2 6 16 0,0 0 432 0,-2 1 96 16,-2-1 16-16,-1 3 0 0,-3-4-1056 0,-1 5-208 15,-3-5-32-15,1 1-16 0,-1-1-480 0,3-6 0 16,-3-4-128-16,2-3 128 0,3-4-128 0,-2-3 128 15,0 1 0-15,2-6 0 0,4 3 0 0,-2-5 0 16,3 0 0-16,2-8 0 0,3 5 0 0,2-10 256 16,4 4-64-16,3-7 0 0,2-1-192 0,4-4 128 15,3-1-128-15,-4-4 0 0,6 0 0 0,-4-4 0 16,0 0 0-16,0-1 0 0,2-1 0 0,-3-1 0 0,1 1 0 16,2 2 0-16,-2 0 384 0,2 1 0 0,-2 7-16 0,2 1 0 15,-4 9 96-15,-3 6 32 0,4 4 0 0,-6 2 0 16,2 9 0-16,-6-3 0 15,3 8 0-15,-2 0 0 0,-1 0 80 0,-1 6 32 0,2 1 0 0,-4 1 0 16,-1 4 0-16,1 5 0 0,-5 2 0 0,2-2 0 16,-2 4-160-16,0-2-48 0,-2 5 0 0,-2 0 0 15,3 2-128-15,-3 0-16 0,1 3-16 0,1-1 0 16,-1-3-240-16,-1 3 0 0,2-2 0 0,2 1 0 16,0-1-512-1,0-2-80-15,0 0-32 0,0-3 0 0,6-7-2256 0,-3-1-448 0</inkml:trace>
  <inkml:trace contextRef="#ctx0" brushRef="#br0" timeOffset="5714.5">24009 3383 17503 0,'3'0'768'0,"3"0"176"16,-3 0-752-16,2-4-192 0,-3 4 0 0,-4 0 0 0,4 0 672 0,-2 0 96 15,-2 0 32-15,-3-3 0 0,-4 3 96 0,-6-2 0 16,-3-2 16-16,-1 1 0 0,-2 1 320 0,2-1 64 16,-2 3 16-16,2-2 0 0,-4 4-512 0,2 3-96 15,-1-2-32-15,1 6 0 0,2 3 64 0,1-1 16 0,3 6 0 0,1 1 0 16,3-1-224-16,1 2-32 0,3 2-16 16,3 5 0-16,1 0-352 0,3 0-128 15,5 1 0-15,2-1 144 0,-2 0-144 0,7-4 0 0,-1 1 0 0,-11-23 0 16,0 0 0-16,49 61 0 0,-49-61-144 0,0 0 144 15,69 49-192-15,-69-49 0 0,0 0 16 0,93 35 0 32,-93-35-1648-32,0 0-336 0</inkml:trace>
  <inkml:trace contextRef="#ctx0" brushRef="#br0" timeOffset="6114.07">24375 3468 12895 0,'-5'9'576'0,"1"-6"112"0,4 2-560 0,4 1-128 16,-4-3 0-16,1 0 0 0,3 1 0 0,1 3-144 15,7 2 144-15,-1 3-208 0,4 2 208 0,3 0 0 16,-4-4 144-16,-14-10-144 0,0 0 1168 0,0 0 144 16,0 0 32-16,92 16 0 0,-92-16 256 0,0 0 64 15,0 0 16-15,75-14 0 0,-61 9-976 0,-2-4-192 16,2-3-32-16,-5 1-16 0,1-1-464 0,-3-5 0 15,2 3 0-15,-4-2 0 0,4-3 0 0,-4 2 0 0,2-4 0 0,-2-2 0 16,-1 0 0-16,-2 2 0 0,1-3 0 0,-3 0 0 16,-3 1 0-16,-3 0 0 0,1 6 0 0,-4-2 0 15,1 3 0-15,-6 2 0 0,2 2 0 0,-6 7 0 16,1 1 0-16,-6 11 0 16,0 4 0-16,-3 4 0 0,0 5 1024 0,0 6 96 0,-4 5 32 0,3 4 0 15,0 8 256-15,5 1 64 0,-1-2 16 16,6 7 0-16,4-2-304 0,8-2-64 0,5 4-16 0,9-11 0 15,0-3-528-15,8-4-96 0,-17-31-32 0,54 58 0 16,-54-58-448-16,75 48 128 0,-75-48-128 0,98 40 0 16,-98-40 0-16,106 44-128 0,-106-44 128 0,98 47-208 15,-98-47-368-15,0 0-64 16,109 50 0-16,-109-50-16528 0</inkml:trace>
  <inkml:trace contextRef="#ctx0" brushRef="#br0" timeOffset="8850.94">26421 3295 20271 0,'-11'4'1792'0,"3"-4"-1424"0,6 2-368 0,-2-1 0 16,3 1 0-16,-3-2 0 0,-5 5 0 0,-5 4 0 31,-3 3-1056-31,-4 2-128 0,4 4-32 0,-1-1 0 16,4 0 320-16,0 4 48 0,-1-1 16 0,1 2 0 0,3 4 1232 0,-4 0 256 0,4 1 48 0,-1 2 16 16,3-1 688-16,4 3 128 0,0-1 16 0,1-2 16 15,8-2-288-15,1 0-48 0,-5-26-16 0,0 0 0 16,35 61-576-16,-35-61-112 0,0 0-16 0,0 0-16 15,80 44-320-15,-80-44-176 0,0 0 192 0,0 0-192 16,80 8 208-16,-80-8-64 16,0 0-16-16,0 0 0 0,91-8 144 0,-91 8 32 0,0 0 0 0,89-20 0 15,-89 20-304-15,68-19 0 0,-68 19 128 0,76-22-128 0,-76 22 0 0,75-35 0 16,-42 14 0-16,-3 2 0 0,-7-2 0 0,-4 2 0 16,-2-6 160-16,-6-3-160 0,-4-3 336 0,0-4-16 15,-7-1 0-15,0-3 0 0,-6 1 112 0,-1-2 16 16,-1 5 0-16,-6-1 0 0,-4 8-208 15,-3 7-48-15,-1 3 0 0,-1 10 0 0,-7 4-192 0,3 8 144 16,0 4-144-16,0 6 128 0,2 2-128 0,3 3 128 16,1 4-128-16,1 3-9744 15,3-3-2032-15</inkml:trace>
  <inkml:trace contextRef="#ctx0" brushRef="#br0" timeOffset="9541.85">27989 2498 2751 0,'-2'7'256'0,"1"-6"-256"0,-1 3 0 0,2-2 0 15,-4-2 1136-15,3 0 176 0,-3 1 32 0,-1-1 16 16,-2 2 224-16,-4-2 32 15,3 4 16-15,-6-3 0 0,3-6-272 0,1 5-48 0,1-3-16 0,0-4 0 16,-4 0-144-16,4-2-48 0,0 0 0 0,-3-1 0 16,1-2-528-16,3 1-96 0,-4-4-32 0,-2 1 0 15,0 0-288-15,1 0-160 0,-1 2 160 0,-1-1-160 16,-1 5 128-16,4 6-128 0,-5-2 0 0,3 4 144 16,-4 6 256-16,4 1 48 0,2 3 16 0,-2 2 0 15,5 2-48 1,1 0-16-16,-1 7 0 0,4 2 0 0,3-1 48 0,0 10 16 0,2-3 0 0,2 10 0 0,5-3 112 0,-5 8 32 15,5 1 0-15,-2 4 0 0,-2 3 16 0,3 4 0 16,-3-2 0-16,-1 3 0 0,1 1-16 0,-1 4 0 16,0 8 0-16,-2 1 0 0,2 4-368 0,-2 0-80 15,3 4-16-15,-1-8 0 0,5-1-144 0,3-4 0 16,6 0 0-16,1-5 0 16,6-3 0-16,-23-58 0 0,45 94 0 0,-45-94 0 15,39 69-1008-15,-39-69-80 0,0 0 0 0,0 0-13824 0</inkml:trace>
  <inkml:trace contextRef="#ctx0" brushRef="#br0" timeOffset="9777.45">27590 3268 20271 0,'-30'-7'896'0,"13"1"192"0,3 3-880 0,2-2-208 0,7 5 0 0,1 0 0 16,1 0 1408-16,-4 0 224 0,-2-4 48 0,2 4 16 16,5-2-96-16,7-1-32 0,13 3 0 0,-18 0 0 15,0 0-1200-15,92-12-240 0,-92 12-128 0,98-14 128 16,-44 5-688-16,7 0-128 0,2 4-16 0,3-4-16 16,2 4-1616-16,-2-2-320 0,2 7-64 0,-68 0-7728 15</inkml:trace>
  <inkml:trace contextRef="#ctx0" brushRef="#br0" timeOffset="11679.7">17338 5697 11055 0,'4'0'976'0,"-4"0"-784"0,0 0-192 0,0 0 0 16,0-3 0-16,0 3-288 0,2-4 64 0,1 4 16 0,1-5 592 0,-3 0 112 16,3-2 16-16,-4 2 16 15,0-1 432-15,-4-1 96 0,3 2 16 0,-6 2 0 0,0-2 208 0,-2 3 32 16,0 0 16-16,-1 0 0 0,-1-1-528 0,3 3-96 16,-6 0-32-16,0 3 0 0,1 1-240 0,-4 1-48 15,0 0-16-15,-4 4 0 0,2 0-96 0,-2-1-16 16,-2 6 0-16,0 4 0 0,1-1-96 0,-3 1-32 15,6-1 0-15,2 6 0 16,3 3 96-16,2 3 16 0,-1 3 0 0,3-1 0 0,1 7 64 0,2-1 16 16,2 3 0-16,3 0 0 0,2 4-64 0,2-8 0 0,5-1 0 15,2 0 0 1,6-9-128-16,3 2-128 0,-18-28 144 0,0 0-144 0,82 59 0 16,-82-59-128-16,0 0-16 0,101 24 0 15,-101-24-592-15,0 0-112 0,103-10-32 0,-103 10 0 16,0 0-560-16,94-38-112 0,-94 38-32 0,66-42 0 15,-33 21 560-15,0-5 96 0,5 0 32 0,-1-7-4448 0,5-6-880 0</inkml:trace>
  <inkml:trace contextRef="#ctx0" brushRef="#br0" timeOffset="12151.74">18062 5082 17503 0,'-9'4'1552'0,"4"5"-1232"31,5-2-320-31,0 0 0 0,0 0 512 0,0 3 32 0,-4 14 16 0,-5 16 0 16,-1 9-992-16,-1 9-192 0,3 1-32 0,-3-3-16 0,3 5 672 0,-1-4 0 15,4 1 176-15,-2 1-48 16,1 0 1088-16,1 0 224 0,0 6 32 0,2 1 16 0,-3 2-336 0,5 1-80 0,-1 3-16 0,-3-11 0 15,5-4-384-15,0-10-80 0,0-7-16 0,1-7 0 16,3-6-576-16,-2-6 0 0,1-9 0 0,1-5-128 31,1-7-496-31,0-6-80 0,2 1-32 0,2-7 0 16,-1-2 160-16,6-5 48 0,-3-5 0 0,4-4 0 0,-1-4 208 0,-1-1 32 0,2-2 16 0,1-1 0 16,1-1 16-16,-3-1 16 0,5 1 0 0,1-1 0 31,-1 3 240-31,2-1 0 0,-2-3 0 0,2 3 0 15,1-3 0-15,-2 8 0 0,4 5 0 0,-7 9 0 16,1 8 144-16,-4 7-144 0,0 7 0 0,-2 1 144 0,-7 6 544 16,0 2 96-16,2 10 32 0,-7 0 0 0,6 8 720 15,-6 1 128-15,0 3 48 0,3 4 0 0,-3 4-944 0,0 1-192 16,0-1-48-16,0-1 0 0,0-3-528 0,5-1-144 16,-1-4-16-16,3-4 0 15,1-3-1280-15,5-2-256 0,2 0-48 0,-15-26-11120 16</inkml:trace>
  <inkml:trace contextRef="#ctx0" brushRef="#br0" timeOffset="12608.58">19300 5814 26719 0,'-22'12'1184'0,"10"-7"240"0,-1 2-1136 0,5-1-288 0,3-3 0 0,-1-1 0 16,-1 3 752-16,-7 4 80 0,-7 3 32 0,-6 9 0 16,-5 1-1184-16,-1 1-224 0,0 0-48 0,3 3-16 15,2-3-80-15,2 1-16 0,4 0 0 0,-4 2 0 16,5 4 704-16,1-2 0 0,5 2 0 0,1-1 176 16,5-1 640-16,4-2 128 0,0-3 16 0,5-1 16 15,5-1-320-15,0-3-64 0,2-4-16 0,4-6 0 0,-11-8-336 0,0 0-80 16,0 0-16-16,0 0 0 0,94 32-144 0,-94-32-272 15,0 0 64-15,92-26 16 0,-92 26-48 0,66-40 0 16,-33 17 0-16,-1-3 0 16,-1-2-272-16,-5-3-64 0,0-3-16 0,-3 3 0 15,-6-4-48-15,1 0 0 0,-8 1 0 0,3-3 0 0,-5 6 384 0,-3-4 80 16,2 3 16-16,-1 1 0 0,-1 2 160 0,-2 6 0 16,-3 2 0-16,0 12 0 0,0 4 0 0,-3 5-256 15,-2 5 64-15,-1 7 0 0,-1 2 192 0,2 4 0 16,-3 8 160-16,-5 5-160 0,3 2 784 0,1 7 64 15,-3 2 16-15,3 2 0 0,1 5 112 0,-1-6 32 0,2-3 0 16,3-5 0-16,1-7-752 0,1-4-256 0,4-1 144 0,3-6-144 31,2-3-384-31,4 0-144 0,1-5-48 0,0-2 0 16,-12-7-1200-16,0 0-240 0,0 0-48 0,0 0-5456 0,99-5-1088 0</inkml:trace>
  <inkml:trace contextRef="#ctx0" brushRef="#br0" timeOffset="13000.93">19905 5772 17503 0,'-17'14'768'0,"5"-5"176"15,1 1-752-15,2-1-192 0,6 0 0 0,-1-1 0 0,-1 8 1408 0,-4 8 240 16,-4 15 48-16,-3 10 16 0,0 5-944 0,4-2-176 16,-2-3-32-16,2-2-16 0,3-4-400 0,4-1-144 15,-2-2 0-15,2-5 144 0,3 0 304 0,2-9 48 16,2 3 16-16,1-6 0 0,-3-4-208 0,0 2-48 15,0-2 0-15,-5-7 0 0,1 2-256 0,-4-5 0 16,-1-5 0-16,0-4-144 0,-1 0 144 0,1-6 0 16,0-1-144-16,2-3 144 0,2-4 0 0,2-3 0 15,1-4 0-15,2-5 0 0,2 3 0 0,3-7 0 16,2-1 0-16,2-4 0 0,3 0-160 0,2-5 160 16,0 4-208-16,3-10 80 0,1-1-64 0,-1-5 0 15,6-5 0-15,-2-1 0 0,3 1 192 0,2 3 0 0,0 7 0 0,-3 7 0 16,1 10 336-16,-8 7 0 0,0 6 0 0,-6 8 0 15,2 4 544-15,-6 1 96 0,1 3 32 0,-2 1 0 16,-2 1-112-16,2 3-32 0,-3 1 0 0,5-1 0 16,-3 4-672-16,3-2-192 0,3 2 0 0,1 1 0 31,2 0-1680-31,3-2-416 0,-16-7-80 0,0 0-6928 0,0 0-1392 0</inkml:trace>
  <inkml:trace contextRef="#ctx0" brushRef="#br0" timeOffset="13425.07">20709 5826 3503 0,'3'5'0'0,"-3"-1"144"0,0 1-144 0,0-5 192 0,0 4-192 0,-2-3 0 0,1 1 0 0,-5 0 0 16,-1 1 1216-16,-3-1 192 0,-2 2 32 0,-2-6 16 0,-2-2 80 0,0 1 32 16,1-6 0-16,-3 4 0 0,1 1 144 0,-1 3 16 15,-1-3 16-15,0 8 0 0,0-3-80 0,0 3 0 16,-4 6-16-16,2 1 0 0,0 3-688 0,2 5-144 15,-4 2-32-15,1 5 0 0,4 5-400 0,-3 4-64 16,4 0-32-16,3-2 0 0,5-3-288 0,4 1 0 16,5 0 0-16,2-6 0 0,7-6 0 0,3-3 0 15,0-3 0-15,-12-13 0 0,0 0-320 0,0 0 48 0,94 37 0 16,-94-37 0 0,0 0-352-16,98 9-64 0,-98-9-16 0,0 0 0 15,97-21 176-15,-97 21 16 0,56-37 16 0,-30 16 0 0,-3-1 304 0,-6-3 192 0,2-1-208 0,-3 0 80 16,-2-3 128-16,-4 2-208 0,1 0 80 0,-2-3 128 15,-2 2-448-15,0-2 48 16,-2 3 0-16,-2-3 0 0,3 4 400 0,-3 0 0 0,-1 7 0 0,1 5 0 16,-3 5 0-16,0 7 0 0,0 6 0 0,0 4 0 15,-3 10 128-15,1 8 128 0,-5 3 0 0,2 5 16 16,-4 0 736-16,4 10 144 0,-4-4 16 0,0 4 16 16,1-4-528-16,2 0-96 0,3-2-32 0,3-5 0 15,0-3-784 1,3-8-176-16,4-1-16 0,4-3-8128 0,3-8-1632 0</inkml:trace>
  <inkml:trace contextRef="#ctx0" brushRef="#br0" timeOffset="13661.94">21446 5755 18431 0,'-30'8'1632'0,"16"-2"-1312"15,2 2-320-15,1-2 0 0,6 1 2080 0,2-2 352 16,-6 5 64-16,-3 8 0 0,-7 13-1424 0,-4 7-304 0,-3 9-48 0,0 0-16 16,3 0-704-16,6 0-288 15,1 2 16-15,7-3 0 16,9 2 464-16,7-8 80 0,2 0 32 0,5-5 0 0,7-9 288 0,-21-26 64 16,57 40 16-16,-57-40 0 0,0 0-672 0,100 30 0 0,-100-30-128 0,0 0 128 31,125-3-1056-31,-125 3-96 0,92-18 0 0,-92 18-11968 0</inkml:trace>
  <inkml:trace contextRef="#ctx0" brushRef="#br0" timeOffset="13912.15">22261 4985 24879 0,'-23'9'2208'0,"13"-2"-1760"0,0 1-448 0,4 1 0 16,3 0 2416-16,-1-1 400 0,3 8 64 0,1 10 32 0,-7 21-2240 0,1 16-448 16,1 12-96-16,-2 0 0 15,2 0-944-15,0 5-176 0,0-5-32 0,1 0-16 16,4-1-288-16,0-2-48 0,4 1-16 0,4-2 0 0,3 4 1200 0,1-3 192 16,2 1 0-16,3-5 192 0,1-4 256 0,-1-3 64 15,1-2 16-15,-4 2-13216 16</inkml:trace>
  <inkml:trace contextRef="#ctx0" brushRef="#br0" timeOffset="14352.33">21897 5607 37775 0,'-16'21'1664'0,"13"-11"368"0,-2 2-1632 0,6 0-400 0,3-1 0 0,1-2 0 16,7 3 128-16,-12-12-128 0,49 61 128 0,-5-16-128 16,-1 0-896-16,-43-45-256 0,86 77-48 0,-86-77-16 31,78 50-304-31,-78-50-64 0,75 30-16 0,-75-30 0 0,0 0 1008 0,115 14 192 0,-115-14 32 0,80-5 16 0,-80 5 704 0,87-23 144 16,-87 23 16-16,89-38 16 15,-89 38 896-15,89-44 176 0,-89 44 48 0,78-48 0 16,-41 21-1120-16,-2 3-208 0,-4-2-64 0,-1-4 0 15,-2 1-816-15,-6-3-160 0,-4 4-48 0,-3-1 0 16,-6 3-544-16,-4 0-112 0,-1 3-32 0,-8 4 0 0,-1 3 944 0,-2 6 176 16,-3 4 32-16,-3 6 16 0,0 6 912 0,-5 2 176 15,1 6 32-15,-2 4 16 0,1 4 432 0,1 8 64 16,-1 3 32-16,1 5 0 0,-1 2-240 0,4 4-48 0,-3 3-16 16,3 2 0-16,2 1-480 0,3 3-80 0,4-1-32 0,5 0 0 15,0-1-224-15,5-8-32 0,4 2-16 0,3-6 0 16,11-3-208-16,-23-36 0 0,54 58 0 0,-54-58 0 31,78 42-384-31,-78-42-112 0,93 33-16 0,-93-33-16 16,106 29-1040-16,-106-29-208 0,111 14-32 0,-111-14-16 0,105-5-1680 15,-105 5-336-15</inkml:trace>
  <inkml:trace contextRef="#ctx0" brushRef="#br0" timeOffset="14714.29">23528 5673 30399 0,'-37'26'2704'0,"22"-10"-2160"16,4-1-544-16,3-2 0 0,4-5 1408 0,-1 1 160 15,5 5 32-15,-7 19 16 16,0 7-1616-16,-4 11-512 0,1 13-16 0,-4-1 0 31,5 3-320-31,1-3-64 0,4-6-16 0,4-6 0 0,5-3 928 0,2-4 128 0,4-2 48 0,1-4 16 0,-2-3 32 0,-1-4 16 16,0-3 0-16,-6-4 0 0,1-4-240 0,-8-12-128 15,1-2 128-15,-4-3-208 0,0-6-96 0,-2-8-16 16,1-1 0-16,-1-5 0 0,0-10 320 0,0 1 0 16,1-5 0-16,-1 0 0 15,4-4-224-15,1-5 64 0,2 0 16 0,2 0 0 0,2-4 144 16,5-5-128-16,4-3 128 0,4-5-128 16,-1-3 128-16,9-1 0 0,3 0 0 0,2 0 0 0,5 7 128 0,0 2-128 0,2 7 128 0,3 7-128 31,2 6 192-31,-40 32-16 0,67-43-16 0,-67 43 0 15,0 0 480-15,78-26 80 0,-78 26 32 0,0 0 0 16,0 0 128-16,91 3 16 0,-91-3 16 0,0 0 0 16,0 0-912-16,108 21 0 0,-108-21 0 0,0 0-10960 15,103 10-2160-15</inkml:trace>
  <inkml:trace contextRef="#ctx0" brushRef="#br0" timeOffset="15138.95">24967 5527 17503 0,'-27'0'1552'0,"14"3"-1232"16,3-3-320-16,1 2 0 0,6-2 3472 0,-1 0 640 16,2 0 128-16,-5 3 32 0,-3 3-3376 0,-7 1-656 15,-10 1-240-15,-4 3 144 16,-9 1-992-16,0 0-208 0,-2-2-32 0,2 3-16 0,0-3 1264 0,5 2 256 15,2 1 48-15,7-3 16 0,5 4 384 0,2-5 80 16,8 3 16-16,4-2 0 0,6 1-736 0,2-1-224 0,5 4 128 0,2-2-128 31,4 2-400-31,-12-14-144 0,0 0-32 0,63 44 0 16,-63-44-432-16,0 0-80 0,94 49-32 0,-94-49 0 0,82 29 608 0,-82-29 112 0,73 28 16 0,-73-28 16 16,0 0 512-16,88 52 112 0,-88-52 0 0,0 0 16 15,61 58 640-15,-49-37 128 0,-4 1 32 0,-2 1 0 16,-5 3-512-16,-2 0-112 0,-8 0 0 0,0 2-16 15,-6-2 512-15,-1 4 96 0,-5 1 32 0,0-3 0 16,2 5 0-16,-7-1 0 0,3-1 0 0,-3-3 0 0,3-7-576 16,-3 1-112-16,3-6-32 0,3-6 0 0,0-1-224 0,1-4-128 15,4-5 128-15,1-5-128 0,3-4-256 0,2-3-112 16,4-5-16-16,2-11-16 16,4 0-2560-16,5-5-512 0,-1-2-112 0,4-1-11136 15</inkml:trace>
  <inkml:trace contextRef="#ctx0" brushRef="#br0" timeOffset="15343.12">25985 6148 44223 0,'-54'27'3936'0,"26"-10"-3152"0,12-3-624 0,13-2-160 16,8-7 832-16,7-1 128 0,-12-4 16 0,0 0 16 16</inkml:trace>
  <inkml:trace contextRef="#ctx0" brushRef="#br0" timeOffset="21814.12">18732 4574 911 0,'35'-5'0'0,"-3"-2"0"16,-11 5 0-16,-8-2 0 0,0 4 672 0,11-5 48 15,25-2 16-15,24-3 0 0,11-4-80 0,1 2-16 16,-10 3 0-16,-14 5 0 0,-9-1-640 0,-6 2 0 16,-3 1 0-16,-5-1 0 0,3 1 0 0,-1-2 0 15,-5 1 0-15,-2 1 0 0,-2 0 0 0,-5-3 160 0,0 3-16 16,-3-1 0-16,1-1 304 0,-1 4 64 0,0 0 16 0,1 0 0 15,4 0 48-15,-2 0 0 0,0 0 0 0,2 0 0 16,2 4-32-16,1-2 0 0,-1 1 0 0,6-3 0 16,-1 5-96-16,0-3-32 0,5 0 0 0,0-2 0 15,4 0-128-15,-1 0-32 0,3 0 0 0,-3-2 0 16,2 0 256-16,8 1 32 0,-1-3 16 0,5-1 0 16,1 1 400-16,0-4 64 0,2 3 32 0,3-1 0 15,-2-1-176-15,5-1-48 0,-3 2 0 0,3 3 0 16,4-2-192-16,2 1-64 0,-3 2 0 0,3-1 0 15,-1-1-288-15,-1-1-64 0,0 2-16 0,1-2 0 16,0-1-208-16,3 3 0 0,1 1 0 0,-7-1-160 0,5-1 160 16,-2-1 0-16,-5 0 0 0,4-4 0 0,-4-3 0 0,2 3 0 15,2 0 0-15,-4 4 0 0,0 2 0 0,4-3-160 16,-4 3 160-16,2-2 0 0,-2-1 0 16,-1 0 0-16,-2 0 0 0,-1 3 0 0,3 3 0 0,-6 3 0 15,2 1 0-15,0 1 0 0,0 0 0 0,-3-1 0 16,-1 1 0-16,1-5 0 0,-6 0 0 0,2 0 0 15,-2 0 0-15,-3 0 0 0,2 0 0 0,-1 0 0 16,-1 0 0-16,0 0 0 0,-1 0 0 0,0 0 128 16,0 0-128-16,-2-5 144 0,-3 1 272 0,-1 2 48 15,0-4 16-15,-2 0 0 0,0 1-192 0,-5-2-32 0,5 2-16 0,-5 0 0 16,1-1-240-16,3-1 0 0,1 2 0 0,-4 2-160 16,3-2 160-16,1-1-208 0,-4 3 80 0,3-1 128 31,-4-1-1008-31,5 5-80 0,-4-3 0 0,4-3-16 15,2 5-864-15,0-3-160 0,2 1-48 0,-3 1 0 16,1 2 560-16,-3 0 96 0</inkml:trace>
  <inkml:trace contextRef="#ctx0" brushRef="#br0" timeOffset="29277.44">20745 8967 6447 0,'-7'-6'576'0,"4"1"-576"15,-1-2 0-15,2 5 0 0,2-1 784 0,0 3 48 16,0 0 16-16,0-2 0 0,0-1-848 0,-1-4 0 16,-1-2 0-16,2 0-192 15,0 2-768-15,-4-1-144 0,4 1-48 0,-1-2 0 0,-1 4 848 0,2-4 176 16,0 6 128-16,0-3-192 0,0 1 864 0,0 2 160 15,0-1 48-15,0-1 0 0,0 5 240 0,0 0 48 0,0-2 16 16,0 2 0-16,0 0-448 0,2 0-96 0,-2 2 0 0,0-2-16 31,0 0-624-31,0 0 0 0,-2 0 0 0,0 0 0 0,-1 0 0 0,-1 0 0 0,-3 0 0 0,-1 3 0 16,-1-1 272-16,0 2 48 0,-3-4 0 0,-2 5 0 16,-3-2 64-16,-1 4 32 15,-3 0 0-15,2 2 0 0,-4-2-112 0,3 2-32 0,0-1 0 0,-1 1 0 16,1 1-64-16,0-1-16 0,3 0 0 0,-6 0 0 15,2 5-192-15,0-2 144 0,2 0-144 0,-3 4 128 16,-1 1-128-16,-1 4 0 0,-3 2 0 0,5-1 0 16,-1 3 208-16,2-1 64 0,2 2 16 0,2-2 0 0,-1 8 80 0,1-4 16 15,3 7 0-15,2-4 0 0,3 2-192 0,4-2-48 16,-2 2 0-16,7-33 0 0,1 60-144 0,-1-60 0 16,0 0 0-16,25 80 0 0,-25-80-176 0,0 0 176 15,0 0-128-15,64 62 128 0,-64-62 0 0,0 0 0 31,0 0 0-31,67 14-128 0,-50-15 400 0,0-3 96 16,1-1 16-16,1-2 0 0,2-2 240 0,-4-5 48 16,6 0 16-16,0 0 0 0,3-1-432 0,-4-4-96 15,3-4-16-15,-1 0 0 16,2-1-496-16,1-4-96 0,0-2-32 0,1-1 0 16,4-4-96-16,-4 0-32 0,3 1 0 0,-1 1 0 15,-1-1 96-15,-1 1 0 0,0-1 16 0,-4 2 0 16,-5 3-96-16,-1 6-32 0,-6 2 0 0,-3 7 0 0,-4 4 624 0,-5 3 0 0,4 3 0 0,-8 2 0 15,4 4 352-15,-5 2 144 0,0 3 16 0,1 3 16 16,-5 4 256-16,2 3 48 0,0 1 16 0,0 6 0 16,2 4 64-16,0 2 16 0,-2 1 0 0,2 6 0 15,5-37-192-15,-4 83-32 0,4-83-16 0,4 84 0 16,-4-84-320-16,9 83-64 0,-9-83-16 0,22 77 0 16,-22-77-288-16,26 65 0 0,-26-65 0 0,0 0-8768 15,53 76-1648-15</inkml:trace>
  <inkml:trace contextRef="#ctx0" brushRef="#br0" timeOffset="29984.12">22019 8961 14735 0,'-5'-3'1312'0,"1"3"-1056"0,4 0-256 0,0-2 0 16,0 2 1344-16,0 0 192 0,-3-3 64 0,1-1 0 15,-7-1-752-15,6 1-144 0,-2-1-16 0,-1 0-16 16,3 0-1216-16,-6-2-240 0,0 3-48 0,-3-1-16 16,2 3 0-16,-8-1 0 0,1-1 0 0,-6 4 0 15,2 4 848-15,-1 1 0 0,1 0 128 0,2 2 0 0,-4 2 640 0,2 1 128 16,-2 3 32-16,6 1 0 0,-4 3 96 0,4 4 0 15,-1-2 16-15,4 4 0 0,-3 5-48 0,-1-1-16 16,4 3 0-16,1 1 0 0,-3 2-384 16,5-3-80-16,-1 7 0 0,3-3-16 0,4 1-352 0,-3 0-144 15,8-35 128-15,-9 66-128 0,9-66 0 0,0 65 0 16,0-65 0-16,3 59 0 0,-3-59 0 0,0 0 0 16,23 75 0-16,-23-75 0 0,0 0 0 0,0 0-176 15,52 63 176-15,-52-63-128 0,0 0 1680 0,0 0 352 16,66 24 64-16,-66-24 16 15,41-4-3200-15,-22 1-640 0,3-6-128 0,3 1-32 0,-3-3 1440 0,-1-1 272 0,-3-2 64 0,-3-3 16 32,1 4-944-32,-5-6-192 0,1-2-48 0,-7-3 0 15,2-4 192-15,-2-5 16 0,4 0 16 0,-4-4 0 0,4 2 832 0,0 1 160 0,3-3 48 0,-2 2 0 16,4 4 144-16,-2 0 0 0,6 1 0 0,-6 2 0 16,2 5 208-16,-5-1-16 0,1 7-16 0,-3-1 0 15,-3 4 48-15,1 6 16 0,-5 2 0 0,0 3 0 16,0 3 464-16,-5 5 80 0,1 2 32 0,-1 3 0 15,1 3 208-15,-4 9 32 0,-1 3 16 0,4 3 0 16,-2 6-576-16,2 3-112 0,5-37-32 0,-9 92 0 16,5-39-224-16,4-53-128 0,7 106 160 0,-7-106-160 15,23 104 0-15,-23-104-160 0,35 86 0 0,-35-86-8240 16,49 75-1648-16</inkml:trace>
  <inkml:trace contextRef="#ctx0" brushRef="#br0" timeOffset="30958.57">25856 8878 3679 0,'-3'-4'320'0,"3"2"-320"0,-4-1 0 0,2 3 0 15,2 0 896-15,2-2 128 0,2 2 0 0,-4-1 16 16,1-5-656-16,1 5-144 15,3-6-32-15,-5 3 0 0,0-1 864 0,0 0 160 0,0-4 48 0,-5 0 0 16,3 1 544-16,1 2 112 0,-5-2 32 0,3-1 0 16,-1 0-352-16,1-3-64 0,-2 3-16 0,1 1 0 15,-1-1-112-15,0 2-16 0,-4 0-16 0,0-2 0 16,1 4-736-16,-1-2-144 0,-3 2-16 0,-4 5-16 16,0-2-480-16,-3 2-320 0,2 2 64 0,-6 5 0 15,0-2-160-15,-1 0-32 16,1 4 0-16,-4 5 0 0,2-2 304 0,-1 2 144 0,0 7-160 0,-2 2 160 0,0 6 0 0,-2 2 0 15,-1 3 0-15,-2-1 0 0,2 3 368 0,-2-1-48 16,3 3 0-16,4-1 0 0,3 1-160 0,6-1-32 16,3-1-128-16,0-1 192 0,14-35-192 0,-11 75 0 15,11-75 0-15,9 70 0 16,-9-70-256-16,0 0 16 0,35 80 0 0,-35-80 0 16,0 0-208-16,0 0-64 0,73 66 0 0,-73-66 0 0,0 0 384 0,84 12 128 15,-84-12 0-15,66-12-144 0,-29 3 432 0,1-5 96 16,2 1 0-16,0-5 16 0,-5-3-208 0,0 4-32 15,1-6-16-15,-4 1 0 16,-1-1-768-16,-1-7-144 0,-4 2-48 0,-4-5 0 16,-1 0-816-16,2-5-160 0,-6-2-48 0,1 3 0 15,-1-1 960-15,-1 0 192 0,0 1 48 0,-6-3 0 0,2 5 640 0,-1 0 0 0,-1 4 0 0,-3 5 0 16,0 3 416-16,2 6 112 0,-4 6 32 0,-1 4 0 16,4 7 544-16,-1 0 112 0,-7 0 32 0,0 0 0 15,0 0-368-15,51 65-80 0,-51-65-16 0,0 0 0 16,22 97-64-16,-22-97-16 0,9 89 0 0,-9-89 0 15,18 106-336-15,-18-106-80 0,33 107-16 0,-33-107 0 16,61 101-272-16,-61-101-304 0</inkml:trace>
  <inkml:trace contextRef="#ctx0" brushRef="#br0" timeOffset="33016.37">20428 11720 12895 0,'-31'-7'1152'0,"8"5"-928"0,4-1-224 0,7 0 0 15,6 3 1248-15,3 0 208 0,-2 0 32 0,-8 0 16 16,-1-2-752-16,-8 0-160 0,-3 2-16 0,6-2-16 15,-3 2-1472-15,1 0-304 0,0 0-48 0,-4 2-16 16,-1 2 496-16,0-1 80 0,0 2 32 0,-9 2 0 16,4 2 1152-16,-6 1 224 0,2-1 64 0,0 0 0 0,4 5 560 0,5-2 112 15,2 0 32-15,4 2 0 0,-1 0-464 0,6 0-96 16,3 7-16-16,-2-2 0 0,5 5-528 0,0-1-112 16,2 0-32-16,2-1 0 0,2 3-224 0,1-1 0 15,2-1 0-15,0-23 0 0,0 0-144 0,17 61 144 16,-17-61 0-16,0 0-144 0,0 0 144 0,49 69 0 15,-49-69 0-15,0 0 0 0,0 0 0 0,75 53 224 16,-75-53-32-16,0 0 0 0,75 22 128 0,-75-22 0 16,0 0 16-16,80 9 0 0,-80-9-144 0,0 0-48 15,70-9 0-15,-70 9 0 0,40-17-416 0,-21 3-96 16,-3-4-16-16,-2-2 0 16,0-3-512-16,-2-3-96 0,-4-2-32 0,1-2 0 15,-4-5 96-15,4 4 16 0,-4-4 0 0,2 4 0 0,0 1 448 0,2-1 80 16,0 3 32-16,-2 2 0 15,1 3-48-15,-2 2-16 0,-3 11 0 0,-3 1 0 0,0 6 64 0,-3 3 16 0,-1 5 0 0,-1 7 0 16,-4 2 496-16,-3 4 96 0,-2 4 32 0,0 4 0 16,0 6 512-16,0 1 96 0,2 0 32 0,0 2 0 15,1 5-336-15,4-5-64 0,6 5-16 0,1-40 0 16,0 66-512-16,0-66 0 0,0 0-160 0,31 75-9216 16</inkml:trace>
  <inkml:trace contextRef="#ctx0" brushRef="#br0" timeOffset="33552.65">21057 10964 30399 0,'-17'-15'1344'0,"8"4"288"0,0 4-1312 0,9 4-320 16,0 3 0-16,4 1 0 0,1 3 928 0,-5-4 112 16,0 0 32-16,0 0 0 15,0 0-2384-15,61 73-480 0,-61-73-80 0,19 65-32 16,-19-65 688-16,0 81 128 0,-5-35 16 0,-4 6 16 0,-5 5 608 0,-3 6 128 0,-1-2 32 0,1 4 0 16,-2-3 912-16,1-4 176 0,1-1 32 0,1-3 16 15,0-5 640-15,1 1 128 0,-3-1 32 0,4-3 0 16,1-3-816-16,-3-3-176 0,2-3-16 0,2-8-16 15,1 1-496-15,-1-6-128 16,2-5 0-16,1-3 0 0,2-7 0 0,2 0 0 0,1-2 0 0,2-6 0 16,2-1 0-16,2 0 0 0,2 0-176 0,-1-5 176 15,6-4-832 1,1-3-80-16,6-2-16 0,0-7 0 0,5-7-48 16,1 2-16-16,4-5 0 0,1-4 0 0,2 5 720 0,-1-3 144 0,7 0 128 0,-5 2-192 0,3 7 192 0,-4 3 0 15,1 7-144-15,-2 2 144 0,-28 12 0 0,0 0 0 16,66 5 0-16,-66-5 0 0,0 0 224 0,0 0 64 15,63 56 16-15,-63-56 0 0,0 0 16 0,29 69 16 16,-29-69 0-16,14 59 0 0,-14-59-192 16,7 74-144-16,-7-74 192 0,-2 76-192 0,2-76 0 0,-10 73 0 15,-4-41 0-15,-2-4-192 0,-3-2-48 0,-10-5 0 16,-3-6 0-16,-4-3 0 0,-8-3 64 0,1-5 16 16,-5-4 0-16,7-7 0 0,-1 1 160 0,3-7 0 15,5-3 128-15,4-7-128 16,2 1-624-16,7-5-192 0</inkml:trace>
  <inkml:trace contextRef="#ctx0" brushRef="#br0" timeOffset="34382.61">25089 10818 25791 0,'-5'5'2304'0,"3"-1"-1856"0,2-4-448 0,0 0 0 16,0 0 896-16,0 0 96 0,0 0 16 0,35 71 0 16,-35-71-1008-16,26 73-128 0,-26-73-64 0,21 84-16 15,-21-84-480 1,4 82-80-16,-4-82-32 0,-12 83 0 0,-2-39 560 0,-4 8 240 0,-3 2-192 0,-1 2 192 15,-4 3 192-15,-2 2 176 0,1 0 16 0,1-4 16 16,4 1 672-16,-4-2 128 0,-1-1 16 0,5-4 16 0,1-8-560 0,0-2-112 16,2-5-32-16,1-6 0 0,1-4-528 0,-2-7 0 15,1-2 0-15,-1 1 0 0,0-8 0 0,5-1-176 16,-3-6 32-16,4 1 0 0,3-4-16 0,3-4 0 16,5-1 0-16,-1-2 0 0,3-1 160 0,5-6 0 15,7 0 0-15,6-4-128 16,4-3-160-16,4-6-32 0,1 4 0 0,4-7 0 0,0 2 128 0,4-1 0 15,2-3 16-15,-2 6 0 0,3-2 32 16,-1 2 0-16,1 2 0 0,2 1 0 0,0 6 144 0,-2 3-128 16,4 5 128-16,0 1-128 0,3 4 128 0,-45 4 0 0,84-2 0 15,-84 2 0-15,75 11 0 0,-75-11 0 0,63 21 0 16,-63-21 0-16,0 0 0 0,64 43-240 16,-64-43 48-16,0 0 0 0,37 63 32 0,-37-63 16 0,0 0 0 0,8 78 0 15,-8-78 400-15,-3 46 96 0,3-46 16 0,-14 43 0 16,0-20 192-16,-3-1 32 0,-6-1 16 0,-3-3 0 15,-9 3 192-15,-5-4 32 0,-4 0 16 0,-4-1 0 16,-8-4-16-16,0 1-16 0,0-7 0 0,-1-2 0 16,-4-6-416-16,3-1-80 0,4-6 0 0,5-3-16 31,1-2-816-31,-1-5-144 0,5 0-48 0,4-4 0 0,5 4-1776 0,9-2-352 0,4 3-80 0,4 1-10336 16</inkml:trace>
  <inkml:trace contextRef="#ctx0" brushRef="#br0" timeOffset="34964.18">26767 11621 15663 0,'-6'-9'688'0,"2"4"144"0,4 2-656 0,0 1-176 0,0-2 0 0,-3 1 0 16,1 1 0-16,0-3 160 0,-3-4-160 0,-4-1 160 15,-5-4-160-15,-3 0 0 16,-2 5 0-16,-2 0 0 0,-5 1 640 0,-2 2 160 0,2 3 32 0,-1-1 0 15,1 4 384-15,-3-1 64 0,1 2 32 0,-2 3 0 16,2-1-208-16,-1 3-32 0,1 1-16 0,-5 0 0 16,5 5-656-16,-4 7-128 0,1 2-16 0,-4 5-16 15,4 0-240-15,-4 2 0 0,0 7 0 0,0 0 0 16,4 1 0-16,3 3 0 0,2-1 0 0,5-2 0 16,7-1 0-16,2 0 0 0,12-35 0 0,-5 66 0 0,5-66-256 0,0 0 64 15,26 89 16-15,-26-89 0 31,0 0-416-31,66 66-96 0,-66-66-16 0,63 32 0 0,-63-32 416 0,66 14 80 0,-66-14 16 0,66-6 0 0,-66 6 368 0,61-21 80 16,-30 2 0-16,-4 2 16 0,4-9-144 0,-3 0-128 16,1 1 192-16,1-3-192 0,1-3 192 0,-4 0-192 31,-1-1 192-31,2-2-192 0,1-1 0 0,3 0-176 16,-6-2 0-16,2 2 0 15,-2 1-816-15,-5 7-160 0,-4 5-48 0,-1 4 0 16,-8 8-32-16,-8 10-16 0,0 0 0 0,0 0 0 0,0 0 1440 0,0 0 304 0,0 0 48 0,25 66 16 15,-25-66 1296-15,10 68 272 0,-10-68 48 0,7 96 16 16,-5-35-624-16,-4 2-128 0,1 8-32 0,2 2 0 16,5-5-1216-16,6-7-192 0,7-4-176 0,-19-57-13680 15</inkml:trace>
  <inkml:trace contextRef="#ctx0" brushRef="#br0" timeOffset="39813.14">12975 8143 7359 0,'0'-2'656'16,"3"-2"-528"-16,-3 4-128 0,0 0 0 15,0 0 720-15,0-1 112 0,0 1 32 0,0-4 0 16,0 4 48-16,-3 0 16 0,-2 4 0 0,-1-3 0 0,3 6 464 0,-4-5 80 16,2 5 32-16,0-2 0 0,-1 1-128 15,3-1-32-15,-1-2 0 0,-1 3 0 16,5 0-176-16,-3 0-32 0,1-1-16 0,2 2 0 0,0 0-416 0,0 2-64 15,-4-2-32-15,4 1 0 0,0 1-336 0,0 1-64 16,0 3-16-16,0 1 0 0,0 1 16 0,-3 3 0 16,1 1 0-16,2 3 0 0,-3 1 192 0,3 1 48 15,0-1 0-15,0 0 0 0,0-1-48 0,0 3 0 16,3-6 0-16,2 4 0 0,-1-3-400 0,3 0 0 16,0-1 0-16,-2-4 0 15,2 3-400-15,0-2-176 0,2-6-16 0,3 2-16 16,-3-1-896-16,-1-4-176 0,3 1-48 0,-1-1 0 15,1-3-992-15,-3 1-208 0</inkml:trace>
  <inkml:trace contextRef="#ctx0" brushRef="#br0" timeOffset="40222.17">13261 8111 8287 0,'0'0'368'0,"0"0"80"0,0 0-448 0,0-1 0 16,0-3 0-16,0 4 0 0,5-2 816 0,-5-1 80 16,3-1 0-16,3-1 16 0,-5 2-144 0,1-1-48 15,-2 2 0-15,-2 2 0 0,2 2-272 0,-1 2-48 0,-3 4-16 0,2 1 0 16,-1 0 528-16,-1 5 112 0,3 3 0 0,-3 1 16 16,4 4 432-16,0 3 64 15,0 1 32-15,0-2 0 0,4 2-544 0,1 6-96 0,-2-1-32 0,3-1 0 16,-1 4-688-16,0-2-208 0,2-1 0 0,2 2 128 15,-4-5-432-15,2 2-80 0,3-2 0 0,-1-2-16 16,2 0-384 0,-1-4-80-16,4 1-16 0,-2-2 0 0,2-2-592 15,-3-1-128-15</inkml:trace>
  <inkml:trace contextRef="#ctx0" brushRef="#br0" timeOffset="40666.75">13893 8132 5519 0,'5'4'240'0,"-3"-4"64"0,3 0-304 0,-5 0 0 0,2 0 0 0,-2 0 0 15,2 1 464-15,0-1 48 0,1 0 0 0,-3 0 0 16,2 6 192-16,-2-3 32 0,-2 4 16 0,2 0 0 15,-5 4 432-15,1-1 96 0,1 2 0 0,-2 4 16 16,0 0 320-16,1 1 64 0,-1 0 16 0,1 3 0 16,-1 0-128-16,0 3-32 0,1 0 0 0,-1 1 0 0,2 0-672 0,-6 3-144 15,4-1-16-15,1 0-16 0,-3 2-528 0,2-4-160 16,3-1 0-16,-5-1 0 0,7-1 0 0,-1-2 0 16,-3 2-240-16,-1-1 80 15,5-3-416-15,-4 0-96 0,1-3-16 0,3-2 0 16,0 1-1040-16,0-8-192 0</inkml:trace>
  <inkml:trace contextRef="#ctx0" brushRef="#br0" timeOffset="40996.37">14282 8202 6447 0,'2'2'576'0,"-2"-2"-576"0,1 0 0 0,-1 0 0 16,4 0 880-16,-4 0 64 0,0 3 16 0,0-3 0 16,0 2-416-16,0 0-80 0,-4-1-16 0,3 3 0 15,-3-2 560-15,1 1 96 0,1-3 32 0,-2 4 0 16,4-3 240-16,-3 3 48 0,3 1 16 0,0-2 0 16,0 6 16-16,0-4 0 0,0 8 0 0,3-5 0 15,-3 6-384-15,0 2-80 0,-3 0-16 0,1-1 0 16,0 4-400-16,1-1-96 0,-3 3-16 0,1-2 0 15,1 4-144-15,-5 1-48 16,2-1 0-16,0 6 0 0,-4-1-144 0,0 3-128 16,-1 4 144-16,-1 2-144 0,1-2 192 0,1-2-64 0,0 0-128 15,1-9 192-15,2-5-704 0,3-10-160 0</inkml:trace>
  <inkml:trace contextRef="#ctx0" brushRef="#br0" timeOffset="44295.58">13836 9534 8287 0,'3'0'736'0,"-3"-3"-592"15,2 3-144-15,0 0 0 0,-1 0 736 0,3-2 112 0,-2-1 32 0,1 3 0 16,4-4-48-16,-2 2-16 0,-1-1 0 0,1 3 0 16,-5 0 16-16,2 0 0 0,-4 0 0 0,2 0 0 15,-3 0-128-15,-1-4 0 0,2 4-16 0,-1 0 0 16,-2 0 192-16,1-1 32 0,1-3 16 0,1 4 0 15,-5-3-144-15,5 1-16 0,-3-2-16 0,2-1 0 16,-6 2-368-16,4-1-80 0,1 3-16 0,-1-3 0 0,-4 4-288 0,0-2 0 16,-3 2 0-16,0 0 0 0,-2 0 0 0,0 0 0 15,-3 2 0-15,-1 2 0 0,1 1 0 0,-2 0 0 16,1 2 0-16,1 2 0 0,-4-1 0 0,2 1 0 16,1 2 0-16,1-3 0 0,0 1 0 0,3 0 0 15,-4 3 0-15,1-2 0 0,3 3 0 0,-2-3 0 16,0 0 0-16,4 1 0 15,-3 1 128-15,1-1-128 0,3 1 0 0,-3 0 0 0,2-2 416 0,3 4-32 16,1-2 0-16,-1-3 0 0,0 5 224 0,0-5 32 16,4 6 16-16,0-4 0 0,1 3-272 0,-4-2-64 15,3 2-16-15,1 0 0 0,-1-2-96 0,1 2-16 0,1 3 0 0,-1-4 0 16,4-3 128-16,0 2 0 0,2 1 16 0,0-3 0 16,1 2 16-16,3-1 0 15,-1-1 0-15,2-1 0 16,-2 1-160-16,0-1-48 0,4 0 0 0,-2-1 0 15,2 5-144-15,-4-3 0 0,0 2 0 0,2-1 0 16,0-3 0-16,0 1 0 0,2 0 0 0,-1-1 0 16,1 1 0-16,0-4 0 0,0-1 0 0,-2 1 128 15,3-1-128-15,-1-4 0 0,1 0 144 0,2 3-144 16,-1-3 176-16,1-3-48 0,0 3 0 0,2-2 0 16,-3-2 32-16,4 1 0 0,-1 1 0 0,-2-5 0 15,4 4-32-15,0-3-128 0,1 1 192 0,-3 0-64 16,0-2-128-16,0 2 0 0,2 1 0 0,-2-3 0 0,-4 0 0 0,2 2 0 15,1 0 0-15,-1-2 0 0,2 3 0 0,-6-1 0 16,1 0 0-16,0-4 0 0,1 6 0 0,-1-6 0 16,-2 4 0-16,-2 1 0 0,0-1 0 0,-1 2 0 15,-4-2 128-15,0 1-128 0,0 2 0 0,-4-1 0 16,-1 3 0-16,-2 0 0 0,2 0 0 0,0 3 0 16,-4-1 0-16,0 2 0 0,-3 1 0 0,2-2 0 15,-4 4 0-15,-2 0 0 0,2 2 0 0,-3 0 0 16,-3-1 0-16,3 6 0 0,0-2 0 0,-1 1 0 15,1 1 0-15,-1-1 0 0,1 3 0 0,0-2 0 16,3 0 0-16,0 0 0 0,1-2 0 0,1 0 0 16,2-1 0-16,-2 4 0 0,1-1 0 0,1 0 0 0,1 0 0 0,0 0 0 15,1 2 0-15,1-2 128 0,-2 0-128 0,0 0 0 16,2-2 0-16,0 2 128 0,4-2-128 0,-4 2 0 16,2 0 0-16,1-2 128 0,2 4-128 0,-3-1 0 15,2-2 192-15,3 1-64 0,-4 1 0 0,2 1 0 16,4-4 48-16,2 5 0 0,-4-3 0 0,3 2 0 15,2 0 16-15,-1-4 0 0,1 2 0 0,0 0 0 16,2-4-16-16,0 1 0 0,5 1 0 0,1-3 0 16,-3-1-176-16,4-1 160 0,2 0-160 0,-16-7 160 15,0 0-160-15,0 0 0 0,92 5 144 0,-92-5-144 0,0 0 0 16,112-17 144-16,-112 17-144 0,88-19 0 0,-88 19 128 16,96-24-128-16,-96 24 0 0,84-25 0 0,-84 25-192 15,85-38-112-15,-85 38-16 0,84-49-17584 16</inkml:trace>
  <inkml:trace contextRef="#ctx0" brushRef="#br0" timeOffset="70772.17">2319 6883 6447 0,'0'6'576'0,"0"-1"-576"0,0-5 0 0,0 3 0 15,0-1 736-15,0 0 32 0,0 5 16 0,0 2 0 16,-2 3 176-16,1 2 16 0,-3-2 16 0,2-3 0 16,-5 1 416-16,6-3 96 0,-6-2 16 0,5 0 0 15,-2-3-64-15,-1 0-16 16,2-2 0-16,-1 0 0 0,2 0-640 0,-5 0-128 0,6-2-32 0,-8 0 0 16,4 1-464-16,-4-5-176 0,0 3 0 0,1-2 144 15,-1 1-144-15,0-1 0 0,-3 2 0 0,0-1 0 16,1 1 0-16,-6-3 0 0,-2 5 0 0,0-3 0 15,-1 4 0-15,-2 0 0 16,1 5 0-16,0-1 0 0,2 5-128 0,-2 1 128 0,2 2 0 0,-4 2 0 0,6 2 0 16,-1 1 0-16,1 2 0 0,-1 4 0 15,4 3-224-15,-3 0 80 0,3 6 16 0,4-3 0 0,-1 3 128 0,6-1 0 16,-2 0 0-16,5 2 0 0,2-5 0 0,0 2 0 16,5-6 0-16,8-3 0 0,-6-3 0 0,5-5 0 15,3 1 0-15,1-3 0 0,5-6 0 0,-4-3-128 16,3-2 128-16,1-5-192 0,1-1 0 0,1-6-16 15,1-2 0-15,-1-7 0 0,0 2 0 0,-1-5 0 16,3-1 0-16,-6-4 0 0,2 3-112 0,-4 0 0 16,1-6-16-16,-4 1 0 15,3 1-256-15,-8-1-48 0,5 0-16 0,-6 4 0 0,1 0 224 0,0 0 48 0,-1 7 16 0,-4 2 0 16,1 8 192-16,0 4 48 0,-5 6 0 0,0 2 0 16,0 5-16-16,0 4 0 0,-5 6 0 0,0 4 0 15,1 7 144-15,-4 3 0 16,1 7 128-16,-2 8-128 0,2 9 704 0,-2 8 64 0,2 0 0 0,2 3 16 15,-4 7-176-15,4-1-32 16,-3-1-16-16,1-1 0 0,0-4-208 0,0-3-32 0,1-6-16 0,-2-5 0 16,-1-3-160-16,-2-9-16 0,1 2-128 0,-6-9 192 15,1 2-192-15,-5-4 0 0,3-5 0 16,-6-1 0-16,6-6-128 0,0-7 128 0,-1-7 0 0,2 1 0 16,6-6-192-16,-2-6 192 0,3-6-192 15,0-2 192-15,4-5-688 0,2-7-16 0,3-4-16 0,0-6 0 0,7-3 256 0,-2-4 48 16,7-1 16-16,-1-4 0 0,4-1 256 0,3-5 144 15,6 0-160-15,0-2 160 0,4-1-128 0,2 4 128 16,-2 5 0-16,1 7-144 0,-1 5 144 0,2 3 0 16,-4 10 0-16,-3 9 0 0,3 2 0 0,-3 7 144 15,-4 5-16-15,2 0-128 0,-21 0 1024 0,0 0 80 16,0 0 32-16,0 0 0 0,115 3-176 0,-115-3-16 16,0 0-16-16,0 0 0 0,118-12-608 0,-118 12-128 15,0 0-32-15,105-28 0 0,-105 28-160 0,0 0 0 16,97-42 0-16,-72 29 0 0,-4 2 0 0,-1-5 0 0,-6 2 0 15,4 1 0 1,-8-3 160-16,-1-2 96 0,3 3 32 0,-7-6 0 0,2 3-96 0,-7 1-32 0,2-2 0 0,-4 1 0 16,-1 3-160-16,-6-3 0 0,-3-1 0 0,-2 2 0 15,0 5-208-15,0-2-32 0,-3 5 0 0,-1 0 0 16,-3 4-48-16,2 5-16 0,-2 3 0 0,0 6 0 16,-1 2 160-16,3 6 144 15,-2 6-208-15,2 3 80 0,1 0 368 0,1 11 80 0,-1 1 0 0,3 7 16 16,4-1 224-16,2 4 32 0,4-1 16 0,2-1 0 15,6-3-288-15,2-3-64 0,4-5-16 0,3-3 0 16,6-3-240-16,4-6 0 0,1-2 0 0,-23-21 0 16,0 0-384-16,101 33-64 0,-101-33 0 15,0 0-16-15,106-2-832 0,-106 2-176 0,0 0-16 0,88-38-16 32,-61 19 224-32,0-4 32 0,-1-3 16 0,0-4 0 0,-4 4 576 0,-2-5 112 0,4-6 32 0,-1-1 0 0,-4 0 128 0,2-4 48 15,-4-2 0-15,2-1 0 16,1 3-256-16,-1-1-48 0,-2 2-16 0,1 5 0 15,-1 1 16-15,0 9 0 0,-3 3 0 0,4 6 0 0,-8 6 640 0,2 8 0 16,-3-1 128-16,0 10 0 0,0 2 816 16,-1 1 160-16,-4 7 48 0,3-1 0 0,0 3 144 15,-6 3 48-15,3 0 0 0,-1 1 0 16,-3 1-640-16,-3 5-112 0,1 1-16 0,-1 3-16 0,-3-3-304 0,3 3-64 0,-4-1-16 0,0 0 0 16,0-4-176-16,-2 2 128 0,4-3-128 0,-7-3 128 15,5 0 32-15,-2-2 0 0,2-4 0 0,-1-3 0 16,2-2-160-16,-2-3 0 0,2-4 0 0,3-3 0 15,-1-2 0-15,3 0 0 0,1-6 0 0,0 1 0 16,0-2-272-16,5-3-96 0,-2-4-16 0,6-2 0 16,2-1-384-1,1-6-96-15,2 4-16 0,3-5 0 16,1-1 304-16,2-4 64 0,3-3 16 0,3 1 0 0,-3-2 304 0,3-4 192 0,-3 2-208 0,3 1 80 16,-3 1 128-16,-1-1 0 0,3 8 0 0,-6 2 0 15,2 3 0-15,-6 9 0 0,1 1 128 16,-6 6-128-16,-1 5 448 0,-2 2 32 0,2 3 0 0,-9 7 0 0,2 2 544 0,-2 4 128 31,0-1 0-31,-2 9 16 0,2 0-336 0,-4 2-64 0,1 4 0 0,1-3-16 0,2 3-432 0,0 1-96 16,0 0-16-16,2 0 0 0,1-2-208 0,1-3 0 15,3-2 0-15,0-3 0 0,-2 1 0 0,7-5 0 16,-1-1 0-16,4 1 0 0,3-7 0 0,4-3 0 16,-1-2 0-16,-21-7 0 0,0 0 0 0,0 0 0 15,108-7 0-15,-108 7 0 16,0 0-128-16,84-44 128 0,-54 22-192 0,-4-5 192 0,2 1-144 0,-6-2 144 15,1-1 0-15,-2-4-144 0,0 0 144 0,-7 1 0 16,3 1 0-16,-5-4 0 0,-1 4 0 0,-2-4 0 0,-1 5 0 16,-4-1 0-16,-3 3-192 0,3-1 64 0,-8 2 0 0,-1 1 0 15,0 2 128-15,-4 1-160 0,1 6 160 0,-6 5-160 16,3-1 160-16,-3 12 0 0,0 2 0 0,0 3 0 31,-3 6 496-31,0 3 16 0,3 4 16 0,-4 6 0 16,2 3 320-16,1 0 64 0,3 9 16 0,3-4 0 15,0 0-240-15,0 3-48 0,4-1-16 0,2 1 0 16,1 1-224-16,2 2-32 0,5-2-16 0,-3-2 0 16,5-2 64-16,2 0 16 0,5-3 0 0,0-2 0 15,6 1-144-15,7-5-32 0,-27-22 0 0,0 0 0 16,99 47-496-16,-99-47-96 0,0 0-32 0,125-3 0 16,-125 3-1600-1,0 0-320-15,121-35-64 0,-121 35-11168 0</inkml:trace>
  <inkml:trace contextRef="#ctx0" brushRef="#br0" timeOffset="71034.64">5172 6129 22111 0,'-6'7'976'0,"1"-3"208"0,2 1-944 0,1-2-240 15,2 1 0-15,-4 1 0 0,4 0 1168 0,-5 8 192 16,-2 6 48-16,-3 10 0 0,-6 10-688 0,-1 2-128 0,1 10-16 0,-1-1-16 16,3 3 480-16,1 8 112 0,-1 1 0 0,6 3 16 15,-1 3-176-15,6 1-32 0,-3-1-16 0,3 2 0 16,-1 0-432-16,4 1-96 0,4-1-16 16,-4 1 0-16,5 1-400 0,2-3-144 0,2 1 0 0,-4-2 0 31,5-2-1456-31,-1-5-272 0,0-5-64 0,-2-11-12880 0</inkml:trace>
  <inkml:trace contextRef="#ctx0" brushRef="#br0" timeOffset="71390.5">4738 7119 22111 0,'-6'-11'976'0,"3"2"208"0,6 2-944 0,-3 2-240 16,6 5 0-16,-3-3 0 0,2 3 1376 0,4-2 224 15,5-2 64-15,7 1 0 0,2 3-752 0,-2 0-144 16,1 0-16-16,1 3-16 0,0-3-464 0,-23 0-80 16,0 0-32-16,0 0 0 0,130-8 256 0,-130 8 48 15,0 0 16-15,133-19 0 0,-133 19-256 0,90-16-48 16,-90 16-16-16,96-17 0 0,-96 17-160 0,92-20-224 16,-92 20 48-16,0 0 16 15,112-26-272-15,-112 26-48 0,0 0-16 0,0 0 0 0,96-26 304 0,-79 23 48 0,-5 3 16 0,2 7 0 16,-5 1-80-16,0 3-16 0,-2 6 0 0,-4 1 0 15,4 4 48-15,-5 4 16 0,1 6 0 0,-3 3 0 16,0 5 160-16,0 1 0 0,0 5 0 0,0-1 0 16,-3 2 144-16,3-3 16 0,0 1 0 0,0-2 0 15,0 1-160-15,3-2 128 0,-3-4-128 0,2-1 128 16,2-3-1344 0,-1-2-256-16</inkml:trace>
  <inkml:trace contextRef="#ctx0" brushRef="#br0" timeOffset="71721.14">6576 7056 25791 0,'-10'-4'1152'0,"4"-1"224"0,3 0-1104 0,1 1-272 0,2 1 0 0,-3 1 0 0,1-1 384 0,-1-3 0 16,-3-2 16-16,-6-1 0 0,-7 0-208 0,-5 4-64 15,-3 3 0-15,0 6 0 0,-3 1 576 0,2 4 96 16,-2 0 32-16,4 4 0 0,0 0 624 0,2 4 128 16,-1 0 16-16,3 4 16 0,1-1-880 0,2 2-176 0,5 3-48 0,0 1 0 15,3 2-208-15,1 3-48 16,5 0-16-16,1 4 0 0,4 3-112 0,0-3-128 0,5 2 176 16,2 1-176-16,4-1 144 0,4-2-144 0,5-1 0 0,6-6 144 15,0 2 48-15,5-6 0 0,-31-24 0 0,72 37 0 16,-72-37-192-16,87 22 0 0,-87-22 0 0,92 14 0 15,-92-14-128-15,98 0-128 0,-98 0 0 0,97-14-16 32,-97 14-976-32,84-31-192 0,-84 31-32 0,64-47-9344 0,-36 19-1872 0</inkml:trace>
  <inkml:trace contextRef="#ctx0" brushRef="#br0" timeOffset="71925.1">5992 6554 11055 0,'-47'14'976'0,"18"-5"-784"15,1 3-192-15,9-7 0 0,8-1 5440 0,6-1 1056 16,-2-1 208-16,-7 5 32 0,-7 2-4848 0,-2-1-976 16,6-1-192-16,7-5-32 15,6-4-4080-15,8-5-832 0,4-3-144 0,10-6-48 0</inkml:trace>
  <inkml:trace contextRef="#ctx0" brushRef="#br0" timeOffset="73703.78">7759 6934 11967 0,'-12'3'1072'0,"7"-3"-864"0,0 4-208 0,1-4 0 0,1 0 1168 0,1 0 192 16,0 0 48-16,1 0 0 0,-5-4-304 0,3 4-48 16,-6-3-16-16,-3-2 0 0,1 5-1040 0,-4-4-304 15,-4 4-16-15,-4 0 0 0,-3 4 64 0,-6 4 16 16,-8 1 0-16,-3 5 0 0,-6 3 432 0,2 4 64 16,2 2 32-16,-2 0 0 0,6-1 560 0,5 3 112 15,1-3 32-15,9-3 0 0,3-1 64 0,2-2 16 16,7-1 0-16,2-3 0 0,7 2-592 0,0-1-112 15,5 1-32-15,5-6 0 0,0 6-336 0,7-2-288 0,1 2 48 16,2 4 16 0,6 3-208-16,2-4-32 0,-23-17-16 0,52 40 0 0,-52-40 336 0,61 40 144 0,-61-40-128 0,75 40 128 15,-75-40 192-15,89 47 128 0,-89-47 32 0,92 45 0 16,-92-45 272-16,0 0 48 0,89 54 16 0,-80-41 0 16,-4 1 128-16,-7 1 16 0,-6 3 16 0,-8-1 0 15,-7-1 64-15,-8 1 16 0,-9 1 0 0,-9-1 0 16,0 0 96-16,-8 4 32 0,-4 2 0 0,-5-4 0 15,-1-1-480-15,3-6-112 0,8-2-16 0,6-6 0 16,4-1-448-16,8-3-240 0,5-3 32 0,7-6-11888 16,8 0-2384-16</inkml:trace>
  <inkml:trace contextRef="#ctx0" brushRef="#br0" timeOffset="90144.02">2267 9324 6895 0,'0'0'0'0,"-4"0"0"16,2 0 0-16,2 0 0 0,-1 0 640 0,-1 3 160 15,2-1 32-15,-7 0 64 0,5-1 256 0,-3-1 64 16,2 0 16-16,3 0 0 0,0 0-224 0,0-1-48 16,0-3-16-16,3 1 32 0,2-3-336 0,-5 3-64 0,4 1 0 0,1-1 16 15,-3-1 224-15,-1 4 32 0,1 0 16 0,2 0 32 16,-4 0 64-16,1 0 16 0,1 0 0 0,0 0 48 15,1 0-224-15,-3 4-32 0,4-4-16 0,1 3 32 16,-3-1-256-16,1 5-48 0,3 2-16 0,1 1 48 16,-2 2-176-16,0 6-16 0,2 1-16 0,0 5 32 15,0 1-144-15,-2 6-16 0,2-2-16 0,-2 3 32 16,4 1-192-16,-4 0 0 0,4 2 0 0,-4 0 0 16,2 0-176-16,-2-4 176 0,-1 5-160 0,1-1 160 15,-3-2 0-15,0-1-192 0,-1-4 192 0,-1-2-128 16,4 2 128-16,-4-2-208 0,0-5 80 0,0 1 128 0,0-4-192 15,0-1 192-15,2-3-192 0,-1-5 192 0,5-1 0 0,-6 1 0 16,5-5 0-16,0-3 0 0,2-1-272 0,-2-5 64 16,4 0 16-16,0-7 0 15,1-2-272-15,2-4-48 0,1-4-16 0,0-4 0 0,0-6 240 0,2-3 48 16,3-1 16-16,3-6 0 0,-4 2 224 0,4-2 0 16,-2-5 0-16,-1 4 0 0,1 1 0 0,-4-5 0 15,3 2 0-15,-4 1 0 0,3 6 0 0,-5 6 0 16,2 11 0-16,-1 4 0 0,-3 7 0 0,-1 4 0 15,-6 6 0-15,-1 2 0 0,1 2 0 0,-3 8 128 16,0 3-128-16,0 3 0 0,0 6 160 0,0 4-160 16,-3 3 128-16,3 11-128 0,3 4 0 0,-3-1 0 0,0 7 0 15,0-3 0-15,0 3 0 0,2 2 0 16,2-2 0-16,1-3 0 0,2 3 0 0,-2-5 0 0,7-5 0 0,-3-4 0 16,0-6 0-16,-1-10 0 0,3 1 0 0,1-11 0 15,-1 2-128-15,-1-10 128 0,0-4 0 0,3-5 0 16,-5-4 0-16,3-7 0 0,1 0 0 0,-1-8 0 15,1-2 0-15,0-2 0 0,-2-7 0 0,3 0 0 16,-5-5 160-16,4-3 0 0,2-1 0 0,0-1 0 16,0-7 16-16,2 3 0 0,1-3 0 0,-1 1 0 15,0 4-176-15,-1 2 0 0,3-2 144 0,-1 5-144 16,4 4 0-16,-3 6 0 0,-4 3 0 0,3 3-128 16,-3 6-880-16,2 3-160 0,-2 5-48 0,3 1-10368 15</inkml:trace>
  <inkml:trace contextRef="#ctx0" brushRef="#br0" timeOffset="90584.4">3534 9529 12895 0,'-6'16'576'0,"-1"-6"112"0,6-1-560 0,1-4-128 16,0-3 0-16,0-2 0 0,3 3 1280 0,2 3 208 15,4 1 48-15,0 1 16 16,1 3-688-16,2-4-144 0,1 0-16 0,1-4-16 0,0 2 128 0,-2-1 16 15,2-4 16-15,0 0 0 0,1 0 240 0,1-2 32 0,1-1 16 0,4-1 0 16,-21 4-368-16,0 0-64 0,0 0 0 0,89-31-16 16,-66 19-528-16,-1-2-160 0,-22 14 0 0,0 0 0 31,0 0 0-31,86-67 0 0,-67 50 0 0,-5 0 0 0,0-1-128 0,-4 3 128 0,-3-3 0 0,-3 1-144 16,-1 1-112-16,-3-1-32 0,-3-1 0 0,-2 1 0 15,-2-2 16-15,-4 5 0 0,-1-2 0 0,-2 2 0 16,0 4 32-16,-3-3 16 0,-4 5 0 0,-2 4 0 15,2 3 224-15,-1 6 0 0,-1 3-160 0,-5 6 160 16,4 11 0-16,1-1 0 0,0 6 128 0,6 1-128 16,-1 0 448-16,8 4 0 0,1 0 0 0,6 0 0 15,3 2 112-15,0-3 16 0,5-2 16 0,4 1 0 0,3-5-256 0,-2 3-48 16,6-5-16-16,0 2 0 0,5-7 16 0,-4-4 0 16,2-3 0-16,6 0 0 0,3-5-288 0,-28-9 0 15,0 0 0-15,113 12 0 0,-113-12-272 0,97-9-16 16,-97 9 0-16,110-22 0 15,-110 22-1040-15,94-39-208 0,-94 39-32 0,84-57-7008 16,-84 57-1408-16</inkml:trace>
  <inkml:trace contextRef="#ctx0" brushRef="#br0" timeOffset="91055.89">4461 8641 12895 0,'-6'10'1152'0,"1"-1"-928"0,5-4-224 0,0 0 0 16,0-1 2080-16,-3 5 368 0,-1 6 80 0,-1 10 16 15,0 10-288-15,-2 8-48 0,2 4-16 0,1 0 0 16,2 2-976-16,2 5-192 0,0 3-32 0,4 4-16 16,1 4-64-16,0 3-16 0,7 5 0 0,-3-2 0 15,0-8-288-15,1 3-64 16,3 0-16-16,-5 1 0 0,1 2-400 0,0-6-128 0,-4-2 0 0,-2-5 0 15,3-8 0-15,-6-6-144 0,3-7-16 0,-6-5 0 16,3-8-672-16,-6-3-144 0,3-6-32 16,-2-5 0-16,1-2 48 0,-1-6 16 0,5-2 0 0,-4-5 0 15,4-4-160-15,4-6-48 0,-1-6 0 0,3-1 0 16,2 0 576-16,1-6 96 0,0-5 32 0,1 0 0 16,6-7 448-16,0-5 0 0,5-1 0 0,-1-1 0 0,5 0 0 0,1 0 128 15,4 6 0-15,1 6-128 0,-5 4 256 0,-26 33-48 16,0 0-16-16,77-57 0 0,-58 51 256 0,-3 10 64 15,-1 1 0-15,-1 6 0 0,-2 1 192 0,2 5 32 16,-3 6 16-16,1 3 0 0,2 5 256 16,-2 1 48-16,-3 1 16 0,0 2 0 0,-4 1-384 0,-2 2-80 0,-3 3-16 15,0-5 0-15,-3 4 160 0,-6 0 16 0,0 2 16 0,-4-2 0 16,-5 2-208-16,-8 0-64 0,-4-2 0 0,-3-4 0 16,-9-1-240-16,-3-9-48 0,-4-5-16 0,0-12 0 15,1-9-208-15,-1-11 0 0,2-11 0 0,2-11 0 31,1-11-448-31,7-8-128 0,11-6-16 0,4-2-17664 0</inkml:trace>
  <inkml:trace contextRef="#ctx0" brushRef="#br0" timeOffset="100540.36">2669 11006 5519 0,'-19'0'496'0,"3"0"-496"0,2 0 0 0,6 0 0 32,3 0 1104-32,1 0 128 0,1 0 32 0,-4-2 0 0,-2 2 528 0,-3-5 128 0,1 3 0 0,8-5 16 15,-1 2-816-15,4 2-160 0,4-6-48 0,-1 4 0 16,2 0 112-16,4-1 0 0,-4-1 16 0,1 4 0 16,-1 1 112-16,-2-1 0 0,3 6 16 0,-5 2 0 0,5 2 32 0,-6 4 0 31,0 1 0-31,0 4 0 0,1 3-368 0,1 3-80 0,3 6-16 0,-3 5 0 0,0 0-528 0,3 6-208 15,-3 3 176 1,-1 1-176-16,1 1 0 0,2 4 0 0,-4 5 0 0,0-1 0 0,0 2 0 0,0 3 0 16,0 1 0-16,0-2 0 0,0-6-176 0,0-1 176 15,1-2-160-15,-1 2 160 16,4-6-976 0,-1-3-112-16,3 0 0 0,-3-5-16 0,2 0-1264 0,-1 0-256 0,-2-2-64 0,3-7-8416 0</inkml:trace>
  <inkml:trace contextRef="#ctx0" brushRef="#br0" timeOffset="100964.18">2505 11670 4607 0,'-8'0'400'0,"-3"0"-400"0,8 0 0 0,3 3 0 16,-4-3 2192-16,1 0 368 0,-2 5 64 0,-6-1 0 15,2-1-592-15,-3 3-128 0,7-1-32 0,2 0 0 16,3 2-1488-16,3-2-384 0,2 2 0 0,4 2 128 15,0-2-128-15,3 2-128 0,4 3 128 0,4 0-192 16,-20-12 192-16,0 0 0 16,84 33 0-16,-84-33 0 0,0 0 384 0,124 21 0 15,-124-21 0-15,101 5 0 0,-101-5-128 0,92-5 0 0,-92 5-16 0,0 0 0 16,124-21-240-16,-124 21 0 0,0 0-144 0,110-23 144 0,-110 23 0 16,0 0 0-16,106-22 0 0,-106 22 0 0,0 0 0 0,101-21 0 15,-101 21 0-15,0 0 0 0,0 0 0 16,106-18 0-1,-86 13 0-15,-3-3 0 0,-3 4 0 0,-4-5 0 0,1-1 0 0,-4 1 0 0,0-3 0 0,-4-2 0 16,-3 0 0-16,-5 0 0 0,-2-1 128 0,-3-1 64 16,-6 4 0-16,-3 3 16 0,-4 4 592 0,-3 5 112 15,0 7 32-15,-6 5 0 0,1 5 16 0,2 6 16 32,-1 3 0-32,2 4 0 0,-2 3-32 0,6 2-16 0,1-1 0 0,4 6 0 0,2-1-448 0,3-3-96 0,3 3 0 15,3-4-16 1,1-1-368-16,5-2 0 0,4-1 0 0,5-3 0 15,1-4-128-15,1-5 128 0,5 4-128 0,3-7 128 32,4-6-464-32,-21-10-16 0,0 0 0 0,89 18 0 15,-89-18-1008-15,0 0-208 0,120-21-32 0,-120 21-11152 0</inkml:trace>
  <inkml:trace contextRef="#ctx0" brushRef="#br0" timeOffset="101184.49">3847 11448 22111 0,'-3'18'976'0,"1"-4"208"15,2 0-944-15,0-4-240 0,2-3 0 0,1-3 0 0,2 4 1344 0,2 10 208 16,6 4 48-16,6 13 16 0,0 9-768 0,2 1-144 16,0 4-48-16,-4-2 0 0,2 2-656 0,-1-4 0 15,3-1 0-15,-2-1 0 0,4-3 0 0,3-3 0 16,3-4 0-16,-3-5 0 0,6-2-160 0,-6-4 160 15,0-1 0-15,-3-7-8960 16,-6-2-1696-16</inkml:trace>
  <inkml:trace contextRef="#ctx0" brushRef="#br0" timeOffset="101429.56">4015 11550 23951 0,'-23'13'1056'0,"9"-4"224"0,5 0-1024 0,1 0-256 0,4-4 0 0,-1 4 0 16,5-1 1792-16,-9 10 288 0,-3 8 64 0,-2 14 16 15,-3 7-832-15,-1 3-176 0,4 1-16 0,0-1-16 16,2-1-976-16,3-2-144 0,4 2 0 0,-2-4-192 16,5-1-1088-1,-1-1-224-15,-2-3-32 0,1-1-16 0,2-3-608 0,2-4-112 0,0-3-32 0,2-6-8640 16</inkml:trace>
  <inkml:trace contextRef="#ctx0" brushRef="#br0" timeOffset="101688.3">4814 11078 19343 0,'-10'17'848'0,"5"-7"192"0,1 3-832 0,1-5-208 16,1 1 0-16,2-4 0 0,-3 9 896 0,3 5 144 0,-6 9 32 0,1 12 0 15,-4 7-800-15,2 4-144 16,2 1-128-16,-4 4 144 0,1 3 32 0,2 5 0 0,-2 4 0 0,4 4 0 16,1-3 896-16,1-2 176 0,4-5 32 0,-2-2 16 15,3-1-464-15,3-7-80 0,0 2-32 0,3-10 0 16,0-3-720-16,0-8-160 0,5-3-32 0,0-7-13568 15</inkml:trace>
  <inkml:trace contextRef="#ctx0" brushRef="#br0" timeOffset="101892.51">4349 11550 16575 0,'-7'0'1472'0,"5"0"-1168"16,4 0-304-16,2 3 0 0,-1-1 2640 0,2-2 480 15,2 5 80-15,7-2 32 0,4 6-912 0,-18-9-176 16,0 0-32-16,90 21-16 0,-90-21-1648 0,0 0-448 16,119 9 128-16,-119-9-128 0,110-9 0 0,-110 9 0 15,127-21 0-15,-127 21 0 0,117-31-304 0,-117 31-16 16,109-39 0-16,-109 39-10080 16,100-45-2016-16</inkml:trace>
  <inkml:trace contextRef="#ctx0" brushRef="#br0" timeOffset="102568.6">6634 11241 11055 0,'5'-8'976'0,"-3"-1"-784"0,5 0-192 0,-6 4 0 15,3-4 0-15,-1 6-208 0,3-6 32 0,-3 0 16 16,6-6 384-16,1-6 80 0,-1 0 16 0,-2 3 0 16,-5 4-96-16,-4 2-16 0,-2 4 0 0,-3 1 0 15,0 0 1632-15,-5 1 320 0,4 1 64 0,-6-2 16 16,1 0 0-16,1-1 0 0,2-1 0 0,-4-2 0 0,2 3-1264 0,-2-3-240 15,0-1-48-15,-2 3-16 0,2 4-672 0,-7 0 0 16,2 1 0-16,2 8 0 0,-4 1 0 0,2 4 0 16,1 5 0-16,-3 3 0 0,4 1 0 15,-1 8 0-15,4 3 0 0,0 4 0 0,6 6 0 0,-4 4 192 16,5 6-32-16,3 5 0 0,-1 10-160 0,3 3 0 16,0 4 144-16,-1 0-144 0,3 4 0 0,-4 0 0 15,3-3 0-15,1-8 0 0,1-1-192 0,3-6 0 16,-1-4 0-16,3-5 0 15,1 1-1248-15,-2-9-256 0,3-2-48 0,-8-10-10112 0</inkml:trace>
  <inkml:trace contextRef="#ctx0" brushRef="#br0" timeOffset="102897.64">6175 11607 12895 0,'0'5'576'0,"0"-1"112"0,6 1-560 0,-3 0-128 0,2-1 0 0,1 3 0 16,2 3 1072-16,6 4 176 0,11 7 32 0,6 10 16 16,0 1-672-16,6-3-144 0,-2-6-32 0,0-1 0 15,-35-22-448-15,0 0-128 0,106 30-16 0,-106-30 0 16,0 0-448-16,92-5-96 0,-92 5-16 0,0 0 0 16,0 0-144-16,89-33-48 0,-71 24 0 0,-3-1 0 0,3-4 896 15,-4 1 336-15,0 0-16 0,-1-3 0 0,3 5 672 16,-2-1 128-16,4 4 32 0,-5-1 0 0,1 7-768 0,2 0-128 15,-5 2-48-15,1 4 0 0,-2 5-208 16,-3 4 0-16,2 3 0 0,-7 3 0 16,5 7 208-16,-7 6 112 0,0 3 0 0,0 3 16 0,0-1 880 0,-6 3 192 15,3 0 16-15,-1-2 16 0,3 0 96 0,-1-5 0 16,2-3 16-16,2-4 0 0,5-3-1232 0,1-4-320 16,5-2 0-16,0-8-13632 0</inkml:trace>
  <inkml:trace contextRef="#ctx0" brushRef="#br0" timeOffset="103478.88">7474 10910 31327 0,'-20'44'1392'0,"8"-13"272"0,3-1-1328 0,4-11-336 0,2-2 0 0,3-3 0 15,0 7 768-15,0 16 96 0,0 20 16 0,-5 22 0 16,1 6-560-16,1 2-128 0,-3-3 0 0,1-1-16 0,-4-3-176 0,1-5 0 16,1 0 0-16,0-5 0 15,-5 0 0-15,3-8 0 16,0 1 0-16,4-11 0 0,-4 2 0 0,2-10 128 0,2-2-128 0,2-9 192 16,1-7-528-16,-2-5-112 0,8-11 0 0,-1-1-16 15,4-6-2064-15,4-6-416 0,3-6-64 0,3-5-32 16,6 0-608-16,-23 14-128 0,52-40-32 0,-52 40 0 31,68-43 2208-31,-68 43 448 0,75-44 96 0,-75 44 16 0,0 0 1040 0,113-54 352 0,-113 54 0 0,0 0 0 0,106-56 1600 0,-106 56 320 16,75-40 64-16,-75 40 16 0,70-40 496 0,-70 40 96 15,0 0 32-15,99-61 0 0,-99 61-864 0,0 0-192 16,96-57-16-16,-96 57-16 0,54-49-704 0,-33 26-144 0,-9-3-16 0,-1 5-16 16,-4-3-272-16,-5 0-48 0,-4-3-16 0,-5 0 0 15,2-3-160-15,-9 2-16 0,-2-3-16 0,-1-1 0 16,-3-1-192-16,-1 7-32 0,-1-2-16 0,-1 2 0 31,-1 9-240-31,-1 5 128 0,-1 1-128 0,0 8 0 0,0 3 0 0,3 7 0 0,-3 3 0 0,0 7 0 16,3 10 128-16,1 4-128 0,-3 9 0 0,6 7 0 15,-2 7 128-15,4 7-128 0,1 5 0 0,4 2 0 16,-2 2 0-16,7-1 0 0,5 3 0 0,2-2 0 16,7-9 0-16,4-8 0 0,4-5 0 0,6-12 0 15,5-5 0-15,4-8 0 16,-30-23 0-16,77 30 0 0,-77-30-560 0,101 1-144 0,-101-1-48 0,118-36 0 15,-118 36-1808-15,133-80-384 0,-72 27-64 0,-7 5 0 16,-9-5 464-16,-3-1 112 0,-6-3 0 0,-1-4-7600 16</inkml:trace>
  <inkml:trace contextRef="#ctx0" brushRef="#br0" timeOffset="103676.18">7090 10849 30399 0,'-54'-8'1344'0,"18"2"288"0,6 3-1312 0,13 1-320 0,4-1 0 0,8-1 0 15,-4-1 1216-15,-5 0 192 0,-8-7 16 0,1-6 16 31,3-4-2256-31,8-5-448 0,7 1-80 0</inkml:trace>
  <inkml:trace contextRef="#ctx0" brushRef="#br0" timeOffset="109038.8">2690 13286 10127 0,'-3'-7'896'0,"3"5"-704"16,0-1-192-16,0-1 0 0,0 3 1040 0,0-3 176 15,3 2 48-15,-3-5 0 0,0-1-304 0,0 2-64 16,-3 3-16-16,1 3 0 15,-2 0 144-15,1 5 48 0,-1 2 0 0,3 4 0 0,-6 4 432 0,0-1 96 16,0 5 0-16,2-1 16 0,-4-1-80 0,4 6 0 16,1-2-16-16,2 1 0 0,2 5-688 0,2 6-144 31,2 0-32-31,-3 10 0 0,6 4-528 0,-5 7-128 0,2 4 0 0,-1 8 0 0,2 0 0 0,-5 0-176 16,0-3 48-16,0-2 0 15,4-4-736-15,-4-3-144 0,5-3-16 0,-5-9-16 16,4-4-1072-16,1-1-192 0</inkml:trace>
  <inkml:trace contextRef="#ctx0" brushRef="#br0" timeOffset="109463.17">2404 14120 10127 0,'-5'-8'896'0,"2"2"-704"0,3 3-192 0,3-1 0 16,-1 4 1248-16,1 0 224 0,1-5 32 0,1 2 16 15,4-3-208-15,3 5-32 0,5 2-16 0,-1 5 0 16,2 2-1040-16,6 1-224 0,-1 0 0 0,-23-9 0 16,0 0 0-16,94 29 0 0,-94-29 0 0,0 0 0 15,118 14 384-15,-118-14 128 0,0 0 0 0,119-12 16 0,-119 12 320 0,0 0 64 16,101-36 16-16,-101 36 0 0,0 0-224 0,89-49-64 16,-89 49 0-16,0 0 0 0,75-61-256 0,-53 38-64 15,1 1-16-15,-2-3 0 0,0 1-304 0,-6-2 0 16,3 0 0-16,-3-1 0 0,-4 1 0 0,1 0 0 15,-7 0 0-15,-1 0 0 0,-4 2 224 0,-4 1-64 16,-1 2-16-16,0 4 0 0,-4 3 496 0,0 5 112 16,-3 2 16-16,2 7 0 0,1 0 64 0,-1 9 32 15,-1 6 0 1,2 3 0-16,1 6-240 0,-3 6-48 0,4 1-16 0,2 4 0 0,-2-4-176 0,2 9-16 0,1 4-16 0,3 5 0 16,1-2-224-16,0-4-128 0,0-1 128 0,5-7-128 15,2-4 0-15,2-5 0 0,6-3 0 0,6-6 0 16,0-4 0-1,-21-13 0-15,0 0-144 0,98 1 144 16,-98-1-1008-16,0 0-128 0,111-31-16 0,-111 31-16 16,0 0-1456-16,105-57-304 0,-105 57-48 0,57-44-9216 0</inkml:trace>
  <inkml:trace contextRef="#ctx0" brushRef="#br0" timeOffset="109683.49">3819 13584 14735 0,'6'3'640'0,"-6"3"160"0,3-3-640 0,-3 4-160 0,5 0 0 0,-5-4 0 0,4 6 1968 0,1 0 352 16,4 12 80-16,-1 3 16 0,5 2-272 0,1 6-48 15,0-6-16-15,-2 3 0 0,2-1-704 0,0-2-144 16,3 1-16-16,-3-5-16 0,3 3-384 0,1-6-80 16,-1-2-16-16,1 1 0 0,-1-1-464 0,1-3-112 15,-1-5-16-15,-3 3 0 0,0-2-128 0,-2-1 0 16,0 0-192-16,-1-6 192 15,1 6-1376-15,-3-4-160 0,-4-1-16 0,4-1-13744 0</inkml:trace>
  <inkml:trace contextRef="#ctx0" brushRef="#br0" timeOffset="109904.49">4093 13587 9215 0,'-7'-12'816'0,"5"2"-656"0,-1 6-160 0,1-1 0 15,2 5 1568-15,0 0 288 0,0 3 48 0,-2-1 16 16,1 7 1344-16,-5 5 288 0,-2 5 48 0,-5 5 16 16,-4 3-1520-16,0 4-304 0,-3 2-64 0,3 0-16 15,-4 2-992-15,0 3-192 0,2 2-32 0,-2 0-16 16,4 7-480-16,-3-5 0 0,3 2 0 0,0 1 0 16,3-7-704-16,-2 8-16 0,0-3-16 0,4-3 0 15,-2 2-1792-15,5-9-352 0</inkml:trace>
  <inkml:trace contextRef="#ctx0" brushRef="#br0" timeOffset="110123.99">4562 13168 28559 0,'-11'36'1264'0,"8"-10"272"0,-2-1-1232 0,1-6-304 0,4-7 0 15,0-2 0-15,0 6 832 0,0 9 128 0,0 23 0 0,0 13 16 32,-3 11-1936-32,-1 1-400 0,2 2-80 0,-3-4-16 15,-4 2-576-15,6-5-112 0,-2 2-32 0,-2-4 0 0,5-3 1680 0,2-2 336 0,0-4 160 16,0-3-5664-16,0-7-1040 0</inkml:trace>
  <inkml:trace contextRef="#ctx0" brushRef="#br0" timeOffset="110343.87">4239 13593 28559 0,'0'7'1264'0,"0"-2"272"0,4 0-1232 0,-4 4-304 16,5-6 0-16,-1 2 0 0,1 2 1472 0,5 2 256 15,8 5 32-15,6 3 16 0,4-3-1200 0,2 0-256 16,-30-14-32-16,0 0-16 15,97 14-848-15,-97-14-160 0,0 0-32 0,115-10-16 16,-115 10-304-16,94-18-48 0,-94 18-16 0,105-22-12416 16</inkml:trace>
  <inkml:trace contextRef="#ctx0" brushRef="#br0" timeOffset="110956.9">5480 13812 8287 0,'-2'7'736'0,"-1"-2"-592"16,6 0-144-16,-3-5 0 0,0 6 1264 0,0-3 208 16,2 6 64-16,2 5 0 0,-1 7-224 0,6-4-32 15,-1 1-16-15,3-8 0 0,1 2-656 0,0-3-128 0,4-4-32 0,0-5 0 16,1 0 672-16,2 0 128 0,2-2 32 0,-2-5 0 16,2 2 240-16,-3-4 48 0,-1 1 16 15,-1-4 0-15,-1-2-688 0,3-4-128 0,-8 1-16 0,-1-1-16 16,0 1-528-16,-2-6-208 15,-2 4 176-15,-5-2-176 0,0 2 0 0,-4-2 0 16,-1 0 0-16,0-1 0 0,-4 4-272 0,-3-1 0 0,-2 2 0 16,-3 1 0-16,-1 7-640 0,1 1-128 15,-6 2-32-15,1 3 0 0,1 3 352 0,-2 7 64 0,-3 5 16 16,3 7 0-16,-3 9 512 0,3 5 128 0,-3 4 0 0,2 3 0 0,5 3 720 16,-4 6 176-16,2 7 48 0,4 3 0 0,3 2 128 0,0 2 16 15,2-2 16-15,3-4 0 0,4-5-640 0,5-3-128 16,3-5-16-16,8-9-16 15,6-4-304-15,4-8 0 0,10-3-208 0,-31-20 80 16,0 0-1728-16,112 11-320 0</inkml:trace>
  <inkml:trace contextRef="#ctx0" brushRef="#br0" timeOffset="111444.86">6573 13530 22111 0,'-14'23'976'0,"5"-11"208"0,0 2-944 0,6-6-240 0,-1-2 0 0,3-3 0 16,-3 4 1728-16,-5 0 288 0,-1 10 64 0,-2 1 16 15,-6 4-1200-15,1-4-256 0,-2-1-32 0,0 1-16 16,1-4-592-16,-1-2 0 0,-2 2-144 0,2-2 144 16,-2 5-128-16,2-3 128 0,-4 4 0 0,2-1 0 15,4 6 320-15,-6-2 144 0,0-2 32 0,3 7 0 16,0-3-96-16,3 1-16 0,0 4 0 0,1-2 0 15,2 5-384-15,3-5 0 0,8 1 0 0,0-5 0 16,3-4 0-16,5-3 0 0,2-1 0 0,7-5-176 0,-2-4 176 0,5-5-192 16,6 0 192-16,0-5-192 15,-23 5-352-15,0 0-80 0,0 0-16 0,97-52 0 0,-76 31 400 0,-4-2 80 16,1 2 16-16,-1-7 0 0,1 2 144 0,1-5 0 16,-2-4 0-16,1 0 0 0,-1-1 0 0,1-4 0 15,-1 0 0-15,-3-2 0 0,3-2 0 0,-3-3 0 16,0 0 0-16,0-2 0 0,2 1 896 0,-6-6 128 15,6-2 0-15,-2-2 16 16,-4 10-1872-16,3-5-384 0,1 5-80 0,-4 11-16 16,1 7 928-16,-3 13 192 0,-4 14 48 0,-4 6 0 0,0 9 144 0,-9 7 0 15,0 8 0-15,-3 4 0 0,-2 12 640 0,-2 11 144 16,1 2 48-16,-1 5 0 0,2 2 48 0,0 0 16 16,0 3 0-16,2-2 0 0,3-1-512 0,1-6-112 0,2-3-16 0,1-7 0 15,3 2-128-15,1-9-128 0,2 0 192 0,6-5-192 16,-1-4 0-16,6-6 0 0,-2-6 0 0,4-7 0 31,2-1-656-31,1-8-48 0</inkml:trace>
  <inkml:trace contextRef="#ctx0" brushRef="#br0" timeOffset="111648.9">7203 13561 22111 0,'-7'25'976'0,"1"-8"208"0,2 2-944 0,-1-1-240 15,1-4 0-15,1-2 0 0,-1 7 1872 0,-3 12 336 16,-5 20 64-16,-7 15 16 0,-2 9-720 0,4-4-144 16,-4-5-16-16,5-3-16 0,4-4-1136 0,-2-8-256 15,5-8 0-15,1-3 0 16,4-5-896 0,-1-9-160-16,5-3-32 0,2-11-8704 0,5-3-1728 0</inkml:trace>
  <inkml:trace contextRef="#ctx0" brushRef="#br0" timeOffset="111868.86">7650 13013 25791 0,'-6'8'1152'0,"3"-1"224"0,3 0-1104 0,-4-2-272 0,4 4 0 0,0-4 0 15,0 8 1712-15,0 0 272 0,4 17 64 0,-8 7 16 16,3 4-1056-16,-3 1-224 0,-1 7-32 0,0 0-16 15,-2 3-736-15,1 4 0 0,0 1 0 0,4 3-208 16,-3 0 208-16,5 5 0 16,0-2-160-16,5-4 160 0,0 0 0 0,0-5 0 0,2 0-144 0,2-5 144 15,0-6-896-15,-1-4-128 16,3-4-32-16,1-8-13536 0</inkml:trace>
  <inkml:trace contextRef="#ctx0" brushRef="#br0" timeOffset="112372.5">7402 13601 21183 0,'0'12'944'0,"5"-6"192"0,2 2-912 0,4-4-224 0,-3-4 0 0,1 3 0 0,3-3 720 0,13 2 112 15,-25-2 0-15,87 9 16 31,-87-9-1184-31,104 9-240 0,-104-9-64 0,93 8 0 16,-93-8-720-16,0 0-160 0,125 0-16 0,-125 0-16 0,0 0 1232 0,119-12 320 0,-119 12 0 0,0 0 0 16,106-23-192-16,-106 23 32 0,0 0 0 0,87-26 0 31,-87 26-1456-31,0 0-304 0,0 0-48 0,0 0-16 0,0 0 1312 0,0 0 256 0,0 0 48 0,0 0 16 31,0 0-512-31,0 0-96 0,0 0-32 0,40 33 0 0,-54-7 1136 0,2 2 240 0,-2 4 32 0,2 3 16 16,-2 1 512-16,5-1 96 0,1 3 32 0,1-1 0 15,1 5 208-15,5-6 64 0,1 1 0 0,1-2 0 16,5-4 64-16,2-1 32 0,3-4 0 0,3-4 0 0,-4-1-656 0,6-7-128 16,0 0-16-16,-1-2-16 0,3-6-80 0,-4-1-16 15,3-3 0-15,-3-6 0 0,2-1 672 0,3-6 128 16,-2-3 16-16,1-3 16 0,-1 1 144 0,1-8 32 16,-3-2 0-16,3-2 0 0,-1-7-400 0,-1 6-80 15,-2-3-16-15,-4 1 0 0,-1 5-656 0,-2-9-144 16,-2 2-32-16,-5-6 0 0,0 5-208 0,-3-3 0 15,-3-1 0-15,-2-2 0 0,-1 0-240 0,-1 3 16 16,-3 2 0-16,-1 4 0 0,0 6-96 0,-1 6 0 16,1 7-16-16,-4 7 0 15,1 1-288-15,0 10-48 0,-1 6-16 0,-1 2 0 16,2 3-336-16,1 1-64 0,0 2 0 0,4 0-16 16,3 1-1280-16,4-2-256 0</inkml:trace>
  <inkml:trace contextRef="#ctx0" brushRef="#br0" timeOffset="112829">8805 13626 18431 0,'-9'10'1632'0,"6"-6"-1312"0,1 1-320 0,2-2 0 0,2 1 1600 0,1-2 256 0,-1-2 64 0,5 6 0 16,-2 1-976-16,4 6-192 0,-6 4-48 0,3 2 0 15,-6 2-1088-15,-4 5-240 0,2 0-32 0,-5 4-16 0,2 1 1520 0,-4 2 304 16,4 2 64-16,-2 0 16 0,0 2 240 0,0-4 64 16,2-2 0-16,2 0 0 0,-3-4-1040 0,3-5-208 15,-2-4-32-15,1-1-16 16,-1-3-768-16,0-7-160 0,-2-2-16 0,1-5-16 0,1-3 304 0,-2-6 64 16,6-1 16-16,-3-4 0 0,4-6 112 0,0-4 32 15,4-6 0-15,1-1 0 0,3 0 192 0,5-8 0 16,-3-1 0-16,6-3 0 0,-2-2 192 0,5-8 16 15,5 1 16-15,-1-5 0 0,3-6 288 0,0-3 64 16,2 0 16-16,2 5 0 0,-4 7 80 0,-2 7 16 16,1 15 0-16,-3 6 0 0,-4 9-320 0,-4 6-64 0,-2 6-16 0,-3 3 0 15,-1 6 208-15,-1 4 32 0,2 5 16 0,-2 1 0 16,2 3-112-16,1 2-32 0,2-1 0 0,1 2 0 16,1 0-272-16,-1 0-128 0,3-2 128 0,3-1-128 15,0-3 0-15,2-5 0 0,0 3-192 0,-21-12 192 16,0 0-1136-1,0 0-96-15,84 14-32 0,-68-17 0 0,-1 1-1296 0,-3-7-256 16,2-3-48-16,-8 0-10688 0</inkml:trace>
  <inkml:trace contextRef="#ctx0" brushRef="#br0" timeOffset="113078.98">7054 13164 18431 0,'-16'7'1632'0,"9"-5"-1312"0,5-2-320 0,4 0 0 15,3 0 480-15,-3 0 32 0,-2-2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32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142.57426" units="1/cm"/>
          <inkml:channelProperty channel="Y" name="resolution" value="79.20792" units="1/cm"/>
          <inkml:channelProperty channel="T" name="resolution" value="1" units="1/dev"/>
        </inkml:channelProperties>
      </inkml:inkSource>
      <inkml:timestamp xml:id="ts0" timeString="2023-07-25T21:01:36.9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7-25T21:01:46.052"/>
    </inkml:context>
  </inkml:definitions>
  <inkml:trace contextRef="#ctx0" brushRef="#br0">5222 15680 0</inkml:trace>
  <inkml:trace contextRef="#ctx1" brushRef="#br0">27829 5703 9215 0,'-9'-4'816'0,"2"-1"-656"0,5 5-160 0,-1 0 0 0,3-4 448 0,-4 4 48 15,-1-5 16-15,-5-4 0 16,-3-1-512-16,1-2 0 16,2 0 0-16,1 1 0 15,0-1-320-15,1 0-176 0,-1 3-16 0,0-1-16 16,1 1 528-16,-1 2 0 0,-3 0 0 0,1 0 0 0,2 5 736 0,-5-1 48 15,2-1 16-15,4 4 0 0,-5 0-160 0,-2 0-48 16,-3 4 0-16,-3-4 0 0,-1 5-384 0,-3-2-80 16,1-1 0-16,-2 2-128 0,0 1 0 0,-6-2 0 15,6 6 0-15,-4-2 0 0,3 0 0 0,0 2 160 16,1 3-160-16,0-3 128 0,0 5-128 0,-2 1 128 16,-3 1-128-16,1 5 128 0,-5 0 0 0,0-2-128 0,1 4 192 15,-3-3-64-15,-1 3 384 0,-1 0 80 0,1 3 16 0,-2-2 0 16,-4 1 304-16,1 1 64 0,-2 3 16 0,4-1 0 15,3 4 80-15,2-3 16 0,1 3 0 0,3-1 0 16,1 0-192-16,3-5-16 0,0 0-16 0,2 4 0 16,3-2-544-16,-5-2-128 0,4 4 0 0,-2-2-16 15,-2 3-176-15,-3-1 0 0,-1-1 0 0,-1-1 0 16,0 2 288-16,-2-3-32 0,0 0 0 0,2 0 0 16,0 3 512-16,2 0 80 0,1 3 32 0,1 2 0 15,4 3 16-15,-1-2 0 0,0 8 0 0,0-4 0 16,3 5-416-16,2-1-80 0,2 6-16 0,-4-1 0 15,6 2-208-15,5-3-48 0,0 3-128 0,6-6 192 0,3 1-48 0,6-3-16 16,-3-43 0-16,18 92 0 0,-18-92 64 0,22 84 16 16,-22-84 0-16,30 78 0 0,-30-78-48 0,33 75-16 15,-33-75 0-15,33 77 0 0,-33-77 48 0,32 75 16 16,-32-75 0-16,26 75 0 0,-26-75-16 0,26 73 0 16,-26-73 0-16,26 71 0 0,-26-71 0 0,28 72-16 15,-28-72 0-15,37 69 0 0,-37-69-48 0,0 0-128 16,74 94 192-16,-74-94-64 0,0 0-128 0,88 75 0 15,-88-75 0-15,0 0 0 0,87 58 0 0,-87-58 0 16,0 0 0-16,89 47 0 0,-89-47 0 0,0 0 0 16,94 36 128-16,-94-36-128 0,0 0 0 0,92 35 0 15,-92-35 0-15,0 0 128 0,96 40-128 0,-96-40 0 16,0 0 144-16,101 53-144 0,-101-53 0 0,0 0 144 0,101 48-144 0,-101-48 0 16,0 0 128-16,103 53-128 0,-103-53 0 0,0 0 0 15,110 54 128-15,-110-54-128 16,78 33 0-16,-78-33 0 0,85 33 0 0,-85-33 0 0,95 35 0 0,-95-35 0 15,108 26 0-15,-108-26 0 0,115 17 0 0,-115-17 0 16,102 14 0-16,-102-14 0 0,105 7 0 0,-105-7 0 16,98 7 0-16,-98-7 0 0,92 10 0 0,-92-10 0 15,92 16 128-15,-92-16-128 0,89 21 0 0,-89-21 0 16,89 23 0-16,-89-23 0 0,87 17 0 0,-87-17 0 16,80 12 0-16,-80-12 0 0,89 5 0 0,-89-5 0 0,96 0 0 15,-96 0 0-15,98 4 0 0,-98-4 0 0,104 5 0 16,-104-5 0-16,99 4 0 0,-99-4 0 0,93 5 0 0,-93-5 0 15,83 3 0-15,-83-3 0 0,88 2 0 0,-88-2 0 16,87 5 0-16,-87-5 0 0,94 4 0 0,-94-4 0 16,113 3 0-16,-54-6 0 0,4 3 0 0,2-5 0 15,-8-1-144-15,-3-1 144 0,-2 2 0 0,1-4-160 16,-5 4 160-16,1-2 0 0,-49 7 0 0,101-7 0 16,-101 7 0-16,101-1 0 0,-101 1 0 0,101-2 0 15,-101 2 0-15,98-5 0 0,-98 5 0 0,89-11 0 16,-89 11 0-16,89-10 0 0,-42 1 0 0,-5 0 0 15,-42 9 0-15,81-8 0 0,-81 8 0 0,84-9 0 0,-84 9 0 16,84-2 0-16,-84 2 0 0,83-7 0 0,-83 7 0 0,81-3 0 16,-81 3 176-16,71-6-176 0,-71 6 192 15,73-8-192-15,-73 8 128 0,72-4-128 0,-72 4 0 0,69-7 0 16,-69 7 0-16,75-3 0 0,-75 3 0 0,80-9 0 16,-80 9 0-16,89-5 0 0,-89 5 0 0,94-9 0 15,-94 9 0-15,91-12 0 0,-91 12 0 0,80-12 0 16,-80 12 0-16,75-14 0 0,-38 5 0 0,1 0 0 15,-7 1 0-15,4-6 0 0,2 3 0 0,5-4 0 16,-2 4 0-16,2-4 0 0,5-1 0 0,-4-3 0 16,1 1 0-16,-4-1 0 0,-5 0 0 0,-2 2 0 15,0-4 0-15,-5 0 0 0,1-2 0 0,-1 2 0 0,2-7 0 0,-4 2 0 16,5-2 0-16,-4-1 0 0,-1-3 128 0,0-2-128 16,2-1 0-16,-6 2 0 0,5-6 0 0,-1 3 0 15,-5-6 0-15,1 0 0 0,-4-5 0 0,-1-2 0 16,-1 4 0-16,-1-2 0 0,-4-2 0 0,1 6 0 15,-3-1 0-15,0 4 0 0,-8-2 0 0,1 1 0 16,0 0 0-16,-4 1 0 0,0 0 0 0,-3-5 0 16,2-2 0-16,-3 0 0 0,1-2 0 0,-4-5 0 15,1 5 0-15,-6 1 0 0,2 4 0 0,-6 1 0 16,1 1 0-16,-2 0 0 0,-2 5 0 0,-2-1 0 16,0 2 0-16,-1-3 0 0,1 6 0 0,4-5 0 15,-2 3 0-15,0-2 0 0,6-1 0 0,-3-2 0 0,1 3 0 16,-4-1 0-16,7 2 0 0,-5-3 0 0,1 3 0 0,-1 4 0 15,3 3 0-15,-6-1 0 0,1 2 0 0,-5 2 0 16,0 3 0-16,-2 1 0 0,2 1 0 0,-6 0 0 16,3 2 0-16,-3-2 0 0,-3 2 0 0,1-2 0 15,-1 3 0-15,-5-1 0 0,3-2 0 0,-7 4 0 16,4 0 0-16,-3-6 0 0,-3 4 0 0,3-6 0 16,-4-1 0-16,2 2 0 0,-1-6 0 15,4-5 0-15,2 4 0 0,5-4 0 0,2-1-128 0,4-3 128 16,3-4 0-16,-2 3 0 0,2 0 0 0,-8 3 0 15,1 2-256-15,-7 4 32 0,-3 1 16 0,-15 13 0 0,-3 6-160 0,-22 8-16 16,-18 8-16-16,-20 7 0 16,-9 6-1216-1,-22 10-240-15</inkml:trace>
  <inkml:trace contextRef="#ctx1" brushRef="#br0" timeOffset="1602.61">1333 4595 6447 0,'-14'-2'576'0,"5"-3"-576"16,0 3 0-16,4-1 0 0,5 3 704 0,-3 0 16 15,-1 0 16-15,-3-4 0 0,-3 2-192 0,-4-5-32 16,-2 2-16-16,0 0 0 0,2 1-160 0,1-4-16 16,-3 6-16-16,2-1 0 0,2-1 640 0,1 4 128 15,-1 0 16-15,2 5 16 0,-3-1-240 0,-1 4-48 16,-1 5-16-16,4-3 0 0,-3 4 160 0,-1 3 48 16,1 1 0-16,-4 6 0 0,4 1 80 0,-3 1 0 15,-2 5 16-15,3-1 0 0,2 5-352 0,-3 1-80 16,3 2-16-16,-2-1 0 15,6 5-144-15,-3-2-48 0,5 0 0 0,-1-3 0 0,4 1-144 0,0-2-48 0,5 3 0 0,-4 1 0 16,2 0-64-16,2 0-16 0,2 3 0 0,-2 1 0 16,4 0 240-16,-3-3 32 15,3-1 16-15,-1-1 0 0,3-1 16 0,-6-1 0 0,3 1 0 0,2-1 0 16,-3-3 64-16,1 3 16 16,3-2 0-16,1 0 0 0,3-4-96 0,2-1-16 0,6-4 0 0,-1-2 0 15,-17-24-272-15,0 0-64 0,0 0-128 0,84 66 192 16,-84-66-192-16,0 0 0 0,0 0 0 0,97 30 0 15,-97-30 0-15,0 0 128 0,93 5-128 0,-93-5 0 16,0 0 0-16,110 4 144 0,-110-4-144 0,76-4 128 0,-76 4-128 0,73-3 0 16,-73 3 0-16,0 0 128 0,91-11-128 0,-67 6 0 15,-1-2 0-15,-6-2 0 0,3 2 0 0,-3-3 0 16,4-1 0-16,-4-1 0 0,3-2 192 0,0-3 16 31,-2 3 0-31,1-4 0 0,5 1-48 0,-1-4-16 0,0 4 0 0,3-6 0 0,4 4-16 0,-4-4-128 16,2-1 192-16,-2 1-64 15,-4 1-128-15,1-1 0 0,-2 2 0 0,-11 0 128 0,1-1-128 0,-6-1 0 16,-1-3 0-16,-6 0 0 0,0 0 0 0,-3-1 0 16,-4-4 0-16,-1 0 128 0,-4-6 0 0,0-1 0 0,-7 1 0 15,2-1 0-15,-7 1-128 0,3-1 160 0,-7 1-160 0,2-3 160 16,-3 0-160-16,5-1 0 0,0 6 0 0,0-2 0 16,-1 1 0-16,5 2 0 15,-1 1 128-15,6 0-128 16,-4 5 0-16,3-1 0 0,4-3 0 0,-3 6 0 15,3-2 0-15,0-1 0 0,2 1 0 0,-2-2 0 32,5 2-672-32,-3-1-64 0</inkml:trace>
  <inkml:trace contextRef="#ctx1" brushRef="#br0" timeOffset="9564.86">2704 15700 11967 0,'0'0'1072'0,"4"-5"-864"0,-4 3-208 0,1-1 0 15,3-1 464-15,-1 1 48 0,6-4 16 0,0-6 0 31,5-4-864-31,3 0-176 0,-3 3-48 0,-2 0 0 0,-3 2-80 0,-2-1-32 0,0 5 0 0,-4 2 0 0,3-2 960 0,-5 3 192 16,3-2 32-16,-1 0 16 0,-1-2 688 0,-2 2 144 16,0 2 32-16,-2-1 0 0,-1 0-160 0,-2 4-16 15,-2-5-16-15,-2 2 0 0,-2 5-304 0,-6-4-64 16,3 2-16-16,-10 2 0 0,1-3-528 0,-3 3-96 16,-2 5-32-16,-2-3 0 15,3 0-400-15,-3 3-80 0,-1 4 0 0,-1-3-16 0,4 5 192 0,0-2 144 16,1 5-192-16,-1-2 192 0,2 5 0 0,-1 4 0 15,1-2 0-15,4 4 0 0,-3-2 0 0,3 5 0 16,2 2 0-16,3-2 0 0,1 0 0 0,6-3 0 0,1 1 0 16,0-5 0-16,9-19 0 0,0 0 0 0,6 58 0 0,-6-58 0 15,0 0 0-15,40 52 0 0,-40-52 0 0,0 0 0 16,66 54 176-16,-66-54-176 0,0 0 192 0,82 64-192 16,-82-64 128-16,59 49-128 0,-59-49 0 0,70 52 0 15,-70-52 0-15,69 54 0 0,-69-54 0 0,72 47 0 16,-72-47-192-16,66 34 0 0,-66-34 0 0,0 0 0 15,70 34 64-15,-70-34 128 16,0 0-208-16,0 0 80 0,0 0 304 0,0 0 64 0,0 53 16 0,-25-43 0 16,-2 2 640-16,-10 0 128 0,-5-1 16 0,-7 1 16 15,-1-1 240-15,-9-3 48 0,1 1 16 0,-1-2 0 16,-2-2-256-16,-2 0-48 0,4-5-16 0,1 0 0 0,4-1-912 16,6-6-128-16,7 0-160 0,10-6-15488 15</inkml:trace>
  <inkml:trace contextRef="#ctx1" brushRef="#br0" timeOffset="10366.65">3825 15258 15663 0,'0'0'1392'0,"3"0"-1120"16,-3 1-272-16,2-1 0 0,1 0 288 0,1 0 0 15,-4 0 0-15,0 0 0 16,0 0-1056-16,0 0-192 0,0 0-64 0,0 0 0 31,0 0 144-31,0 0 32 0,0 0 0 0,0 0 0 0,0 0 1408 0,0 0 272 0,0 0 64 0,-9 39 16 0,-3-36 736 0,-2-1 144 16,0-2 16-16,-2 0 16 0,2 0-224 0,-5-2-32 15,7 2-16-15,-9-3 0 0,2 3-832 0,2-4-160 16,-6 4-48-16,2-2 0 0,-2 2-656 0,-1 0-144 16,1 2-32-16,-1-2 0 15,-1 4-416-15,3 1-96 0,-1 2 0 0,-1 2-16 0,5-1 448 0,1 1 80 0,-3 1 32 0,4-1 0 16,3 5 288-16,0-5-128 0,0 5 128 0,-2-2 0 15,6 4 0-15,1-1 0 0,0 3 0 0,1-1 0 16,2 1 0-16,-2 2 0 0,4 0 0 0,3 1 0 16,1-2 176-16,0 5 144 0,1 0 16 0,3 3 16 15,-4-27 224-15,5 61 64 0,-5-30 0 0,3 4 0 16,-1 1 32-16,-4-1 16 0,2 7 0 0,-6 0 0 16,-1 1-96-16,-4 3-16 15,1-3 0-15,-3 4 0 0,3-2-176 0,1-1-32 0,-3 0-16 0,2-4 0 0,-1-2-160 16,1-2-48-16,1 1 0 0,0-4 0 0,-3-2-144 0,2-4 0 15,1-5 0-15,0-3 0 0,0-1 0 0,1-2 0 16,3-6 0-16,-4 2 0 0,5-1 0 0,-1-4 0 16,2-2 0-16,3 2 128 0,-6-2 64 0,3 0 16 15,1 0 0-15,0-1 0 16,1-1-208-16,1-3 0 0,0 0 0 0,0 0 0 0,0 0 0 0,0 0 0 16,0 0 0-16,0 0-160 0,0 0 160 0,0 0 176 15,85 20-48-15,-85-20 0 0,61-9 0 0,-61 9 0 16,78-11 0-16,-78 11 0 0,98-12-128 0,-98 12 0 15,106-12 144-15,-106 12-144 16,94-10-784 0,-94 10-240-16</inkml:trace>
  <inkml:trace contextRef="#ctx1" brushRef="#br0" timeOffset="10947.18">4187 15496 21183 0,'-26'4'1888'0,"10"-2"-1504"15,4-2-384-15,5 3 0 0,5-3 1072 0,2 3 144 0,0-3 16 0,-3 2 16 16,1 2-416-16,2-4-96 0,0 0-16 0,0 0 0 31,0 0-1696-31,0 0-352 0,0 36-64 0,0-36-16 16,0 0-144-16,0 0-48 0,-3 30 0 0,-3-21 0 0,-1 1 992 0,-1 2 192 0,-3-3 32 0,-1 5 16 16,0 2 1536-16,-2-1 304 0,3 3 64 0,-6-1 16 15,5 4-96-15,0 0-32 0,1-2 0 0,2 2 0 16,1-4-896-16,-1-1-176 0,4-4-32 0,0 2-16 15,3 2-304-15,2-16 0 0,0 0 0 0,0 0 0 16,0 0-256-16,0 0-48 0,0 0-16 0,33 54 0 16,-33-54-32-16,0 0-16 0,0 0 0 0,0 0 0 0,0 0 544 0,68 35 96 15,-68-35 32-15,0 0 0 0,0 0 144 0,0 0 48 16,71 26 0-16,-71-26 0 0,0 0-288 0,0 0-48 16,74 10-16-16,-74-10 0 0,0 0-272 0,66-2-64 15,-66 2-16-15,0 0-8208 16,76-17-1632-16</inkml:trace>
  <inkml:trace contextRef="#ctx1" brushRef="#br0" timeOffset="11214.33">4351 15627 34095 0,'-19'19'1504'0,"5"-5"320"0,5 3-1456 0,9-17-368 0,0 0 0 0,0 0 0 16,0 0 0-16,9 58 0 0,-9-58 0 0,19 73 0 31,-19-73-1680-31,23 94-304 0,-23-94-64 0,15 98-16 16,-10-50 848-16,-1 3 160 0,-2-1 32 0,1 3 16 0,-3 4 1392 0,0 1 256 0,0-1 64 0,-3-3 16 15,1-2 1072-15,-5-1 224 0,2-4 32 0,0-4 16 16,-2 1-1360-16,-2-4-256 0,2-7-64 0,-2-5-10368 15,9-28-2080-15</inkml:trace>
  <inkml:trace contextRef="#ctx1" brushRef="#br0" timeOffset="12203.54">4982 15188 14735 0,'0'0'1312'0,"0"0"-1056"0,0 0-256 0,0 0 0 16,0 0 160-16,0 0-32 0,0 0 0 0,64 5 0 16,-64-5 592-16,84 0 112 0,-84 0 32 0,120-7 0 15,-59 0-1040-15,-3-1-208 0,-1-1-32 0,-3 0-16 16,-3 0 256-16,-51 9 176 0,85-22-208 0,-85 22 80 16,66-19 848-16,-66 19 176 0,54-25 48 0,-54 25 0 0,42-17 656 0,-42 17 128 15,0 0 16-15,40-16 16 16,-40 16-576-16,0 0-112 0,0 0-32 0,0 0 0 0,0 0-368 0,0 0-80 15,0 0-16-15,0 0 0 0,23 65 48 0,-28-41 0 16,-4 4 0-16,4 7 0 0,1 0-208 0,-3 5-32 16,5 5-16-16,-3 2 0 0,5 2-144 0,-2 5-32 15,2 1 0-15,2-1 0 0,-2 7-48 0,2 2-16 16,-2 2 0-16,3-3 0 16,-3 1 80-16,4-4 16 0,1-5 0 0,-3 4 0 0,5-1 96 0,-2-1 0 15,0-2 16-15,2-5 0 0,-5-2-160 0,1-6-48 16,-3-1 0-16,0 1 0 0,-3-8 80 0,1-2 16 15,-1-3 0-15,-6 1 0 0,4-6-32 0,-2-2 0 0,-2-2 0 0,-1-3 0 16,1 0-64-16,-5-4 0 0,-2-4-128 16,-1 6 192-16,-2-5-192 0,-4-2 0 0,-3 0 128 0,0 0-128 15,0-2 0-15,-6 0 0 0,1-1 128 0,-7-4-128 16,1 5 0-16,-7-1 0 0,1 1 0 0,-2-2 0 16,3 3 0-16,2-6-192 0,3 3 48 0,2-3 0 15,0-3-896 1,8-3-176-16,2 1-48 0,6-4-15568 0</inkml:trace>
  <inkml:trace contextRef="#ctx1" brushRef="#br0" timeOffset="12596.02">6613 15603 20271 0,'-9'3'1792'0,"0"-1"-1424"0,1-1-368 0,4 1 0 16,4-2 704-16,2 0 80 0,-2 0 16 0,0 0 0 16,0 0 848-16,0 0 160 0,0 0 48 0,82-10 0 15,-82 10-1520-15,64-16-336 0,-64 16 0 0,72-17 0 16,-72 17-848 0,83-18-176-16,-83 18-16 0,93-15-16 0,-93 15 64 0,78-13 16 0,-78 13 0 0,84-8 0 15,-84 8 976-15,85 0 0 0,-85 0 0 0,84 5 208 16,-84-5-352-16,83 3-80 15,-83-3-16-15,75 4-9680 0</inkml:trace>
  <inkml:trace contextRef="#ctx1" brushRef="#br0" timeOffset="12815.6">6541 15989 36863 0,'-17'14'1632'0,"10"-3"336"0,5-3-1584 0,2-8-384 16,0 0 0-16,0 0 0 0,0 0 288 0,0 0-32 15,77 21 0-15,-77-21 0 16,104 14-1024-16,-104-14-224 0,124 4-32 0,-124-4-16 16,119-4-1328-16,-119 4-256 0,106-9-48 0,-106 9-16 15,110-14 688-15,-110 14 128 0,99-19 16 0,-99 19-4256 0,94-24-864 16</inkml:trace>
  <inkml:trace contextRef="#ctx1" brushRef="#br0" timeOffset="13255.4">8117 14615 14735 0,'-6'-5'1312'0,"6"5"-1056"0,0 0-256 0,0 0 0 16,0 0 1152-16,0 0 160 0,0 0 32 0,0 0 16 16,0 0-880-16,56-18-176 15,-56 18-48-15,0 0 0 0,0 0-256 0,0 0 0 0,59 44 0 0,-59-44-144 16,0 0 640-16,32 49 128 0,-32-49 16 0,22 48 16 15,-22-48 560-15,20 56 128 0,-20-56 0 0,19 63 16 16,-19-63-576-16,22 63-112 16,-22-63-32-16,23 55-9200 0,-23-55-1840 0</inkml:trace>
  <inkml:trace contextRef="#ctx1" brushRef="#br0" timeOffset="13827">8575 15470 26719 0,'-7'5'2368'0,"2"-3"-1888"0,5-2-480 0,0 0 0 16,0 0 1280-16,0 0 176 15,0 0 16-15,0 0 16 0,0 0-1680 16,0 0-320-16,0 0-80 0,0 0-16 0,0 0-1184 0,0 0-256 0,69-3-32 0,-69 3-16 16,0 0 1120-1,0 0 208-15,0 0 64 0,0 0 0 0,25-26 1184 0,-25 26 240 0,7-14 48 0,-7 14 16 0,0 0 880 0,14-21 160 16,-14 21 32-16,0 0 16 0,0 0-576 0,28-23-112 31,-28 23-32-31,0 0 0 0,0 0-656 0,0 0-144 0,68-21-32 0,-68 21 0 0,0 0-320 0,0 0 144 16,88 4-144-16,-88-4 0 0,0 0 0 0,75 14 0 15,-75-14 0-15,0 0 0 0,72 40 0 0,-72-40-176 16,43 43 176-16,-43-43-160 0,40 54 304 0,-40-54 64 16,37 65 16-16,-37-65 0 0,35 78 464 0,-35-78 80 15,33 82 32-15,-33-82 0 16,33 82-192-16,-33-82-32 16,40 78-16-16,-40-78 0 0,42 73-368 0,-42-73-192 0,44 61 192 0,-44-61-192 31,40 52-832-31,-40-52-288 0,0 0-48 0,54 53-15616 0</inkml:trace>
  <inkml:trace contextRef="#ctx1" brushRef="#br0" timeOffset="14088.6">9493 15266 38703 0,'-43'20'1712'0,"15"-3"352"0,7-1-1648 0,7-6-416 0,5 2 0 0,6-3 0 0,-6 1 640 0,-3 15 64 15,-7 11 0-15,-7 13 0 0,-2 9-704 0,-2-3 0 16,0-1 0-16,3-5 0 16,-5 3-976-16,-3-6-128 0,6 2-32 0,-4-4 0 15,-1 0-688-15,-2 1-144 0,-2-2-16 0,-4 1-16 16,-2-1 1248-16,1-3 256 0,-3 1 48 0,8-1 16 0,3-6 256 0,7-7 176 15,4-1-208-15,6-9-12224 0</inkml:trace>
  <inkml:trace contextRef="#ctx1" brushRef="#br0" timeOffset="14450.41">10032 14261 36863 0,'-18'0'1632'0,"10"4"336"0,-1-2-1584 0,4 5-384 16,5-7 0-16,0 0 0 0,0 0 704 0,0 45 64 15,0-45 16-15,-4 78 0 0,1-20-784 0,1-1-352 0,2 1 32 0,0-13 0 16</inkml:trace>
  <inkml:trace contextRef="#ctx1" brushRef="#br0" timeOffset="18139.34">11734 5300 11967 0,'0'2'1072'0,"2"1"-864"16,1-1-208-16,1-2 0 0,1 0 160 0,4 2-16 15,0 0 0-15,-9-2 0 0,0 0-416 0,0 0-96 16,102 26-16-16,-102-26 0 0,0 0 384 0,96 19 0 15,-96-19 0-15,0 0 0 0,98 12 832 0,-98-12 304 16,0 0 48-16,92 9 16 0,-92-9-544 0,0 0-96 16,0 0-32-16,0 0 0 0,96 3-240 0,-96-3-48 0,0 0-16 0,0 0 0 15,0 0 224-15,0 0 32 0,0 0 16 0,0 0 0 16,0 0-48-16,0 0 0 0,0 0 0 0,0 0 0 16,0 0-448-16,0 0 0 0,0 0 0 0,0 0 0 15,0 0 0-15,0 0 0 0,-2 14-144 0,-22-9 144 16,-1 8 0-16,-2-1-144 0,-5 2 144 0,1 0 0 15,1 0 288-15,-1 1 144 0,-1 1 16 0,-1-4 16 16,5 0 384-16,1-1 80 0,6-2 16 0,0-1 0 16,3 1-304-16,3-2-48 0,2-2-16 0,1 0 0 15,2 1-576-15,3-3 0 0,5 1 0 0,-1-1 0 0,3-1 0 0,0-2-128 16,3 0 0-16,2 0 0 0,4 0 128 0,0 0 0 16,8-4 0-16,-17 4 0 0,0 0 128 0,0 0 16 15,101-28 0-15,-101 28 0 0,0 0-144 0,103-29 192 16,-103 29-192-16,75-16 192 0,-75 16-192 0,0 0 0 15,110-17 0-15,-110 17 0 0,0 0-192 0,78-9 16 16,-78 9 16-16,0 0 0 0,0 0 16 0,0 0 0 16,0 0 0-16,0 0 0 0,32 37 144 0,-41-25 144 15,-5-2-16-15,-2 2-128 0,2 2 320 0,-3-1-32 16,-2-1-16-16,-2-2 0 0,0 4-272 0,-2 2 0 16,1-2 0-16,-5 0 0 0,5-2 0 0,-4-2 0 0,3-1 0 15,-1 3 0-15,1-7 0 0,0 2 0 0,1-1 0 0,1-3 0 16,2-1-208-16,5-2-112 0,1 0 0 0,5-5-16 31,1-1-256-31,5-1-48 0,-1-3-16 0,6-2 0 16,0 0-192-16,4-4-48 0,4-1 0 0,3-4 0 0,0 0-320 0,0-2-80 15,3 2-16-15,-1-1 0 0,0 2 224 0,-1 3 64 0,-1 0 0 0,-3-1 0 16,-1 1 656-16,1-1 144 0,-3 4 32 0,-4 0 0 16,-3 2 400-16,3 0 96 0,-4 2 16 0,-4 1 0 15,3 2 768-15,-3 2 176 0,1 5 16 0,1 0 16 0,-5 0-16 16,5 5 0-16,-5 2 0 0,0-2 0 0,4 4-368 0,-1 0-80 15,1-1 0-15,1 1-16 0,2 3-160 0,-3-7-16 16,6 4-16-16,-3-4 0 0,4 1-384 0,3-3-80 16,1-3-16-16,5 0 0 15,-1 0-1296-15,3-9-256 0,-15 9-48 0,0 0-9936 16</inkml:trace>
  <inkml:trace contextRef="#ctx1" brushRef="#br0" timeOffset="18737.1">12541 4847 17503 0,'-3'4'1552'0,"-1"-4"-1232"16,2 0-320-16,2 0 0 0,0 0 656 0,-1-4 80 16,-5 4 16-16,1 0 0 0,-2-3 0 0,0 1 0 15,4-5 0-15,-3 2 0 0,8 0 416 0,2-4 96 16,-1 0 16-16,6-3 0 0,1-2-320 0,3 2-64 16,-1-2-16-16,3 2 0 15,1-4-256-15,-2 0-48 0,3 3-16 0,1-1 0 0,-4 1-128 0,-5 1-32 16,3 2 0-16,-5 5 0 0,3-2-112 0,-5 5-32 15,-3-2 0-15,0 4 0 0,0 0 32 0,-2 0 0 0,3 6 0 0,-3-3 0 16,2 6-16-16,1 1 0 0,1 2 0 0,1 4 0 16,4 0-272-16,-1 5 160 0,1 0-160 0,2-2 128 15,-1 3-128-15,4 3 0 16,3-1 0-16,-1 1 0 0,2 1 0 0,-18-26 0 16,41 54 0-16,-41-54 0 0,46 57 0 0,-46-57 0 0,47 58-144 0,-47-58 144 15,54 57 0-15,-54-57-160 0,49 58 160 0,-49-58-128 16,40 48-256-1,-23-23-32-15,-5-1-16 0,-1-3 0 0,1 0-656 16,-7-2-128-16,4-2-16 0,-2-3-16 0,0 2-1120 0,0-5-240 0</inkml:trace>
  <inkml:trace contextRef="#ctx1" brushRef="#br0" timeOffset="19036.75">13179 4694 8287 0,'-5'0'736'0,"1"0"-592"0,2 0-144 0,2-2 0 0,0 2 1472 0,-5 0 272 0,2 2 48 0,-6 0 16 16,0 0-272-16,-5 6-64 0,6 1-16 0,-5 5 0 15,3 3 64-15,-2 1 16 0,3 4 0 0,-3 4 0 16,1 1 160-16,-1 0 32 0,0 3 16 0,-4 5 0 15,1 2-464-15,-5 1-112 0,3 2-16 0,-6 0 0 16,2 3-688-16,-1-2-144 0,-4 6-16 0,3-2-16 16,-3 0-160-16,1-1-128 0,1 3 144 0,7-11-144 15,-1-1 0-15,9-7-160 0,6-9 0 0,10-12-16272 16</inkml:trace>
  <inkml:trace contextRef="#ctx1" brushRef="#br0" timeOffset="74659.93">20942 751 10127 0,'0'0'896'0,"0"-4"-704"16,0 4-192-16,0 0 0 0,0 0 496 0,0 0 64 0,0-1 16 0,0-3 0 16,-5 1 560-16,1-3 112 0,-1 3 32 0,2-2 0 15,-3 1 544-15,3-1 112 0,-1 1 32 0,3-3 0 16,1 1-688-16,1-3-144 0,3 0-32 0,-4-1 0 16,0-3-704-16,0 1-144 0,-4-2-16 0,-1 2-16 15,0-2-224-15,-4 4 128 0,-3-2-128 0,-2-2 0 16,-2 0 384-16,-1 2-32 0,-2-1 0 0,-4 3 0 15,-1 1 16-15,-4 0 0 0,0 4 0 0,-5 3 0 16,-2 4 16-16,-2 0 0 0,-3 7 0 0,-3 3 0 16,3-2-96-16,0 6-16 0,0 1 0 0,5 3 0 0,0 0-112 0,0 0-32 15,4 6 0-15,-1-4 0 0,1 3-128 0,5-3 128 16,3 5-128-16,6-3 128 0,4-3 0 0,5 1-128 16,3-1 192-1,5-1-64-15,1-3-128 0,6 0 0 0,2 1 0 0,5-1 0 0,-14-17 0 0,0 0-176 16,0 0 48-16,92 61 0 15,-92-61 0-15,0 0 0 0,107 52 0 0,-107-52 0 0,92 37 128 0,-92-37 0 16,106 44 0-16,-106-44 0 0,103 48 0 0,-103-48 0 16,87 54 0-16,-87-54 0 0,63 61 0 0,-63-61-160 15,38 70 160-15,-27-37-208 0,-4 2-64 0,-4 0-16 16,-3 0 0-16,-3-4 0 0,-4 4 288 0,-4-6 0 16,3-1 0-16,-6-2 0 0,-4-3 304 0,-3 0 112 0,-1-3 32 15,-6-2 0-15,-2 1 112 0,-8-7 16 0,-2 2 16 0,-6-5 0 16,1-6-224-16,-2 3-48 0,-2-6-16 0,2-6 0 15,5 3-112-15,-1-4 0 0,-3-4-16 0,5-2 0 16,4-5-304-16,-1 4-64 0,5-3-16 0,3-1 0 31,7 4-752-31,1-3-160 0,2 5-32 0,5-2 0 0,1-4-800 0,5 5-160 0,6-5-48 16,4 1-6368-16,6-1-1280 0</inkml:trace>
  <inkml:trace contextRef="#ctx1" brushRef="#br0" timeOffset="75036.67">21184 742 8287 0,'-2'-12'736'0,"2"5"-592"15,2-2-144-15,0 2 0 0,3 2 832 0,-3 2 128 16,3-3 16-16,4-6 16 0,3-2 224 0,2-3 64 16,3 3 0-16,-1 2 0 0,0 1 64 0,-2 4 0 15,0 5 16-15,0 2 0 0,-2 2 128 0,0 2 32 0,-2 6 0 0,3-1 0 16,-5 3-240-16,-4 2-64 0,3 3 0 0,-5 6 0 31,3 1-80-31,-9 8-32 0,1 6 0 0,-4 4 0 0,-2 7-272 0,-5 3-48 0,2 4-16 0,-5 3 0 16,-1 4-240-16,1 1-48 0,-1 2-16 15,4 0 0-15,-3-3-272 0,3-2-64 0,-2-5-128 0,6-6 192 16,-4-1-336-16,5 0-80 0,2-6-16 0,2-3 0 16,5-1-1328-1,0-8-272-15,4 4-48 0,-3-7-16 16,6-2-816-16,0-3-160 0,2-6-48 0,-2-5-8512 0</inkml:trace>
  <inkml:trace contextRef="#ctx1" brushRef="#br0" timeOffset="75272.06">20968 1421 17503 0,'-9'-10'768'0,"2"3"176"0,2 5-752 0,2 0-192 15,1 2 0-15,2 0 0 0,0 2 912 0,0 0 160 16,0 1 16-16,0 3 16 0,2 2-144 0,-1 1-16 16,5 0-16-16,2 3 0 0,1-3 32 0,2-2 0 15,4 0 0-15,-15-7 0 0,0 0 128 0,0 0 48 16,107 14 0-16,-107-14 0 0,80 0-176 0,-80 0-16 15,87-2-16-15,-87 2 0 16,84-7-608-16,-84 7-128 0,71-9-32 0,-71 9 0 0,0 0-384 0,92-14-80 16,-92 14-16-16,0 0 0 15,77-14-768-15,-56 11-144 0,-2-1-48 0,2 3 0 16,-2-3-1072-16,-1 1-208 0,1-3-64 0,0 3-8320 0</inkml:trace>
  <inkml:trace contextRef="#ctx1" brushRef="#br0" timeOffset="75665.06">21817 1369 5295 0,'-11'7'0'0,"3"-2"224"0,-1 1-64 0,5-1 0 0,-1-2-160 0,2 1 0 0,-3 1 0 0,-2 7 0 16,-8 7 2048-16,0 6 384 0,-1 3 80 0,0 3 16 15,1-2-512-15,5-1-96 0,3 4-32 0,-1-6 0 16,4 0-112-16,1 0-32 0,-1 0 0 0,2 4 0 0,1-2-464 0,0-2-80 31,2 3-32-31,0-1 0 0,2-2-656 0,0-3-128 0,1 0-16 0,-3-1-16 0,5-2-352 0,-1-5 0 16,-2-3 0-16,1 1 0 0,-3-6 0 0,0-4-256 15,-3 0 64-15,1-3 0 0,-2-3 800 0,-1 0 160 16,2-4 16-16,-3-6 16 0,-1 1-656 0,0-3-144 31,0-6 0-31,2-2 0 0,-2-1-656 0,2-4-128 0,3-2-32 0,2-1 0 16,0-4 816-16,2 2 384 0,5 0-48 0,0-2 0 0,2 2 112 0,3-2 0 31,5 0 16-31,-5 4 0 0,4 1-48 0,0 4-16 0,1 3 0 16,-3 1 0-16,0 4-96 0,2 1-32 0,0 5 0 0,-1-2 0 15,-1 5-64-15,4 0-16 0,-4-1 0 0,1 1 0 16,4 1-192-16,-5 1 0 0,4-2 0 0,-1 2 0 31,1 0-464-31,-1 5-96 0,0-1-16 0,1 3 0 16,-1 0-736-16,6 0-160 0,-6 0-16 0,-17 0-16 16,0 0-864-16,0 0-192 0</inkml:trace>
  <inkml:trace contextRef="#ctx1" brushRef="#br0" timeOffset="75947.85">22305 1387 10799 0,'1'-4'960'0,"-1"-1"-768"15,4 5-192-15,-4 0 0 0,0 0 0 0,0-2 128 16,2-1-128-16,-2-1 0 0,1-1 1296 0,-1 5 160 16,0 0 16-16,-1 0 16 0,1 9 464 0,-2-1 96 15,-5 4 0-15,2 4 16 0,0 2-736 0,-1 2-160 16,-2 1-16-16,1 2-16 0,1 0-688 0,1 3-128 16,-2 2-16-16,0-2-16 0,4 5-112 0,-6-1-32 15,4 1 0-15,1 0 0 0,-1 4-144 0,2-3 0 0,-3 1 0 0,3-5-176 31,-2 3-1056-31,5-1-224 0,-4-4-32 0,4 2-9984 0</inkml:trace>
  <inkml:trace contextRef="#ctx1" brushRef="#br0" timeOffset="76497.77">22756 1501 1839 0,'0'-1'0'0,"0"-3"160"0,0 4-160 0,0 0 0 16,0 0 0-16,0 0 0 0,4 0 992 0,-4 0 160 15,0 0 48-15,1 5 0 0,-1-1 576 0,0 1 112 16,0 4 32-16,0 3 0 0,0-1-464 0,-1 1-96 16,1 2-16-16,-4 3 0 0,4 0-128 0,-5 4-48 0,0 2 0 15,1 0 0-15,1 6-304 0,-3-1-64 0,1 2-16 0,-2-2 0 16,2 3-560-16,-4-5-224 0,4 0 176 0,-4-3-176 16,1-2 0-16,1-4 0 15,-2 1 0-15,2-4 0 0,3-6 0 0,-3 1 0 0,6-4 0 16,-3-5 0-16,3 0 0 0,1-5 0 0,1 1 0 0,3-6 0 15,-1-2 0-15,2-2-128 0,4-7 128 0,0 2 0 16,1-2-320-16,3-5-16 0,0-2 0 0,3-2 0 16,-2 4 144-16,4-5 48 0,-1-1 0 0,0 5 0 15,1-3 144-15,1 4 0 0,-2-5 0 0,1 3 0 16,-1 0 0-16,1 0 0 0,-3 7 0 0,-2 4 128 16,-1 3-128-16,-4 5 144 0,1 7-144 0,-9 2 160 0,2 2 768 15,-4 5 160-15,2 2 16 0,-7 1 16 0,5 4 224 0,-5 3 32 16,1 1 16-16,-3 5 0 0,2-3-816 0,-4 7-176 15,3 0-16-15,-5 3-16 0,3 1-368 0,0 4 0 16,-1 2 0-16,2-2-128 16,4-1-416-16,2 1-80 0,3-3-16 0,5 2-8992 15,7 1-1808-15</inkml:trace>
  <inkml:trace contextRef="#ctx1" brushRef="#br0" timeOffset="77064.3">23488 1594 14735 0,'0'-9'1312'0,"0"4"-1056"0,2 0-256 0,-2 1 0 16,0 1 896-16,0-3 128 15,0-2 32-15,-2-10 0 0,-3 1 400 0,-4-2 80 0,0 3 0 0,-3 2 16 16,-2 11 304-16,-2 1 64 0,-1 5 16 0,-2-1 0 16,0 7-576-16,-2 0-112 0,3 3-32 0,-4-2 0 15,1 8-352-15,0-1-80 0,5 0-16 0,-1 4 0 16,3-2-480-16,3 6-96 0,4-6-32 0,4 4 0 15,3-1-160-15,2-4 0 0,5 4 0 0,1-6-176 16,6-2-320-16,-14-14-64 0,0 0-16 0,0 0 0 16,93 40-256-16,-93-40-64 0,0 0-16 0,83-5 0 15,-83 5-96-15,0 0-16 0,72-26 0 16,-51 13 0-16,-2 0 64 0,-2-5 0 0,1 1 0 0,-4 1 0 0,1-1 464 0,-4-1 112 16,1 3 0-16,-3 1 16 0,-4 1 176 0,-2-1 16 15,1 9 16-15,-4-3 0 0,0 8 160 0,-2 0 0 16,0 3 0-16,-1 4 0 0,-1 3 640 0,-1 4 128 15,0 4 0-15,0 1 16 0,-4 11-96 0,0 1-32 16,-3 7 0-16,0 4 0 0,1 7-352 0,-6 8-80 16,0 4-16-16,-3 4 0 0,3 1-208 0,0-2 0 15,-1-3 0-15,-3-3 0 0,4-3 704 0,-2-6 64 16,-2-3 0-16,-7 1 0 0,-2-6-256 0,-5-6-32 0,1 0-16 16,0-9 0-16,5 2-16 0,-3-7-16 15,3-4 0-15,4 1 0 0,4-4 128 0,4-7 16 0,5-6 16 0,1-1 0 16,4-3-400-16,6-4-192 0,1-5 160 0,3-2-160 15,8-7 0-15,1-5-240 0,2-6 32 0,7-2 0 16,3-6 64-16,7-4 16 0,8-5 0 0,-1-1 0 31,7-6-336-31,2 2-64 0,2-2-16 0,-3 8 0 0,-3-1-336 0,-3 2-64 16,-5 1-16-16,-4 3 0 0,-3 3-48 0,-3 5-16 0,-6 2 0 0,2 3 0 16,-4 2-768-16,-6-1-144 0,1 6-48 0,-3-1-8624 15</inkml:trace>
  <inkml:trace contextRef="#ctx1" brushRef="#br0" timeOffset="77268.03">22843 1117 27647 0,'-17'-9'1216'0,"8"4"256"0,0-2-1168 0,4 5-304 16,3-2 0-16,1 1 0 15,-3-2-656-15,2 1-192 0,-1-4-48 0,3-6 0 16,0 0-1984-16,2-4-384 0,5 6-96 0,5-4-16 16,3 1 1632-16,6-3 320 0,6 1 64 0,4 3 16 0</inkml:trace>
  <inkml:trace contextRef="#ctx1" brushRef="#br0" timeOffset="77786.47">24533 742 3679 0,'-6'-12'320'0,"4"7"-320"0,-2 1 0 0,4-1 0 16,0 3 1120-16,0-1 160 0,0-1 16 0,4 1 16 16,-2-4 560-16,1 0 112 15,0 2 32-15,-1-1 0 0,0 3-304 0,-2 6-64 16,0-1-16-16,-2 7 0 0,0 0 16 0,-3 4 0 0,2 5 0 0,-4-1 0 16,0 9-240-16,-2 1-64 0,2 4 0 0,-3 7 0 15,1 4-304-15,0 2-64 0,-5 8-16 0,4 5 0 16,-1 6-400-16,-3-2-96 0,6 5-16 0,-6-1 0 15,2-3-240-15,3-1-48 0,-3-2-16 0,1-1 0 16,3-6-144-16,-5-3 0 0,5 0 0 0,-1-6 0 16,4-3-432-16,-1-5 48 0,3-5 0 0,3-11 0 15,0-2-1376-15,3-4-272 0,3-8-48 0,-1-2-11984 16</inkml:trace>
  <inkml:trace contextRef="#ctx1" brushRef="#br0" timeOffset="78304.03">24617 699 18431 0,'-33'-6'816'0,"17"3"160"0,1-1-784 0,4 3-192 16,2 1 0-16,4 0 0 0,2 0 1072 0,-6 1 160 16,-5-1 48-16,2 2 0 0,-2 0-960 0,5-2-176 15,4 5-144-15,3-3 192 0,6 0-368 0,8-2-64 0,2 3-16 0,9-1 0 16,-23-2 736-16,0 0 144 15,108 10 16-15,-108-10 16 0,97 11 240 0,-97-11 64 0,94 17 0 0,-94-17 0 16,0 0-720-16,115 31-240 0,-115-31 144 0,0 0-144 16,79 49 0-16,-65-28 0 0,-2 2 0 0,-12 3 0 15,-4 5-192-15,-8 1 48 0,-7 2 0 0,-9 5 0 16,-1-3-128-16,-10 4-32 0,-4 0 0 0,-6 2 0 16,-7 0 304-16,-5-2 0 0,0 2 0 0,-2-6 0 15,11-4 864-15,0-3 80 0,6 3 16 0,-1-4 0 16,4-2-480-16,6 0-96 0,6-3 0 0,5-4-16 15,8-5-176-15,8-4-16 0,6-1-16 0,8-2 0 0,6-6-160 16,3 5 0-16,9-6-192 0,4-6 192 31,-26 6-464-31,68-5 16 0,-68 5 16 0,82-14 0 0,-82 14 304 0,106-17 128 0,-39 8-128 0,-67 9 128 0,123-12 0 0,-123 12-128 16,110-9 128-16,-110 9 0 0,80-3-160 0,-80 3 160 16,0 0-192-16,0 0 192 0,0 0-128 0,0 0 128 15,0 0 0-15,0 0 0 0,0 0 0 0,20 73 0 16,-54-52 0-16,-4 2 144 0,-7 4 240 0,-11 3 32 15,-7 1 16-15,-3 1 0 0,0 4 224 0,0-3 48 16,-1 4 16-16,5-2 0 0,1 1-320 0,3-1-64 16,4 0-16-16,7-4 0 0,4-1-512 0,6-7-96 15,2-6-32-15,5 0 0 16,11-8-1136-16,4 2-224 0,9-4-48 0,10-7-16 16,5 0-752-16,8-6-160 0,9-2-32 0,6-8-6928 0</inkml:trace>
  <inkml:trace contextRef="#ctx1" brushRef="#br0" timeOffset="78854.25">25109 1526 15663 0,'-2'0'688'0,"2"0"144"0,2 2-656 0,1-2-176 0,1 0 0 0,1 0 0 15,0 3-448-15,2-1-128 0,3 1-32 0,4 1 0 31,2-1-928-31,-7-1-192 0,-1 1-48 0,1 1 0 0,-4-2 2224 0,-1-2 432 16,1 0 80-16,-5 0 32 0,0 0 816 0,0 0 176 0,-3 0 16 0,-1 0 16 0,2 0-416 0,-3 0-64 31,-2 0-32-31,2 0 0 0,-4 3-640 0,1-1-128 16,2 0-32-16,-2-1 0 0,2 3-112 0,-1-2-16 16,2 5-16-16,0-2 0 0,1 0 48 0,4-1 16 15,-3 4 0-15,3-3 0 0,0 4-160 0,3 0-16 16,-3 0-16-16,4 3 0 0,-2-3-432 0,1-1 0 15,2 3 0-15,1-3 0 0,1 1 0 0,-2 3 0 16,0-1 0-16,2-4 0 0,2-2 0 0,-4 0 0 16,0 0 0-16,-1-1 0 0,1-4 0 0,-2 3 192 0,-1-3-32 15,0 0 0-15,0 0 352 0,1 0 64 0,-3 0 0 0,0 0 16 16,2 0-256-16,0 2-48 0,3 0-16 0,-5 0 0 16,3 3-144-16,3-2-128 0,-3 6 144 0,2-2-144 15,4 0 0-15,0 2 0 0,5-1 0 0,-2 1 0 16,-12-9 0-16,0 0 128 0,0 0-128 0,0 0 0 15,99 44 0-15,-99-44 0 0,0 0 0 0,0 0 0 16,0 0 0-16,87 0 0 0,-75-4 0 0,2-1 0 16,0-4 0-16,0 0 176 0,2 1 0 0,-7-1 0 15,5-1 208-15,-2-3 32 0,2 1 16 0,0-2 0 16,0 0-256-16,-2-3-48 0,0-1-128 0,2 1 192 0,-4-4-192 16,3-1 0-16,1-1 0 0,-2 2 0 0,0-3 0 0,-2 1 0 15,-1 4 0-15,-4 0 0 0,2 5 0 0,-5 0 0 16,2 3 0-16,-4-3-160 15,0 6-352-15,0-1-80 0,-4 4-16 0,4 0 0 16,-2-2-1392-16,2 1-288 0</inkml:trace>
  <inkml:trace contextRef="#ctx1" brushRef="#br0" timeOffset="79625.25">26170 1434 6447 0,'0'-4'576'15,"0"1"-576"-15,0 1 0 0,0-2 0 0,2 4 704 0,-2-3 16 16,3-2 16-16,-3-4 0 0,3 0-432 0,3-1-96 15,-6 1-16-15,3 2 0 0,4 5 704 0,0-1 128 16,-2-1 16-16,2 4 16 16,4-1-240-16,-3 1-48 0,1 1-16 0,0-1 0 0,0 0-144 0,-6 4-32 15,2-1 0-15,-1 3 0 0,1-1 272 0,-5 0 48 16,2 4 16-16,-4-2 0 16,2 1-240-16,-3 1-48 0,-1 2-16 0,-1-3 0 0,0 8-160 0,-4 0-16 15,4-1-16-15,-4 3 0 0,0-1 224 0,1 2 64 16,1 2 0-16,1-2 0 0,3 4-384 0,1-4-80 15,2 0-16-15,0-1 0 0,2 1-224 0,1-2-256 0,3 1 48 16,-3-3 16 0,6-1-1056-16,-6 0-208 0</inkml:trace>
  <inkml:trace contextRef="#ctx1" brushRef="#br0" timeOffset="81329.2">26815 981 11967 0,'0'-2'1072'0,"0"0"-864"0,1 0-208 0,-1-1 0 16,2 3 656-16,0-4 96 0,1-2 16 0,1-7 0 16,1-1-768-16,-5-1-336 0,0-1 16 0,0-1 16 15,0 1 64-15,-7-1 16 0,5 1 0 0,-3-2 0 16,3 1 1056 0,1 0 192-16,1-1 64 0,-4 1 0 0,2 3-64 0,-1-2 0 0,-2 2 0 0,-4 6 0 0,0 2-512 0,-3 3-128 15,-2 1 0-15,-3 2-16 0,-1 2-240 16,-4 5-128-16,1 1 128 0,1 3-128 0,0 3 0 0,0 3 0 31,1 6-160-31,0 3 160 0,2 7 192 0,-3 4 160 16,5 6 32-16,-3 3 0 0,3 6 384 0,-1 9 96 0,2 1 16 0,-3 5 0 0,3 2-576 0,-4-2-112 15,1 0-32-15,1-6 0 0,2 0-160 0,0-3 192 16,4-1-192-16,-2-1 192 0,3-2-192 0,0-5 0 16,-3 3 0-16,3-7 0 0,4-5-320 0,-4-5 16 15,6-3 0-15,1-6-7504 16,2-4-1520-16</inkml:trace>
  <inkml:trace contextRef="#ctx1" brushRef="#br0" timeOffset="81571.53">26232 1404 19343 0,'-17'-9'848'0,"12"7"192"0,-2-1-832 0,5 0-208 0,2 3 0 0,0 0 0 15,0-2 352-15,4 2 32 0,1-2 0 0,0 2 0 16,4 0-48-16,-1 4 0 0,1-1 0 0,2 2 0 16,4 0 688-16,-1-1 128 0,4 5 16 0,-18-9 16 15,0 0-320-15,0 0-64 0,96 26-16 0,-96-26 0 16,0 0 96-16,88 14 16 0,-88-14 0 0,0 0 0 0,107 8-288 16,-107-8-48-16,80 4-16 0,-80-4 0 15,87-4-976-15,-87 4-192 16,84-3-32-16,-84 3-16 0,71-11-2048 0,-71 11-416 0,0 0-64 15,101-20-7696-15</inkml:trace>
  <inkml:trace contextRef="#ctx1" brushRef="#br0" timeOffset="81870.73">27583 1219 10127 0,'3'-10'896'0,"1"3"-704"16,1-2-192-16,0 0 0 0,1 4 784 0,-3-3 128 0,2-1 32 0,4-5 0 15,5-12-768-15,2-6-176 0,-8-2 0 0,-2-1 0 16,-6 3 448-16,-2 6 80 0,-5 4 32 0,-2 4 0 16,-3 4 1296-16,-4 2 256 0,-1 3 48 0,-6 8 16 15,2 1-736-15,-5 1-144 0,0 3-16 0,-2 1-16 16,-1 4-672-16,1 5-128 0,3-2-16 0,1 5-16 16,3 2-192-16,0 2-48 0,2 9 0 0,1 1 0 15,5 6 96-15,0 1 16 0,-1 6 0 0,6 1 0 16,-1 4 16-16,2 3 0 0,0 0 0 0,4 2 0 15,3 0-192-15,1-1-128 0,3 4 144 0,3-5-144 0,1 2 0 16,3-5 0-16,1-2 0 0,-3-3 0 16,0-8-1104-16,-4-1-112 15,-3-5-32-15,-4-6-7616 0,-3 0-1520 0</inkml:trace>
  <inkml:trace contextRef="#ctx1" brushRef="#br0" timeOffset="82294.7">26982 1594 5519 0,'-4'-23'496'0,"4"11"-496"16,0 1 0-16,4 3 0 0,-2 4 2128 0,1 1 336 16,2-2 64-16,4 1 16 0,7-3-368 0,6 0-64 0,1 2 0 0,-23 5-16 15,0 0-336-15,0 0-64 0,94 5-16 0,-94-5 0 16,0 0-448-16,0 0-80 0,108 18-32 0,-108-18 0 16,0 0-32-16,99 8-16 0,-99-8 0 0,0 0 0 15,108 12-336-15,-108-12-64 0,0 0-16 0,93 13 0 16,-93-13-352-16,0 0-80 0,0 0-16 0,106 10 0 15,-106-10-208-15,0 0 144 0,0 0-144 0,89 4 128 16,-72-3-128-16,1-1 0 0,-4 0 0 0,-2 0 0 16,-2 0 0-16,3-1 0 0,-5-3 0 0,-2 4 0 15,2-3 0-15,-1-3 0 0,4 5-224 0,-6-6 80 16,2 3-304 0,-2-3-48-16,-1 0-16 0,-4-3 0 0,0-2 48 0,0-1 0 15,-7 0 0-15,-2 0 0 0,0-1 464 0,-1 4 0 0,-6-2-128 0,0 3 128 0,1 4 256 0,-3 1 112 16,-4 4 16-16,-1 4 0 0,2 1 48 0,2 4 16 15,2 5 0-15,-6 0 0 0,5 1-160 0,3 4-32 16,1 2 0-16,3 0 0 0,-1 2-48 0,7 0-16 16,-2-1 0-16,5 1 0 0,4-2-192 0,5 1 0 15,2 1 0-15,5 1 0 0,3 1 0 0,-17-25-288 16,0 0 32-16,70 61 16 16,-70-61-688-16,0 0-144 0,103 47-16 0,-103-47-16 15,0 0-1296-15,115 19-256 0</inkml:trace>
  <inkml:trace contextRef="#ctx1" brushRef="#br0" timeOffset="82640.58">28460 1453 17503 0,'-9'5'768'0,"5"-2"176"0,-1 3-752 0,0-3-192 0,3 4 0 0,0 0 0 16,-1 2 624-16,-2 8 80 0,-4 9 32 0,-5 9 0 15,-2 9 528-15,2-4 96 16,0 0 32-16,2-4 0 0,2 3-144 0,1-4-32 0,0 1 0 0,1-3 0 15,-1-1-288-15,0-5-64 0,1 0-16 0,-1-1 0 16,-3-4-592-16,1-4-112 0,-5-4-16 0,3-7-128 16,-1-2 320-16,1-5-32 0,-1-4-16 0,1-3 0 15,0-3 192-15,-1-4 48 0,6-3 0 0,-1-1 0 16,0-1-512-16,4-7-160 0,5 0 0 0,0-4 0 0,5-1 160 0,4-1-192 16,1-2 192-16,6-1-192 0,2-2 192 0,4 2 0 15,4-1 0-15,0-3 0 0,6-1 0 0,-1 4 0 16,-1-2 0-16,1 6 0 0,1 3 0 0,-3 4 0 15,-1 6 0-15,-2 5 0 0,-5 0 0 0,2 5 0 16,-4-1 0-16,4 0 0 0,1 3-320 0,2-2 32 16,-26 9 0-16,65-16 0 15,-65 16-1040-15,78-15-208 0,-78 15-32 0,98-21-11872 0</inkml:trace>
  <inkml:trace contextRef="#ctx1" brushRef="#br0" timeOffset="82831.66">30202 1012 15663 0,'-12'0'1392'0,"3"0"-1120"0,4 0-272 0,1 0 0 16,3 0 0-16,-8 0 0 0,-12 0 0 0</inkml:trace>
  <inkml:trace contextRef="#ctx1" brushRef="#br0" timeOffset="82986.39">29902 963 11055 0,'-3'-1'976'0,"3"-3"-784"16,3 4-192-16,-1 0 0 0,2 0 2080 0,-1-3 368 15,11-3 80-15,5-2 16 0,11-1-688 0,6 0-128 16,-36 9-16-16,96-10-16 0,-96 10-1056 16,110-11-224-16,-110 11-32 0,112-14-16 0,-51 6-240 0,-4-1-128 15,4 4 128-15,0-4-128 16,-61 9 720-16,126-9 80 0,-126 9 16 0,122-1 0 0,-122 1-288 0,111 1-48 15,-111-1-16-15,78 0 0 16,-78 0-1072-16,0 0-224 0,72-3-32 0,-58 3-16 16,-5 0-816-16,-6 2-160 0</inkml:trace>
  <inkml:trace contextRef="#ctx1" brushRef="#br0" timeOffset="83284.78">30415 946 17503 0,'-23'9'768'0,"14"-6"176"0,-3 2-752 0,7 0-192 0,0-1 0 0,3 3 0 16,0 0 640-16,-5 5 80 0,0 11 32 0,0 10 0 16,2 0 352-16,0 2 80 0,1-4 16 0,8 0 0 15,-4-1 288-15,5 1 64 0,4 1 16 0,-1-3 0 16,1 6-384-16,0-3-80 0,0 6-16 0,-1-5 0 0,1 2-320 0,-4 3-80 16,4-1-16-16,0-2 0 15,-4-4-480-15,0-1-192 0,2-3 176 0,-3-4-176 16,-3 1 336-16,-2-8-16 0,-3 0-16 0,-8-6 0 15,-2-1 208-15,-3 0 32 0,-4-6 16 0,-4 2 0 0,-1-5-272 0,-7 0-48 16,-4 4-16-16,-3-8 0 16,-3 4-224-16,-1-1 0 0,1-6 0 0,1 1 0 15,3 3-464-15,6-4-96 0,5 0-16 0,6-2 0 16,3 4-1536-16,5-4-304 0,5-3-64 0,6 2-7440 16,4-3-1504-16</inkml:trace>
  <inkml:trace contextRef="#ctx1" brushRef="#br0" timeOffset="83692.5">30992 1562 19343 0,'-4'6'1728'0,"-1"-3"-1392"0,3 1-336 0,2-4 0 16,-2 1 368-16,-3 3 0 0,-5 5 0 0,-10 1 0 31,-7 2-1696-31,-7 4-336 0,0-6-64 0,1-1 0 0,1 3 2576 0,3-1 528 0,-1 1 96 0,4-2 32 15,1 2 784-15,3 2 144 0,3 0 48 0,1-1 0 16,8-1-1648-16,-3 0-320 0,6-5-64 0,4 2 0 16,3-1-304-16,2-1-144 0,5-1 160 0,1-3-160 15,6-1 0-15,4 1 0 0,-18-3 0 0,0 0 0 16,0 0 0-16,92-3 0 0,-92 3 0 0,0 0-160 16,84-14 16-16,-62 5 0 0,5 0 0 0,-8 1 0 0,2-5-128 0,-2 3-32 15,-3-2 0-15,-3-2 0 0,-4 2 32 0,0-2 0 16,0 2 0-16,-4-2 0 0,0 0 272 0,-1 5-160 15,1 0 160-15,-3 4-128 0,-1 2 128 0,3 3 192 16,-3 0-32-16,1 3-16 0,0-1 688 0,-2 7 128 16,3 3 16-16,-3 2 16 0,0 3-208 0,0 0-32 15,2 6-16-15,5 3 0 16,2-3-240-16,0 3-48 0,5 0-16 0,-14-26 0 16,0 0-800-16,54 70-144 0,-54-70-48 0,0 0 0 15,73 54-1104-15,-73-54-240 0,0 0-32 0,94 40-6896 16,-94-40-1360-16</inkml:trace>
  <inkml:trace contextRef="#ctx1" brushRef="#br0" timeOffset="84273.23">31645 1602 3679 0,'0'-5'320'0,"0"2"-320"0,0 3 0 0,0 0 0 16,0 0 2896-16,0 5 512 0,0-2 112 0,2 6 0 15,-2 5-1088-15,0 4-240 0,-2 8-32 0,-2 0-16 16,1 0-704-16,1 0-144 0,-5 0-16 0,6 2-16 15,-5-2-368-15,3 4-80 0,3-2-16 0,0-2 0 16,0 3 160-16,3-2 48 0,4-3 0 0,0 0 0 16,-7-24-400-16,0 0-80 0,0 0-16 0,53 59 0 15,-53-59-176-15,0 0-32 0,0 0-16 0,0 0 0 0,0 0-288 0,85 9 0 16,-73-14-176-16,-3-4 176 16,1-3-576-16,2 2 0 15,-3-4 0-15,0-2 0 0,0-1 240 0,-1-1 32 0,6 1 16 0,-5-2 0 16,0-2-112-16,-1 3-32 0,1-1 0 0,0-2 0 15,0-1-352-15,-1 2-80 0,6 0-16 0,-3-1 0 32,4 5 240-32,-1 0 64 0,-2 6 0 0,-3 1 0 0,0 6 576 0,-4-1 0 0,0 8 0 0,-1 1 0 0,-4 4 448 0,0 4 176 15,-5 5 16-15,1-1 16 0,-5 4 560 0,4 2 128 16,-2 3 0-16,2-3 16 0,5 1-384 0,0-5-80 16,3 4 0-16,8-6-16 0,-11-17-528 0,0 0-96 0,0 0-32 0,89 56 0 15,-89-56-224-15,0 0 176 0,108 17-176 0,-108-17 160 16,80-7 64-16,-80 7 16 0,70-20 0 0,-42 4 0 15,-2 0-64-15,-9-6-16 0,2-1 0 0,-3-3 0 16,-2 0-160-16,-5 0 0 0,-1-2 0 0,-4-4 128 16,-2 3-128-16,-2-1 0 0,-4-1 0 0,-3 5 0 31,-2 1 0-31,-6 1-256 0,-4 1 64 0,-4 4 16 0,-3 3-112 0,-4 8-32 0,-1 6 0 0,-4 4 0 16,-2 5 320-16,-3 7 128 0,2 8-128 0,3 4 192 15,4 4 192-15,-1 6 48 0,1 10 0 0,5 4 0 16,0 4-176-16,5 4-48 0,5 4 0 0,6-2 0 0,3-3 80 15,7-3 16-15,7-2 0 0,3-1 0 0,9-1-304 0,-19-50 128 16,46 91-128-16,-46-91 0 16,59 70-384-16,-59-70-192 0,64 48-48 15,-64-48 0-15,0 0-560 0,108 44-112 0,-108-44-32 0,0 0 0 16,98 0-208-16,-75-9-32 0</inkml:trace>
  <inkml:trace contextRef="#ctx1" brushRef="#br0" timeOffset="85215.73">21078 2374 16575 0,'0'-5'1472'0,"0"1"-1168"0,0 1-304 0,5-2 0 16,0-1-384-16,-1 3-144 0,-2-2-32 0,5-1 0 15,1-6 112-15,-2-5 0 0,-3 3 16 0,-6 0 0 16,-6-2-528-16,-3 6-128 0,-6 1 0 0,-1 0-16 0,-2 3 1744 0,-3 0 368 15,-1 5 64-15,-3 1 16 0,-1 1 560 0,-3 5 112 16,1 0 32-16,0 3 0 0,1 2-512 0,0 1-112 16,6 0-16-16,-2 4 0 0,3-4-304 0,6 4-64 15,-1-1-16-15,6-3 0 0,7 8-448 0,0-5-80 16,3 4-32-16,6-1 0 0,2 4-208 0,5-1 0 16,6 2-144-16,1 3 144 0,1 0 0 0,-19-26 0 15,50 56-128-15,-50-56 128 0,63 59 0 0,-63-59 0 0,72 66 0 16,-72-66 0-16,78 67 0 0,-78-67 0 15,66 61 0-15,-66-61 0 0,53 52 192 0,-39-30-192 0,-6-1 192 0,-6-5-192 16,-4 1 432-16,-5-3-32 0,0-1 0 0,-10 1 0 16,-1-2 832-16,-6 0 176 0,-4 2 16 0,-3-2 16 15,-4-2-288-15,-3-1-64 0,-4 3-16 0,-5-3 0 16,1-4-496-16,-2 4-112 0,-5-4-16 0,-4 4 0 16,-1-4-448-16,1-1 0 0,8 1 0 0,5-3 0 31,6-2-640-31,7-2-112 0,8-3-16 0,6 3-16 0,6-5-1600 0,8-2-320 0,3 1-64 0,3-6-16 15,11-4-912-15,4-1-176 0</inkml:trace>
  <inkml:trace contextRef="#ctx1" brushRef="#br0" timeOffset="85451.34">21564 2334 20319 0,'9'0'448'0,"-4"0"80"0,-1 0 32 0,1 0 16 0,-2 0-448 0,-1 0-128 15,3 0 0-15,4 3 0 16,7-1 1328-16,-4 7 240 0,4 0 48 0,-4 6 16 0,-7 1-1248 0,-2 1-240 16,-1 6-144-16,-4-2 160 0,-1 5 688 0,-2 4 144 15,-1-2 32-15,0 3 0 0,0 2 208 0,1 0 48 16,0 7 16-16,1 0 0 0,-1-1-400 0,2 4-64 16,-1-3-32-16,1 4 0 0,1-1-608 0,-2-1-192 15,1 5 0-15,1-3 0 16,-1 1-560-16,1-2-208 0,2 1-64 0,-2-7-9872 15,0 1-1984-15</inkml:trace>
  <inkml:trace contextRef="#ctx1" brushRef="#br0" timeOffset="85813.65">21388 2766 23951 0,'-12'-4'1056'0,"10"-1"224"0,2 5-1024 0,0-3-256 0,5 3 0 0,-1-2 0 16,1-1 576-16,7 3 64 0,7-4 16 0,-19 4 0 0,0 0-464 0,0 0-192 16,110 4 176-16,-110-4-176 0,0 0 0 0,0 0 0 15,101 17 0-15,-101-17 0 16,0 0 384-16,0 0 64 0,117 28 32 0,-117-28 0 0,0 0-80 0,99 21-16 16,-99-21 0-16,0 0 0 0,0 0-384 0,100 45 0 15,-85-33 128-15,-2 0-128 16,-3-1 0-16,-1 6 0 0,-6-1 0 0,3 1 0 15,-3 3 208-15,-3-3-32 0,0 6-16 0,-3-3 0 0,-3 0-160 0,3 4 0 0,-2 0 0 16,-4 3 0-16,2-1-176 0,0 5-64 0,0-1-16 0,-2 1 0 16,4-1 80-16,2-3 16 0,1 5 0 0,2-6 0 15,-4 0 160-15,4-3 0 0,4-2 0 0,-2-7 0 32,1-1-496-32,2-6-16 0,0-1 0 0,2-6 0 15,-1 0-192-15,-1-4-32 0,2-5-16 0,-4 1-6768 0,3-3-1360 0</inkml:trace>
  <inkml:trace contextRef="#ctx1" brushRef="#br0" timeOffset="86337.67">22270 2938 4655 0,'2'-5'0'0,"-2"2"192"0,3-1-48 0,-3 2 0 0,0 2-144 0,0 0 0 15,0 0 0-15,0 0 0 0,-3 0 1456 0,1 4 256 16,-7 1 48-16,0 0 16 0,-3 4-384 0,2 5-80 16,-2-2-16-16,-1 2 0 0,3 2-832 0,1 1-160 15,-5 2-48-15,4 2 0 0,1-2-256 0,-1 4-192 16,1 3 16-16,-3-1 16 0,1-1 288 0,3 2 48 15,-1 0 16-15,-3 0 0 0,1 2 192 0,2-3 32 16,1-3 16-16,-1 1 0 0,0-6-432 0,2 1 128 0,-1-6-128 16,1-3 0-16,-2-2 0 0,0-4 0 0,6 1 0 0,-6-4 0 15,4-4-144-15,0 2 144 16,1-5 0-16,1 4 0 0,-1-4-208 0,2-2 64 0,2-3 16 0,0 2 0 16,0-3 128-16,0-2 0 0,0-4 0 0,2 5 0 15,2-4 720-15,1 1 176 0,-2-1 48 0,3-3 0 16,1 6 112-16,1-6 32 0,1 0 0 0,0 4 0 15,1-3-336-15,2 0-64 0,2-3-16 0,4 2 0 16,-1-2-128-16,1 1-32 0,-1 1 0 0,-3-2 0 0,3 1-304 16,1-5-64-16,-1 5-16 0,1-1 0 0,-4 2 0 0,0 0 0 15,-1 2 0-15,3 2 0 0,-2-1-128 0,-2 1 160 16,-1 6-160-16,1-1 160 0,-3 7-160 16,1-2 0-16,-1 0 0 0,0 4 0 0,-2-1-384 0,-1 8 64 15,1-3 0-15,-3 3 0 16,1 5-992-16,-1-1-192 0,1 6-32 0,-2 2-16 31,4 0-896-31,0 1-176 0</inkml:trace>
  <inkml:trace contextRef="#ctx1" brushRef="#br0" timeOffset="86537.8">22611 2947 6447 0,'-1'5'272'0,"1"-3"80"0,-4 0-352 0,2 1 0 0,1-1 0 0,-1 2 0 15,2 1 1376-15,-7 2 208 16,0 3 32-16,-2 6 16 0,-3 3 592 0,3 4 112 0,1-2 32 0,-3 1 0 15,3-4-528-15,4 4-112 0,-3-1 0 0,2-2-16 16,0 2-1200-16,-1 0-256 0,3-2-32 0,3 2-16 16,-4-3-208-16,3-3 0 0,2-3-144 0,3 1 144 15,-2-3-1024-15,5-3-96 0,-2-2-32 0,4-1-9904 16</inkml:trace>
  <inkml:trace contextRef="#ctx1" brushRef="#br0" timeOffset="86938.83">23012 2937 11055 0,'4'-9'480'0,"-3"2"112"0,3 3-464 0,-1 3-128 15,-1 1 0-15,-2 0 0 16,4 1 784-16,-4 3 144 0,0 5 32 0,-4 3 0 0,2 5 1104 0,-6 6 240 16,-5 0 32-16,1 3 16 0,-3 2-464 0,-1 1-96 15,0 3 0-15,1-3-16 0,1 2-1008 0,1 1-208 16,3-1-48-16,3-5 0 0,5-3-320 0,2-6-192 15,0-1 192-15,0-5-192 0,2-3-176 0,0 1-144 16,3-6-16-16,-3-3-16 16,5-3-480-16,-2-2-80 0,0-4-32 0,2-3 0 15,2-2 240-15,1-5 64 0,2 0 0 0,2-4 0 0,0 4 416 0,2-4 96 0,-2-1 128 0,3-1-208 16,-3 1-16-16,4-2 0 0,-1 1 0 0,-3 1 0 16,7-2 48-16,-4 3 16 0,3 1 0 0,1-1 0 15,-2 2 160-15,2 4 0 0,-2-1 0 0,2 10 128 16,-4-1 64-16,-3 7 32 0,-2 2 0 0,0 2 0 15,-1 5 736-15,-6 2 160 16,2 1 32-16,-5 7 0 0,1 1 128 0,-6 3 16 0,1 1 16 0,-1 1 0 16,-3 3-608-16,-2 0-112 0,-1 0-16 0,2 0-16 15,0 1-560-15,4-3 0 0,3 0-160 0,0-4 160 32,5 2-1232-32,4-4-128 0,4-1-32 0,3-1 0 0,2-6-1392 0,4 2-288 0,-22-12-48 0,0 0-6736 15</inkml:trace>
  <inkml:trace contextRef="#ctx1" brushRef="#br0" timeOffset="87418.63">23823 3085 6447 0,'0'-23'272'0,"-2"9"80"0,0 2-352 0,-1 3 0 15,1 2 0-15,2 0 0 0,-7-1 1216 0,-2-5 192 16,-1-6 16-16,-11-2 16 0,-2 4 128 0,0 8 32 16,-6 4 0-16,1 12 0 0,-5 3 784 0,0 8 176 15,-2 4 16-15,3 5 16 16,-2-1-368-16,2 2-80 15,6 1-16-15,2-3 0 0,8-3-928 0,4-2-192 16,8-2-48-16,8-3 0 0,1-6-960 0,7 2 0 0,6-6 0 0,-1 1-208 31,-17-7-560-31,0 0-128 0,0 0 0 0,103 0-16 0,-103 0 592 0,0 0 112 0,99-28 16 16,-99 28 16-16,63-32 176 0,-37 15 0 0,-1-2 0 0,-1-2-128 16,-1 2-32-16,-1-2 0 0,3-2 0 0,-1 6 0 15,-1-1-32-15,-2 1 0 0,0 3 0 0,-2 5 0 16,-2 1 192-16,-3 4 0 0,-5 8 0 0,-2 1-128 15,-2 3 128-15,-5 5 0 0,-5 4 0 0,0 2 0 16,-4 6 432-16,-3 2 16 0,-4 12 0 0,-3 4 0 16,-4 8-32-16,-1 5 0 0,-1 6 0 0,-4 1 0 0,1 3-160 0,-2 4-16 15,1 5-16-15,-5-4 0 0,1-1-48 0,0-4-16 16,-5-3 0-16,1-11 0 0,-1-3-448 0,1-6-96 16,-3-4 0-16,0-8-16 15,5-5-144-15,0-9-32 16,1-6 0-16,2-6 0 0,8-5 576 0,5-5 320 0,1-7-32 0,6-7-16 0,5-2-144 0,7-11-128 15,5-8 192-15,8 0-192 0,6-3 0 0,2-6-192 16,10-3 0-16,4-6 0 0,5 6 192 0,2-6 0 16,0 1 0-16,1-1 0 0,2-2 0 0,-1 0 0 15,-4 5 0-15,-5 6 0 16,-7 9-1088-16,-2 0-112 0,0 5-16 0,-8 0-16 16,-8 4-96-16,-1-1-16 0,-6 4 0 0,-3 1-6496 15,-3-1-1312-15</inkml:trace>
  <inkml:trace contextRef="#ctx1" brushRef="#br0" timeOffset="87558.28">22990 2484 19343 0,'-30'-12'848'0,"19"5"192"0,-1 0-832 0,7 1-208 0,2 3 0 0,6-1 0 31,-1 3-976-31,6-8-240 0,8 0-64 0,7-3 0 0</inkml:trace>
  <inkml:trace contextRef="#ctx1" brushRef="#br0" timeOffset="87951.49">24948 2296 28559 0,'-17'0'1264'0,"8"0"272"0,4 0-1232 0,1 1-304 0,4-1 0 0,0 2 0 16,0-2 288-16,0 5 0 0,4 2 0 0,-2 6 0 16,1 2-64-16,-3 8-16 0,0 3 0 0,0 4 0 15,-3 1 544-15,1 9 96 0,-5 9 32 0,2 7 0 16,-6 4-368-16,1 7-80 0,-1 1-16 0,-4-2 0 16,1 3-416-16,0-6 0 0,2 2 0 0,1-6 0 15,2-2-400-15,2-6-112 0,6-9-32 0,1-4 0 16,3-10-1712-16,2-4-352 15,1-6-64-15,-1-8-9296 0</inkml:trace>
  <inkml:trace contextRef="#ctx1" brushRef="#br0" timeOffset="88454.24">24856 2334 11055 0,'-14'-19'480'0,"5"8"112"0,2 3-464 0,2 1-128 0,2 3 0 0,1 1 0 16,2 1 2048-16,-5-5 384 0,1 2 64 0,-1 1 32 15,3-1-1184-15,2 5-256 0,4 0-32 0,1 5-16 16,4-1-592-16,1 1-128 0,4 4-32 0,3-2 0 16,6 3 256-16,-23-10 48 0,0 0 16 0,0 0 0 15,106 49 48-15,-106-49 16 0,0 0 0 0,87 49 0 16,-87-49-368-16,0 0-80 0,60 61-16 0,-48-39 0 16,-3 3-464-16,-8-3-112 0,-2 1-16 0,-8 0 0 31,-3-1-304-31,-2-1-64 0,-9 0-16 0,-3-2 0 0,-4 2 544 0,-3-2 224 0,0 2-192 0,-2-3 192 15,2-1 0-15,-2-3 0 0,0 0 0 0,1-5 0 16,2-1 0-16,1 1-144 0,-1 0 144 0,6-4 0 0,9-2 0 16,1 3 0-16,11-3 0 0,3-3 0 0,9 4 0 0,4-3 128 15,6-1 0-15,6 0 16 0,-23 0-144 16,0 0 0-16,89 0 0 0,-89 0-176 0,0 0 304 0,95-8 48 16,-95 8 16-16,0 0 0 0,107-14 64 0,-107 14 0 15,0 0 16-15,90 5 0 0,-90-5-272 0,0 0 160 16,0 0-160-16,91 26 128 0,-77-14-128 0,-5 0 160 15,-9 4-160-15,-4 2 160 0,-1-1 544 0,-7 7 128 16,-7 1 0-16,-4 4 16 0,2-3 32 0,-9 6 0 16,-1-1 0-16,-4 6 0 0,2-2-176 0,-2-1-48 15,0 1 0-15,4-3 0 0,-4-6-400 0,4 0-64 16,-1 0-32-16,1-5 0 0,1-2-160 0,4-5-192 0,-2 0 32 16,7-7 16-1,1-2-624-15,6-5-112 0,3 0-16 0,4-9-16 16,5 4-1200-16,2-7-224 0,6-2-48 0,2-5-10112 0</inkml:trace>
  <inkml:trace contextRef="#ctx1" brushRef="#br0" timeOffset="88720.9">25469 2921 25791 0,'-12'17'1152'0,"5"-4"224"0,4-3-1104 0,-3-1-272 0,5-2 0 0,-1 1 0 16,-2 3 608-16,-1 15 64 0,-9 11 16 0,-1 10 0 0,-3 5-560 0,1-7-128 15,3-5 0-15,3 0 0 16,3-7 400-16,8-1 48 0,0-4 16 0,5-4 0 0,4-5 880 16,4-1 192-16,5-5 16 0,3-4 16 0,-21-9-720 0,0 0-144 15,0 0-16-15,0 0-16 0,106-9-384 0,-87-1-80 16,2-6-16-16,-3 1 0 0,-1-3-192 0,0-3 0 16,1 0 0-16,-2-1 0 0,-1-1-128 0,-1 4-80 15,0 0-16-15,-2-4 0 16,2 6-1088-16,-2-6-224 0,2 6-32 0,-1-1-16 15,-3 4-1456-15,4 0-288 0,2 0-64 0,-2-1-7520 0</inkml:trace>
  <inkml:trace contextRef="#ctx1" brushRef="#br0" timeOffset="88925.53">26264 2921 7359 0,'-4'7'320'0,"3"-5"80"0,-5 3-400 0,3-2 0 0,3 1 0 0,-5-1 0 0,1 4 1856 0,-5 6 272 0,-4 4 64 0,-8 11 16 16,-2 1-336-16,0 6-64 0,1-3-16 0,1-1 0 15,3 4-576-15,-1-4-112 16,3 4-16-16,3-4-16 0,0 2-112 0,3-1 0 0,3-1-16 0,2-3 0 16,3 3-304-16,0-6-48 0,6-3-16 0,1-2 0 15,2-5-432-15,2-1-144 0,-4-5 0 0,5-4 0 32,1 2-976-32,3-7-304 0,3-3-64 0,1-3-7104 0,4-2-1408 0</inkml:trace>
  <inkml:trace contextRef="#ctx1" brushRef="#br0" timeOffset="89208.02">27045 2412 12895 0,'-6'-3'1152'0,"3"-1"-928"16,1 3-224-16,0 1 0 15,2 1 1568-15,-1-1 272 0,-6 0 48 0,-4 4 16 0,-1 1-496 0,-2 9-112 16,0-2-16-16,2 6 0 0,0 4 480 0,1 3 96 15,3 3 0-15,-1 1 16 0,0 4-256 0,0 6-48 16,1 1-16-16,-5 7 0 0,3-2-656 0,-2 7-128 0,-2 0-16 0,0 2-16 16,-2 4-256-16,1-1-48 0,-3 1-16 0,1-1 0 15,-1 4-288-15,1 0-128 16,3 2 128-16,-3-6-128 0,1 1 0 0,2-4 0 0,3-5 0 0,-1-7 0 16,0-6-144-16,2-5-112 0,4-4-32 0,3-5 0 31,3-6-1440-31,2-6-304 0,5-3-48 0,3-5-13616 0</inkml:trace>
  <inkml:trace contextRef="#ctx1" brushRef="#br0" timeOffset="89914.48">27520 3193 10127 0,'-8'-7'896'0,"4"1"-704"16,4-2-192-16,0 4 0 0,0-1 592 0,-2 2 96 15,2-4 16-15,-1-6 0 16,-5-4-256-16,-4-9-32 0,-8 5-16 0,-6 2 0 0,-4 1 1744 0,-3 10 352 16,-4-1 64-16,0 6 0 0,0 3-384 0,-1 3-64 15,1 6-32-15,0 3 0 0,4 4-880 0,-1-1-176 16,6 4-48-16,0 2 0 0,7 2-432 0,7 0-96 16,-1 1 0-16,8 2-16 0,0-2-304 0,7 1-128 15,3-2 128-15,4-1-128 0,1-4 0 0,6 1-272 16,-16-19 32-16,0 0 16 15,0 0-272-15,92 47-48 0,-92-47-16 0,0 0 0 0,105 8 368 0,-105-8 64 0,89-12 128 0,-89 12-208 16,92-31 208-16,-49 8-176 0,-2-3 176 0,-7-2-160 16,0-5 0-16,-5 0 0 0,-1-9 0 0,-2-1 0 15,4-3-16-15,-4-6 0 0,2-2 0 0,1-2 0 16,1 1 176-16,1-10 0 0,4-1 0 0,2-5 0 16,-2-8 0-16,0 3 0 15,-1 1 0-15,-2 5 128 0,-6 9-128 0,-3 12 0 0,-6 6 0 0,-8 12 0 16,-4 8 480-16,-5 5 32 0,-5 13 0 0,-4 5 0 15,-3 5 576-15,-6 4 128 0,-3 12 32 0,-1 3 0 0,-4 11-400 0,-2 5-80 16,-4 9 0-16,-2 3-16 0,-1 11-528 0,3 5-96 16,1 5-128-16,1 0 176 0,8-1-176 0,-1 3 160 15,6 3-160-15,3-1 160 16,3-2-160-16,10-1 160 0,4 0-160 0,4-3 160 0,3-5-160 0,4-3 0 16,4-4 0-16,4-8 0 0,-1-3 0 0,-21-48 0 15,63 75 0-15,-63-75 0 0,72 47-240 0,-72-47 80 16,0 0 16-16,106 14 0 0,-106-14-32 0,66-22 0 15,-31 1 0-15,-4-2 0 0,1-7 176 0,-3-3 0 16,3-5-144-16,-3-2 144 0,-1-5 0 0,-2-4 0 16,0-2 0-1,-8-3 0-15,-1 2 0 0,-5 0 0 0,-1 3 0 0,-6 4 0 0,-1 5 0 0,-6 5 0 0,-2 9 0 16,-8 8 0-16,2 6 0 0,-8 7 0 0,1 5 144 0,-8 9-144 16,1 5 320-16,-6 7-16 0,-1 5 0 0,0 3 0 15,-2 4-48-15,1 2-16 0,-1 5 0 0,4 4 0 16,2 1-112-16,10-1 0 0,5-1-128 0,5-3 192 15,3 0-192-15,1 0 0 16,6-5 0-16,6-2-160 0,0-5-176 0,-1 2-48 0,10-4 0 0,-18-26 0 31,0 0-288-31,68 59-64 0,-68-59-16 0,0 0 0 0,87 35-752 0,-87-35-160 0,0 0-16 0,103-4-13728 16</inkml:trace>
  <inkml:trace contextRef="#ctx1" brushRef="#br0" timeOffset="90260.78">28698 3144 7359 0,'2'-24'320'0,"-4"15"80"0,2-2-400 0,-3 4 0 0,1 2 0 0,0 5 0 0,1 4 2016 0,-8-3 320 15,0 6 64-15,-8 4 16 0,-1 6 208 0,4 6 64 16,-3 3 0-16,3 0 0 0,2 4-1040 0,0-2-208 16,1 3-32-16,4-1-16 0,5 1-304 0,-3 0-48 15,2 2-16-15,-3-5 0 0,6 2-352 0,-7-4-80 16,6 2-16-16,-3-6 0 0,-1 1-400 0,2-5-176 15,3-3 128-15,-6-4-128 0,3-3 0 0,-2 1 0 16,1-9 0-16,-1 0 0 0,1-5-192 0,3-4 192 16,-1-5-160-16,2-3 160 0,2-4-192 0,3-5 192 15,4-2-208-15,-1-3 80 0,3-3 128 0,4-2 0 16,8-4-144-16,0-4 144 0,3 1 0 0,2-3 0 0,5-6 0 0,3 0 0 16,3 0 0-16,1-6 0 0,2 8 0 0,0-3 0 15,-6 8 0-15,-1 3 0 0,0 6 0 0,-4 6 0 16,-5 8 0-16,0 4 208 0,-6 8-48 0,-5 1-16 15,1 5 368-15,-6 4 80 0,-1 2 16 0,-4 0 0 16,1 0-352-16,-6 3-64 0,-4 2 0 0,2-2-16 31,-5 4-608-31,6 0-112 0,-6 4-32 0,0 3 0 0,0 0-1728 0,-4-1-368 0</inkml:trace>
  <inkml:trace contextRef="#ctx1" brushRef="#br0" timeOffset="90481.32">26192 2466 27647 0,'-43'0'1216'0,"24"-1"256"0,1 1-1168 0,10-2-304 0,8 0 0 0,5-1 0 15,3 1 176-15,-2-2-32 0</inkml:trace>
  <inkml:trace contextRef="#ctx1" brushRef="#br0" timeOffset="92492.34">30714 2815 11967 0,'-3'0'1072'0,"3"0"-864"0,0 3-208 0,3-3 0 15,-3 0 512-15,2-3 64 0,0 3 16 0,0 0 0 16,1-4-592-16,-1-1 0 0,-2 0-192 0,-2 0 64 16,-5-2 432-16,0-2 80 15,-2 0 32-15,-1 4 0 0,0-4 1184 0,-4 6 256 16,-4-6 32-16,3 4 16 0,1 0-256 0,-4-1-48 0,-1-1-16 0,2 4 0 16,-6-2-848-16,-1 1-160 0,1 2-48 0,0-1 0 15,-3 3-368-15,3 5-160 0,1-1 128 0,-4 4-128 0,1 5 320 0,1 1-32 16,-2-1 0-16,0 5 0 15,-1 5 192-15,0 1 32 0,0 4 16 0,-4 7 0 0,1 5-16 16,1 7 0-16,1-2 0 0,-2 11 0 0,4 1-320 0,3 1-192 16,4-4 192-16,7 1-192 0,7-4 256 0,5-2-48 15,3-6-16-15,11 1 0 0,2-8-64 0,-16-36 0 16,56 75-128-16,-56-75 192 31,85 70-576-31,-85-70-112 0,108 61-16 0,-108-61-16 0,106 54-64 0,-106-54-16 0,110 45 0 0,-110-45 0 31,100 33-96-31,-100-33 0 0,104 26-16 0,-104-26 0 0,110 14-1216 0,-110-14-240 0,118 0-64 0,-118 0 0 0</inkml:trace>
  <inkml:trace contextRef="#ctx1" brushRef="#br0" timeOffset="92729.09">31513 3019 15663 0,'-21'1'1392'0,"10"1"-1120"0,4-2-272 0,2 5 0 0,0-5 576 0,1 4 64 16,1 1 16-16,-2 7 0 0,-9 6-656 0,-4 4-176 16,-6 10-16-16,1 1 0 0,0 0 736 0,1 7 144 15,1 0 16-15,3 3 16 0,3 6 1296 0,3 0 256 16,-1 1 48-16,3 1 16 0,1-1-1504 0,1 1-288 15,1-2-64-15,0 1-16 16,3-3-848-16,-1-5-192 0,3-5-16 0,4-3-12144 0</inkml:trace>
  <inkml:trace contextRef="#ctx1" brushRef="#br0" timeOffset="92965.28">31872 2703 23039 0,'-6'-3'1024'0,"1"-1"192"0,5 4-960 0,-3 4-256 0,3-4 0 0,0 5 0 15,-4 2 1008-15,-1 3 144 0,0 13 48 0,-9 3 0 16,-4 9-560-16,1 5-128 0,-4 0 0 0,-2 2-16 16,-1 0 16-16,1 8 16 0,1 4 0 0,-1 0 0 15,5 11-272-15,-4 1-48 0,4 5-16 0,1 1 0 16,3-3-192-16,0-2-192 0,2-5 48 0,3-6 0 15,-5-7-832-15,2-6-176 16,0-1-16-16,1-7-11520 0</inkml:trace>
  <inkml:trace contextRef="#ctx1" brushRef="#br0" timeOffset="93185.72">30706 3186 32255 0,'-32'-2'1424'0,"17"-2"304"0,4 4-1392 0,8-3-336 16,3 3 0-16,5 0 0 0,4 3 144 0,12-3-144 0,-21 0 192 0,0 0-192 31,149 6-624-31,-149-6-224 0,143 7-48 0,-143-7-16 16,157 7 272-16,-68-6 48 0,5 1 16 0,9-2 0 0,8 4 576 0,-8-4 0 0,-5-4 0 0,-8 4 0 16,-2-5 0-16,-3-4 0 0,-1 0 0 15,-9 1-8128-15,-75 8-1600 0</inkml:trace>
  <inkml:trace contextRef="#ctx1" brushRef="#br0" timeOffset="93436.98">31100 3586 24879 0,'-11'4'2208'0,"8"-2"-1760"15,3-2-448-15,5-2 0 0,7-2 592 0,-3 4 48 16,5-5 0-16,12-2 0 16,-26 7-2864-16,83-31-560 0,-83 31-112 0,110-37-32 0,-110 37 2224 0,133-33 432 15,-133 33 80-15,144-28 32 0,-144 28 2768 0,143-17 544 16,-143 17 112-16,145-12 32 0,-145 12-1440 0,138 0-272 16,-138 0-64-16,144 7-16 0,-144-7-1280 0,124 8-224 15,-124-8 0-15,103 6-14816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1:04:26.9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4605 7065 9967 0,'-5'-4'896'0,"2"2"-720"16,-3 1-176-16,6 1 0 0,0-2 0 0,-3-2 0 15,-2 4 0-15,-4-5 0 0,0 0 0 0,2-2 0 0,0 3 0 0,4-1 0 16,-1 3-192-16,4-1 192 15,4 3 128-15,-2 0 128 0,1 0 32 0,0 0 0 0,3 5-160 0,-1-5-128 16,2 5 192-16,2-1-192 0,-4 1 0 0,4-1 0 16,-4 3-160-16,0-2 160 0,2 0 0 0,-2 0 0 15,4 2 0-15,-2-2 0 0,0 1 0 0,0 1 192 16,3-2 0-16,2-2 16 0,1 3 80 0,2-3 16 16,1-1 0-16,3 1 0 15,2 1-80-15,5-4-16 0,0 0 0 0,1-2 0 0,0 2 16 0,1-2 0 0,0 2 0 0,0 0 32 16,-2-3 128-16,-3 3 32 0,3 0 0 0,0 5 0 15,2-5-176-15,2 2-48 0,-2-2 0 0,1 0 48 16,3 0-240-16,2 0 0 0,-2 0 128 0,3 0-128 16,-1-2 0-16,1 2-288 0,0-2 64 0,2-1 16 15,1 1 208-15,-1-1 128 0,-2-1 0 0,-1 1 0 16,-1-3 352-16,1 1 80 16,-1 2 16-16,0 1 0 15,-2-2 192-15,1 4 64 0,-3 0 0 0,3 0 0 0,-1 4-224 0,4-2-32 16,-4 1-16-16,4 2 0 0,5 1-352 0,0-3-64 15,0 2-16-15,4-1 0 0,1-1-128 0,2 1 0 16,-3-2 0-16,-2-2 0 0,1 0 0 0,-3-4 0 16,0 2 0-16,2-1 0 0,-2-1 0 0,0-1 0 15,4 3 0-15,-4-1 128 0,5-1 96 0,2-1 16 16,2 2 0-16,0-3 0 0,3 1-112 0,-3-2-128 16,1 0 176-16,-3 0-176 0,-3-1 256 0,0 4-48 15,1-3-16-15,-5 0 0 0,4 5-48 0,-4-1-16 16,3 3 0-16,-3 3 0 0,0-1 0 0,0 2-128 15,4-1 192-15,0-1-64 0,-1 1-128 0,-3-1 0 16,0 0 0-16,0-2 0 0,-1-2-144 0,-3 0 144 0,1-1 0 0,-2-1 0 16,0-1 0-16,-1 3 0 0,1-1 0 0,-3 3 0 15,3-3 0-15,-4 3 0 0,5 0 0 0,-1 0 0 16,4 0 256-16,-3-2-64 0,3 2 0 0,1-4 0 16,-4 4-32-16,3-3-16 0,1 3 0 0,-2-5 0 15,2 1 0-15,0-1 0 0,0 5 0 0,4-4 0 16,-4 4-16-16,-2 0 0 0,2 0 0 0,0 2 0 15,-3 0-128-15,1 3 0 0,2-1 0 0,-3-4 0 16,1 3 0-16,-3-3 0 0,0-3 0 0,-2-1 0 0,-1 2 0 16,-3-3 0-16,3-2 0 0,-3-2 0 0,-1 6 0 0,2-4 160 15,-4 0-32-15,-2 5-128 0,-3-1 1088 0,0-1 128 16,-4 4 0-16,-3-1 16 16,-3 2-1808-16,-2-1-352 15,-2 0-80-15,-7 6-16 0,1-3 368 0,-2 6 64 0,-3 5 16 0,-6 3-12064 16</inkml:trace>
  <inkml:trace contextRef="#ctx0" brushRef="#br0" timeOffset="5350">16471 8296 2063 0,'10'-9'0'0,"-3"4"0"0,0-4 0 0,-2 6 192 0,4 3-192 0,-4-2 0 0,4-1 0 0,3-6 0 16,11-3 704-16,6-4 96 0,6 0 32 0,2-1 0 15,-2 3-16-15,-1 0 0 0,0 2 0 0,0 1 0 16,5-1-304-16,-4 4-64 0,-2-1-16 0,2 4 0 16,-1-4-96-16,5 2-16 0,-3 2 0 0,4 1 0 15,0-1-16-15,4 5-16 0,0 0 0 0,1 0 0 16,-2 5-160-16,1-1-128 0,1 4 192 0,2-1-192 15,-3 4 0-15,1-2 0 0,8 3 0 0,-1-2-144 16,-2 2-320 0,6-1-64-16,2 1-16 0,3-3 0 0,5 3 176 0,0-5 48 0,0 0 0 0,1-2 0 0,-1 0 96 0,5-1 32 15,1 3 0-15,6-2 0 0,2 0 192 16,7 0 0-16,2-1 0 0,-2 1 0 0,4-5 336 0,0 7 112 16,1-2 32-16,-3 9 0 0,7-2-128 0,1 1-32 15,-6-3 0-15,1-1 0 0,1 0-320 0,-1 4 0 16,4 3 0-16,-6 0 0 15,6-4-416-15,0 2 0 0,-5-7 0 0,1 0 0 16,-1-4-176-16,1 3-48 0,2-3 0 0,2-3 0 16,2 0 64-16,-3-3 16 0,3-4 0 0,-7 0 0 0,4 5 560 0,1 2 0 0,5 2 0 15,-1-2 0-15,-3 0 0 0,-10 5-128 0,-6 5 128 16,-3-10-208-16</inkml:trace>
  <inkml:trace contextRef="#ctx0" brushRef="#br0" timeOffset="15571.7">9697 9992 2751 0,'-14'0'256'0,"5"0"-256"0,-3 0 0 0,7 2 0 16,0-2 512-16,5 4 64 0,-4-4 16 0,-4 3 0 15,-1 2 32-15,-2-1 0 0,1-2 0 0,3 1 0 16,4-3-624-16,-3-3 0 0,3 1 0 0,3-5 0 15,0-2 624-15,0 0 144 0,0-4 48 0,-4 2 0 0,4 1 912 0,0-4 176 16,4 5 32-16,-4 0 16 0,3 1-480 0,-3 1-112 16,0 0-16-16,2 3 0 15,2 2-560-15,-4 2-112 0,3 0-32 0,2 4 0 0,0-2-96 0,2 5-32 16,-7-7 0-16,0 0 0 0,0 0-64 0,0 0 0 16,0 0-16-16,58 62 0 0,-58-62-432 0,0 0 128 15,0 0-128-15,0 0 0 0,64 53 0 0,-64-53 0 16,0 0 0-16,0 0 0 0,56 19 0 0,-42-19 160 15,4 0-32-15,2 3-128 0,3-1 688 0,-4-4 16 16,6 2 16-16,-3 0 0 0,4-3-160 0,1 3-48 16,-1 0 0-16,0 0 0 0,-2 0-64 0,-24 0 0 15,53 8-16-15,-53-8 0 0,57 9-112 0,-57-9-32 16,61 14 0-16,-61-14 0 0,70 17-288 0,-30-10 160 0,-4 0-160 0,3 0 128 16,1-1-128-16,-4-1 0 0,3-2 0 0,1 1 0 15,3-4 160-15,-2-4 0 0,7 3 0 0,-2-3 0 16,1-3 160-16,1 0 16 0,5 0 16 0,-3-2 0 15,3 1 32-15,-1-1 0 0,0 0 0 0,0 9 0 16,6 4-64-16,-4-4 0 0,-2 0 0 0,-8-4 0 16,-2 3-176-16,-2-3-144 0,3 4 192 0,1-2-192 15,1 1 128-15,4-5-128 0,-2 5 0 0,2 1 0 0,-4 0 0 16,2-2 0-16,-3 0 0 0,-4 2 0 0,0-3 0 0,0 3 0 31,-2 0 0-31,-1-2 0 0,-2 2 0 0,0-2 160 0,-1 2-160 0,1-2 128 16,2 2 64-16,-2-3 0 0,-2 3 0 0,0-2 0 0,2 0-192 0,-2-3 0 15,0 5 144-15,-7-1-144 16,2-3 0-16,-7 4 0 0,2-3 0 0,-6 3 0 0,-7 0 0 0,-1 0-192 16,-5 0 64-16,-4 3 0 15,-6 2-1344-15,-6 2-272 0</inkml:trace>
  <inkml:trace contextRef="#ctx0" brushRef="#br0" timeOffset="17351.95">14545 9937 13823 0,'-16'-9'1216'0,"6"4"-960"0,5 1-256 0,1 8 0 16,4-4 240-16,-5 0 0 0,-9-4 0 0,-5-1 0 31,-6 2-1072-31,-1-3-192 0,2 3-64 0,5-2 0 0,1 1 304 15,4-1 48-15,0-4 16 0,4 7 0 0,3-5 1296 0,3 2 256 0,1 2 48 0,3-2 16 16,3 5 448-16,1-4 80 0,5-1 32 0,1 0 0 16,6-1-224-16,3-1-32 0,0 4-16 0,6-2 0 15,2-1-352-15,8 1-80 0,0-2-16 0,2 2 0 16,1 2-480-16,2-6-80 0,4 4-32 0,-4 1 0 0,-2-1-144 0,4 1 0 16,5-1 0-16,-3 5 0 0,1 0 0 15,0 0 0-15,4 4-128 0,3-1 128 0,4-1 0 0,-2 1 0 16,2-1 0-16,0 0 0 0,-1 0 0 0,3-2 0 15,3 0 144-15,-2 3-144 0,6-1 176 0,-3-2-48 16,4 3 0-16,4 1 0 0,2-4-128 0,-3-4 0 16,1 1 0-16,-2-2 128 0,2 1 176 0,-4 2 16 15,-3-1 16-15,3 3 0 0,0 0 256 0,4 0 48 16,1 0 16-16,-1 0 0 0,0-4-48 0,1-1-16 16,-1 3 0-16,1 1 0 0,-8 1-240 0,3 1-48 0,0 5-16 0,1-3 0 15,2-1-288-15,-2-2 0 0,-5-2 0 0,-1-1 0 16,0-1 0-16,-3 4 0 15,-1-2 0-15,-3 2 0 0,2 0 0 0,2 0 0 16,1 0 0-16,5-1 0 0,-4 1 288 0,1-5 0 0,-4 3 0 0,1-2 0 16,-3 1-32-16,-6 3 0 0,0 0 0 0,0 0 0 15,-2 0-256-15,0 0 160 0,0 3-160 0,-2-1 128 16,2 2-128-16,-2-4 192 0,-1 0-192 0,0 0 192 0,-6 0-192 0,0 0 0 16,4 0 0-16,-7 0 0 15,2 0 0-15,-3 0 0 0,-2 0 0 0,-3 0 0 0,-1 0 0 0,2 0 0 16,-6 0 0-16,1 3 0 0,-3-3 0 0,-1 2 0 15,2-2 0-15,0 1 0 0,-4-1 0 0,2 0 0 16,0 2 128-16,-4-2-128 0,2 0 0 0,-1 0 0 16,-1-2 0-16,-3 1 0 0,0 1 0 0,2 0 0 15,-2-2 0-15,-2 2 0 0,2 0 0 0,-6-3 0 16,5 3 0-16,-3 0 0 0,2 0 0 0,-1 0 0 16,1 0 0-16,0 0 0 0,2 0 0 0,0 0 0 15,0 0-144-15,-2 0 144 0,0 0 0 0,2-2 0 16,-2 0 0-16,-1 0 0 0,1-1-208 0,-1 3 64 0,-3-4 16 0,-1-1 0 15,0 5 128-15,0-5 0 0,-2 5 0 0,1-4 0 16,1 3 0-16,-2-3 0 0,-2 4 0 0,-1 0 0 16,2-3 0-16,-4 3 0 0,3-2 0 0,-1-2 0 15,-2 4 0-15,0 0 0 0,0 0-144 0,0 0 144 16,0 0 0-16,0-3 0 0,0 3-144 0,-2 0 144 16,2 0 0-16,-3 0 0 0,3 0-128 0,-4 0 128 15,2 0 0-15,2 3 0 0,-3-3 0 0,3 0 0 16,-4 0 0-16,3 0 0 0,1 0 0 0,-4 0 0 15,2 0 0-15,2 0-128 0,0-3 128 16,0 3 0-16,0 0 0 0,0 0-128 0,2-2 128 0,2 2 0 16,1-3 0-16,-2 3 0 0,6 0 0 0,-4 0 0 0,6 0-240 15,-1 3 64-15,4-3 16 0,0 2 0 16,3-2-304-16,3 0-64 0,-1 0-16 16,3 0 0-16,-2 0 336 0,2 0 64 0,3 0 16 0,-3 0 0 0,4 0 128 0,1 3 0 15,-3-3 0-15,2 4 0 0,4-2 288 0,-4 1-16 16,0 1 0-16,0-3 0 0,0-1-272 0,2 4 160 15,-5-1-160-15,3-1 128 0,0 3-128 0,0-3 0 16,-3 0 0-16,3-2 0 0,2 0 0 0,-2 0 0 16,0 0 0-16,-1-2 0 0,-1 0 0 0,-1 1 0 0,1-3 0 15,-5 4 0-15,2 0 0 0,-3-2 0 16,-4 2 0-16,-1-3 0 0,1 3 0 0,-1 0 0 0,-1 0 0 0,-4-4 0 31,1 4 0-31,-4 0 0 0,-1 0 0 0,1-1 0 0,-1-3 0 0,-3 4 0 0,-1-3 0 0,4 1 0 16,-4-2 0-16,0 1 0 0,0 3 128 0,-4-5-128 15,8 5 0-15,-8-4 0 0,4 3 0 0,0-3 128 16,-1 2-128-16,1 1 0 0,0-5 0 0,0 5 0 16,0-3 0-16,-4 1-144 0,1 1 144 0,1-2-160 31,-2 1-960-31,-1 3-192 0</inkml:trace>
  <inkml:trace contextRef="#ctx0" brushRef="#br0" timeOffset="47467.38">3281 11910 11967 0,'-7'5'1072'0,"2"1"-864"0,1-1-208 0,2-2 0 31,2 1-1392-31,-3 1-320 0,-2 4-64 0,-4 5-16 0</inkml:trace>
  <inkml:trace contextRef="#ctx0" brushRef="#br0" timeOffset="48065.11">3131 12049 4607 0,'-3'-1'400'16,"3"1"-400"-16,0 0 0 0,0 0 0 0,-4-4 1408 15,2 4 192-15,-5-5 32 0,6 1 16 0,-5-1-560 16,6 2-128-16,6 1 0 0,-1-1-16 0,7 3-688 0,-1-4-128 16,4 4-128-16,1 0 192 0,1 4-64 0,1-4 0 15,3 0 0-15,-4-4 0 0,6 4 80 0,-6 0 16 16,4 0 0-16,2-2 0 0,-4-1 336 0,2-1 64 16,0 4 16-16,1-5 0 0,1 3 256 0,-2-1 48 15,3-1 16-15,2-1 0 0,1 2-64 0,-1-3 0 16,2 1 0-16,1 2 0 0,-3-2-368 0,2 1-80 15,2 1 0-15,-2 1-16 0,5-2-432 0,-5 4 0 16,1 0 0-16,3 0 0 0,-3 4 0 0,-29-4 0 16,60 5 0-16,-60-5 0 0,64 9 0 0,-33-8 0 0,3-1 0 15,0 0 0-15,1-1 0 0,4-3 0 16,-3-1 0-16,3-4 0 0,-5 4 176 0,5-4 48 0,3 1 16 0,-2-4 0 16,3 3 448-16,-3 0 80 0,0 0 32 0,4 1 0 15,-4-1-352-15,0 2-80 0,-2 0-16 0,2 4 0 16,1-3-352-16,-1 5 128 0,-2-3-128 0,-1-1 0 15,-1 1 0-15,-1-1 0 0,3 3 0 0,-5-3-128 16,1 3-64-16,-1-1 0 0,2 3 0 0,-1 0 0 16,1-4-16-16,0 4-16 0,-4 0 0 0,4-1 0 15,0 1 224-15,-3 0 0 0,2 1 0 0,-2-1 0 16,3 4 0-16,-1-4 0 0,1 3 0 0,2-1 0 0,-2-2 0 0,-2 4 0 16,2-1 0-16,-2-1 0 0,-33-2 0 0,63 7 0 15,-63-7 0-15,61 10 0 0,-61-10 0 0,57 14 0 16,-57-14 0-16,54 18 0 0,-54-18 0 15,56 17 0-15,-56-17 0 0,59 21 0 0,-59-21 0 0,65 10-144 16,-31-8 144-16,3-2 0 0,-2 0-336 0,0 0 16 16,-2-2 0-16,2-3 0 0,0 3 96 0,-1-1 32 15,3 0 0-15,-4-1 0 0,4-1 192 0,-2 3 0 16,1 0 0-16,2 1 0 0,-3 1 0 0,5 0 0 16,-5 0 0-16,5 1 0 0,0 1 0 0,4 0 0 15,6-2 0-15,1 0 0 0,0 0 0 0,-1 0 0 16,4-2 0-16,-2-5-144 0,6 5 144 0,-1-5 0 0,-3 7 0 0,7-5 0 15,0 5-288-15,4-3-80 0,1 3-16 0,2-6 0 32,-5 3-128-32,3 1-48 0,-5-3 0 0,2 2 0 15,3-1-848-15,4 4-192 0</inkml:trace>
  <inkml:trace contextRef="#ctx0" brushRef="#br0" timeOffset="49540.46">6128 13054 3679 0,'7'-5'320'0,"0"0"-320"0,0 1 0 0,-2 3 0 16,4-1 0-16,3-3 0 0,6-6 0 0,6-10 0 15</inkml:trace>
  <inkml:trace contextRef="#ctx0" brushRef="#br0" timeOffset="50908.1">6658 12863 6447 0,'24'-16'576'0,"-10"7"-576"16,4 2 0-16,-4 0 0 0,-2 7 672 0,-3 0 32 16,5 0 0-16,8-1 0 0,18-1 0 0,7 0 16 15,6 2 0-15,-8 2 0 16,-5 1-208-16,-3 1-64 0,-37-4 0 0,59 14 0 0,-59-14 32 0,54 14 0 15,-54-14 0-15,45 12 0 0,-45-12 0 0,47 10 0 16,-47-10 0-16,49 4 0 0,-49-4 160 0,52 3 48 16,-20-6 0-16,-3 3 0 0,4-4 80 0,6-1 0 15,-3 0 16-15,4 2 0 16,2-3 144-16,0 1 32 0,2-2 0 0,-1 5 0 0,1-1-416 0,-2 3-80 0,5 0-16 16,-4 0 0-16,3 0-272 0,1 0-176 0,1 0 192 0,3 0-192 15,1 3 0-15,0-3 0 0,6 2 0 0,-4-2 0 16,2 4 0-16,-4-4 0 0,2 5 0 0,-2-5-144 15,2 0 144-15,-1 0 0 0,-1 0 0 0,-3 0 128 16,1 0 0-16,2 0 0 0,1 3 0 0,1 1 0 16,2-2 144-16,-4 4 48 0,2 0 0 0,-2-1 0 15,0 2-320-15,2-5 128 0,-1 5-128 0,1-6 0 16,-2 5 0-16,2-3 0 0,2 1 0 0,1-1 0 16,-3-1 0-16,2 1 0 0,0-1 0 0,0 1 0 15,-4 3 0-15,-2-6 0 0,3 3 0 0,-5-3 0 0,5 5 224 16,-1-1-64-16,0 1-16 0,2-1 0 0,-1 1-144 0,-3 0 192 31,2-1-192-31,-5 3 192 0,2-6-192 0,-3 3 160 0,-1-1-160 0,-2-1 160 16,-1 1-160-16,0-1 128 15,0 2-128-15,-2 1 128 0,2-2 112 0,-2 3 16 16,2-3 0-16,-2 1 0 0,0-3-48 0,3 5 0 16,-2-5 0-16,-5 1 0 0,2-2-32 0,-1 0-16 15,1 0 0-15,-1 0 0 0,-2-2-16 0,3 1 0 16,-1-1 0-16,-1 2 0 0,1 0 0 0,1-4 0 15,4 4 0-15,-2 0 0 0,0 4 16 0,0-2 0 16,0-1 0-16,2 1 0 0,0-2-160 0,2 0 192 0,-1 0-192 0,-3 0 192 16,0 0-192-16,4 0 128 0,-1 0-128 0,-2 0 128 15,0 4-128-15,1-3 0 0,-2 3 0 0,0-4 0 16,-1 5 0-16,1-2 0 0,2 1 0 0,-2-4 0 16,3 2 0-16,-1-2 0 0,-2-2 128 0,2-2-128 15,-2 3 0-15,-2-3 0 0,2 1 0 0,-1-1 0 16,1-1 0-16,0 3 128 0,4-1-128 0,-4-1 0 15,3-1 208-15,-1 5-32 0,0-3-16 0,-2 1 0 16,0-2 48-16,-3 4 16 0,1-3 0 0,-3 3 0 16,-2-2-32-16,2-1 0 0,3 3 0 0,-3-4 0 15,0 4-192-15,1 0 0 0,-1 0 128 0,2 0-128 16,1 0 0-16,-1-2 0 0,1-1 0 0,2 3 0 0,-3-2 0 0,1-1 0 16,2-1 0-16,-5 3 0 0,2-1 0 0,-4 0 0 15,3-1 0-15,-4 3 0 0,3-2 224 0,-4-2 0 16,4 1 0-16,-4 1 0 0,2 0-16 0,4 1 0 15,-6-3 0-15,4-1 0 0,-5 5-208 0,3-4 0 16,2 3 0-16,-1-3 0 0,1 1 0 0,0-3 0 16,-3 3 0-16,-1-2 0 0,-1 3 0 0,-3-1 0 15,0-1 128-15,-5 1-128 0,1-3 0 0,0 6 0 16,1-1 0-16,-1-3 0 0,-3 4 0 0,3-3 0 16,0 3 0-16,-2-4 0 0,1 2 0 0,1-1 0 15,-2-1 0-15,2-1 0 0,-4 5 0 0,2-5 0 16,0 2 0-16,-2 1 0 0,2-2 0 0,1 1 0 15,-1 1 0-15,2-1 144 0,0 3 0 0,-4-4 0 0,0 4 0 0,0-2 0 16,-2 2-144-16,3-3 160 0,-3 3-160 0,4-2 160 16,-7 0 0-16,3 2 0 0,4 0 0 0,-3 0 0 15,-4 0-160-15,3 0 160 0,0 0-160 0,-17 0 160 16,35 2-160-16,-35-2 0 0,40 2 0 0,-40-2 128 16,37 0-128-16,-37 0 0 0,40 5 0 0,-19-7 0 15,-4 2 0-15,1 0 0 0,4-3 0 0,-4 3 0 16,3 0 0-16,1-2 0 0,-2 0 0 0,1 2 0 15,-4-1 0-15,0-3 0 0,1 4 0 0,-1 0 0 16,2 0 0-16,-5 0 0 0,-14 0 0 0,32 4 0 16,-17-3 0-16,-1-1 0 0,-14 0 0 0,28 4 0 15,-12-1 0-15,-2-1 0 0,0-2 0 0,0 4 0 0,-14-4 0 0,26 3 0 16,-16-3 0-16,1 0 0 0,1 0 0 0,-3 0 0 16,-2 0 0-16,1 0 0 15,1-3 0-15,-2 3 0 0,2 0 0 0,-1 0 0 0,-2-4 0 0,-1 4 128 16,2-2-128-16,-2-1 128 0,0 3-128 0,-1-2 0 15,-1 2 0-15,3-2 128 0,-5 2-128 0,1-1 0 16,3 1 0-16,-5 0 128 0,2-4-128 0,0 4 0 16,-1 0 0-16,-1-2 0 0,0 1 0 0,0-1 0 15,0-2 0-15,-1 3 0 0,-1 1 0 0,0-4 0 16,-1 1 0-16,1 1 0 0,-1 0 0 0,-1 1 0 16,2-3 0-16,-1 2 0 0,-2-1 0 0,1-1 0 0,-1 4 0 15,-2-1 0-15,2 1 0 0,-1-4 0 0,1 4 0 0,2 0 0 16,-4 0 0-16,2 0 0 0,1 0 0 0,-1 0 0 15,0 0 0-15,-1 0 0 0,3 0 0 0,-6 4 0 16,6-4 0-16,-3 0 0 0,1 0 0 0,2 1 0 16,-2-1 0-16,-1 0 0 0,3 0 0 0,-1 0 0 15,4 0 0-15,-1 0 0 0,1 0 0 0,-2 0 0 16,2 0 0-16,0 0 0 0,0 0 0 0,0 0 0 16,0 0 0-16,2 0 0 0,-2 0 0 0,1 0 0 15,-1 0-128-15,4 0 128 0,-4 0-160 0,0 0 160 16,0 0-384-16,-4 4 32 0,1-1 0 0,-4 3 0 15,-4-1-1792 1,-3 3-352-16</inkml:trace>
  <inkml:trace contextRef="#ctx0" brushRef="#br0" timeOffset="55269.09">5910 14002 3679 0,'-20'-9'320'0,"6"6"-320"16,1-3 0-16,8 6 0 0,0 0 400 0,-4 0 16 15,-8-5 0-15,-16 0 0 0,0-4-416 0,-6 2-144 0,11 2 0 0,2 0 0 16,5 0-208-16,7 1-32 0,0 1-16 0,6-1 0 31,-4 2 400-31,3-1 0 0,4 3 0 0,-4 0 0 16,4 0 688-16,-4 3 112 0,5-3 32 0,-1 2 0 16,2 0 304-16,-2 0 64 0,6 3 16 15,3-2 0-15,-1 4-368 0,2-1-64 0,-5-6-16 0,0 0 0 16,0 0-480-16,61 22-96 0,-61-22-32 0,51 5 0 15,-21-5 80-15,4-1 16 0,1-3 0 0,2 1 0 16,1 1 192-16,4-5 32 0,0 2 16 0,3 0 0 16,2 1 272-16,4-1 48 0,5 0 16 0,1-2 0 15,1 3-224-15,1-1-32 0,-3 3-16 0,1-5 0 0,-3 6-352 16,4-3-64-16,-1 1-16 0,4 1 0 0,0 2-128 0,5-4 0 16,1 4 0-16,0-3 0 0,-2 1 0 0,1-1 0 15,-5-3 0-15,-3 3 0 0,1-1 368 0,-3 3 32 16,1 1 16-16,-3 1 0 0,2 3 192 0,3-1 32 15,2 3 16-15,0-6 0 0,-3 5-256 0,-1-7-48 16,1-1-16-16,-1 3 0 0,4-4-80 0,-3 4-32 16,1 0 0-16,0 0 0 0,4 0 64 0,-6 4 16 15,4-4 0-15,-1 0 0 0,-1 0-144 0,-3 0-32 16,-4-4 0-16,4 4 0 0,-2-2-128 0,-2 2 0 16,6 0 144-16,-4 2-144 0,1 2 0 0,3-4 0 15,1 3 0-15,-1-1 0 0,-3-2 0 0,-2 0 128 16,-3 0-128-16,-3 0 0 0,2 0 176 0,-4 3-48 15,6 1 0-15,-4-2 0 0,3 1 0 0,-1 2-128 0,0 2 192 0,3-5-64 16,2 3-128-16,-1-3 128 0,-3 0-128 0,2-2 128 16,1-2 128-16,-5 0 0 0,5 0 16 0,-1-1 0 15,-3 3-80-15,1-2-32 0,6 0 0 0,-4 1 0 16,2 1-160-16,0-4 160 0,-1 4-160 0,-1-1 160 16,-3-3 112-16,-2 1 32 0,0 3 0 0,0 0 0 15,-3 0 16-15,-1 0 16 0,2 3 0 0,1-3 0 16,1 5-336-16,2-5 144 0,-6 5-144 0,6-1 0 15,0-4 0-15,-2 0 0 0,0-2 0 0,3-1 0 0,-1-1 0 16,0-1 0-16,3 0 0 0,-3 1 0 0,3-1 0 16,2 2 0-16,-1-1 0 0,1 2 0 0,0-1 0 15,1 3 160-15,3-4-160 0,-6-1 128 0,2 2 128 0,-2-2 0 16,-1 5 16-16,1-2 0 0,4 2-48 0,2 2-16 16,-1 1 0-16,1 0 0 0,-1 3-208 0,1-5 0 15,3 1 0-15,-7-2 0 0,1-2 144 0,-1-3-144 16,4 3 128-16,-4-4-128 0,5 2 288 0,0-1-32 15,2 0 0-15,0-4 0 0,6 5-112 0,-3-1-16 16,0-4-128-16,-3 1 192 0,2-1-192 0,-2-1 0 0,-3-1 0 16,-1 2 0-16,-5 2 0 0,6-1 128 0,-4 1-128 15,4 2 0-15,3 1 0 0,-4-1 0 16,1 1 0-16,-4-1 0 0,1 0 0 0,-1-2 0 0,4 2 0 0,-1 3 0 16,-1-2 0-16,-4 1 0 0,2 3 0 0,0 0 0 15,2 3 0-15,-2-6 0 0,2 3 0 0,-2-2 0 16,-5-1 0-16,3-1 0 0,-3 4-160 0,-4-5 160 15,2 5 0-15,2-3 0 0,0 3 0 0,0 0 0 16,-1 0 0-16,5 0 0 0,-3 0 0 0,2-2 0 16,1 2 0-16,-1-4 0 0,-1-1 0 0,-1 2 0 15,-1 1 0-15,0-2 0 0,-1 4 0 0,-2-3 0 16,3 3 0-16,-2 0 0 0,1 0 0 0,-2 0 0 0,3 0 0 0,1 0 0 16,-1 0 0-16,-4 0 0 0,2 0 0 0,-5 0-160 15,2 0 160-15,-1 0 0 0,-5 0 0 0,3 3 0 16,-5-1 0-16,2 0 0 0,-38-2 0 0,68 2 0 15,-33 1 0-15,0-1 0 0,-35-2 0 16,70 3 0-16,-70-3 0 0,66 6 144 0,-66-6-144 0,63 8 0 16,-63-8 144-16,57 4-144 0,-57-4 0 0,53 5 0 15,-53-5 0-15,48 7 0 0,-48-7 0 0,44 2 0 16,-44-2 0-16,35 3 0 0,-35-3 0 16,0 0 0-16,49 4 0 0,-49-4 0 0,0 0-192 0,34 0 0 15,-34 0 0-15,0 0 0 16,0 0-1200-16,0 0-240 0</inkml:trace>
  <inkml:trace contextRef="#ctx0" brushRef="#br0" timeOffset="63690.31">15587 14962 3679 0,'-5'-7'320'0,"5"7"-320"16,-7-11 0-16,7 11 0 0,-5-7 0 0,5 7 0 15,0 0 0-15,-9-5-128 16,0 1-368-16,-1-2-64 0,-6-1-16 0,-1 1 0 0,1 1 576 0,-1-2 0 15,1 5 0-15,-2-1 0 0,-1-1 512 0,2 4 176 16,-1 0 16-16,4 0 16 0,-3 0-272 0,0 4-48 16,17-4-16-16,-30 10 0 0,13-6-128 0,1 1-48 0,-2-1 0 15,1 3 0-15,-4-2 240 0,4 0 64 0,-1 0 0 0,3 2 0 16,-1-2-240-16,16-5-32 16,-28 14-16-16,11-5 0 0,17-9-48 0,-32 17-16 0,32-17 0 15,-31 18 0-15,31-18 272 0,-30 17 48 0,30-17 16 0,-31 21 0 16,31-21 208-16,-35 23 64 0,35-23 0 0,-31 22 0 15,31-22-48-15,-27 21 0 0,27-21 0 0,-26 20 0 16,26-20-176-16,0 0-32 0,-31 34-16 0,31-34 0 16,0 0 96-16,-31 32 32 0,31-32 0 0,0 0 0 15,0 0 208-15,0 0 32 0,-25 43 16 0,25-43 0 16,0 0 16-16,0 0 0 0,0 0 0 0,0 0 0 0,0 0-352 0,0 0-64 16,-2 63-16-1,2-63 0-15,0 0 64 0,0 0 16 0,0 0 0 0,0 0 0 0,0 0-32 0,0 0-16 16,32 56 0-16,-32-56 0 0,0 0-80 0,0 0-16 15,0 0 0-15,49 43 0 0,-49-43-160 0,0 0-48 16,0 0 0-16,0 0 0 0,47 56 32 0,-47-56 0 16,0 0 0-16,0 0 0 0,40 56 32 0,-40-56 0 15,0 0 0-15,49 52 0 0,-49-52-48 0,0 0 0 16,68 49 0-16,-68-49 0 0,48 35-208 0,-48-35 144 16,47 31-144-16,-47-31 128 0,0 0-128 0,67 43 128 15,-67-43-128-15,0 0 128 0,62 32 128 0,-62-32 32 16,47 14 0-16,-47-14 0 0,49 12-96 0,-49-12 0 0,49 14-16 0,-49-14 0 15,52 9-176-15,-52-9 0 0,49 5 0 0,-49-5 128 16,0 0-128-16,63 17 0 0,-63-17 0 0,0 0 0 16,66 23 0-16,-66-23 128 15,0 0-128-15,70 17 128 0,-70-17-128 0,48 14 192 0,-48-14-192 0,49 12 192 16,-49-12-192-16,0 0 0 0,70 21 0 0,-70-21 128 16,0 0-128-16,63 18 0 0,-63-18 144 0,0 0-144 15,66 14 160-15,-66-14-32 0,43 8-128 0,-43-8 192 16,49 6-48-16,-49-6-16 0,49 7 0 0,-49-7 0 15,49 1-128-15,-49-1 0 16,56 4 144-16,-56-4-144 0,57 2 0 0,-57-2 0 0,58 0 0 0,-58 0 128 0,50-2-128 16,-50 2 0-16,49-4 0 0,-49 4 0 0,44 0 128 0,-44 0-128 15,41 0 160-15,-41 0-160 0,0 0 208 0,60 0-48 16,-60 0-16-16,43 0 0 0,-43 0-144 0,49 0 192 16,-49 0-192-16,49 7 192 0,-49-7-192 0,56 5 0 15,-56-5 0-15,57 6 0 0,-57-6 0 0,58 5 0 16,-58-5 0-16,54 0 0 0,-54 0 0 0,52 0 0 15,-52 0 0-15,50-2 0 16,-50 2 0-16,47-7 0 0,-47 7 0 0,47-5 0 0,-47 5 0 0,41-9 0 16,-41 9 0-16,36-8 0 0,-36 8 0 0,0 0 0 15,38-18 0-15,-38 18 0 0,0 0 0 0,41-22 0 16,-41 22 0-16,31-18 0 0,-31 18 0 0,37-23 0 0,-37 23 0 16,43-26 0-1,-43 26 0-15,44-26 0 0,-44 26 0 0,43-31 0 0,-43 31 0 0,37-31 0 0,-20 15 0 16,1-2 0-16,-1-1 0 0,-5 2 0 0,2-2 0 0,-2-2 0 15,2 0 0-15,0 2 0 0,-5-2 0 0,1 3 0 16,-1 1 0-16,0-2 0 0,-2-2 0 0,2 4 0 16,-4 1 0-16,-2-2 0 0,3 3 0 0,-1 1 0 15,2-4 0-15,0 4 0 0,0-1 0 0,1-1 0 16,1 0 0-16,0 2 0 0,-4 2 0 0,0-3 0 16,2-1 0-16,-2 2 0 0,-5 0 0 0,0 0 0 0,0-2 0 15,-3 3 0-15,-2-5 0 0,-1 6 0 0,0-4 0 0,-1-1 0 16,-2 1 0-16,-2-1 0 0,3 1 0 0,1 0 0 31,-2 2 176-31,0-3-176 0,-3 0 0 0,2-1 128 0,-3 4-128 0,-1-3 0 0,2-1 0 0,-2 1 0 16,-1 0-144-16,-1 3 144 0,-1-4-128 0,-1 4 128 15,1 0 0-15,-4-1-144 0,2-1 144 0,-8 0 0 16,1 2 0-16,0 0 0 0,0-1 0 0,0 6 0 16,0-5 0-16,0 4 0 0,3 1 0 0,-1-3 0 15,3 0 0-15,-5 3 0 0,3 2 0 0,-3-2 0 16,0 2 0-16,-6-1 0 0,6 2 0 0,-5-1 0 15,-2 0 0-15,0 0-128 16,-2 2 128-16,0 0 0 0,0-2-144 0,-2 0 144 0,-1 0 0 0,1 4 0 0,-6-3 0 0,3 6 0 16,-4-1 0-16,1 2 0 0,-3-1 0 0,-1 6 0 15,-3-3 0-15,-2 2 0 0,-1 2 0 0,1-1 0 16,1-1-176-16,-1 2 176 0,-4-2-128 0,2 4 128 16,0-1-176-16,-3 3 176 0,-4 1-208 0,-2 0 80 15,-3 2 128-15,-4 0-128 0,-3 2 128 0,0-1-128 16,3 3 128-16,-5-1 0 0,0 6-144 0,0 1 144 15,0 2 0-15,-5 2 0 0,-3 4 0 0,2 2 0 16,3 5-512 0,-2 3-16-16,1 1-16 0,1 6-17056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1:06:39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24403 6810 6447 0,'3'0'576'0,"1"-1"-576"0,-4 1 0 0,1 0 0 16,-1 0 384-16,2-4-16 0,0 4-16 0,1 0 0 15,3-3 272-15,2-3 48 0,-4 3 16 0,3-2 0 16,0-1 0-16,2 1 0 0,-4-2 0 0,2 4 0 16,0-3-160-16,0 5-16 0,-2-1-16 0,-2 0 0 15,3-1 272-15,-3 3 48 0,-3 0 16 0,0 0 0 0,0 0-128 0,-3 0-32 16,-1 0 0-16,-1 0 0 0,0 3-416 0,-2-1-96 15,-4 1-16-15,3-3 0 0,-5 7-144 0,3-5 0 16,1 5 0-16,-5-2 0 0,2 4 0 0,3-4 0 16,1 4 0-16,-1-4 0 0,4 2 256 0,-2 0 32 15,5 0 0-15,-2-2 0 0,4 1-144 0,-3-3-16 16,6 2-128-16,-3-3 192 0,4 0-192 0,-4-2 0 16,5 3 128-16,-1-3-128 0,-3 0 128 0,6-3-128 15,-1 3 176-15,-1-2-176 0,0 0 256 0,-1-3-48 16,-1 3-16-16,1-1 0 0,-3-1-16 0,3-4-16 15,-4 4 0-15,1-3 0 0,1 0-160 0,0-1 0 0,1-3 144 0,-3-1-144 16,0 0 0-16,6-2 144 0,-3-4-144 0,-3 4 0 16,5 0 192-16,-5 1-192 0,0 0 192 0,0 5-192 15,0 2 336-15,-5 3-32 0,-2 3-16 0,-2 5 0 16,-1 4 32-16,-6 3 16 0,1 5 0 0,-6 6 0 16,-2 5 288-16,2 2 48 0,2 1 16 0,-2-5 0 15,4 5-352-15,3-4-64 0,5-1-16 0,4-5 0 16,1-2-256-16,4-2 0 0,4 1 128 0,1-6-128 15,-1-2 0-15,4-1-144 0,1 0 16 0,1-2 0 16,4-2-16-16,-1-3 0 0,4-2 0 0,-3-2 0 0,7-2 144 16,-4-4 0-16,2 2 0 0,2-2 128 0,-3-4-128 0,-1 1 0 15,1-3 0-15,-4-2 0 0,-1-1-144 0,-4-2-48 16,0-2-16-16,-6 2 0 0,-1-2-112 0,-4-2-32 16,-5 2 0-16,-1 4 0 0,-3 0 352 0,-3 6 0 15,-1 2 0-15,-3 2 0 0,-1 2 176 0,-4 5 48 16,2 5 16-16,-5 2 0 0,4 4-48 0,-1 5 0 15,-1 1 0-15,4 0 0 0,0 3 0 0,2 0-16 16,2 0 0-16,4-3 0 0,-2 0 48 0,6 1 16 16,4-6 0-16,-1-2 0 0,5-1-240 0,5-2 0 15,-1-5 0-15,4-2 0 16,1 0-1280-16,7-5-128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1:07:16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3263 5481 3679 0,'0'-3'320'0,"-3"-1"-320"0,0 4 0 16,3 0 0-16,0 0 384 0,-2-1 0 0,2-3 0 0,-7 1 0 15,5 1-384-15,-5-3-160 0,5-2 16 0,-3 1 0 16,3 0-16-16,1-3 0 0,1 4 0 0,0-6 0 15,0-1 368-15,1-2 80 0,-1 0 16 0,-1-3 0 16,1 1 752-16,0 2 160 0,-4 2 16 0,2 1 16 16,1 3 352-16,-1 1 80 0,2 2 16 0,0 3 0 15,2-2-784-15,1 8-144 0,1-2-48 0,1 1 0 16,2 0-576-16,2-1-144 0,1 2 0 0,-1-3 0 16,3 1 0-16,-2-2 0 0,3 0 0 0,-1-2 0 15,2-3 0-15,0 3 0 0,3-1 0 0,-3 0 0 16,3-3 384-16,1 3 112 0,1 3 16 0,-2 0 0 15,3 0 384-15,-1 3 96 0,2 1 16 0,1 1 0 0,-2 0-720 16,2 2-144-16,3 2-16 0,-6-4-128 0,3 0 0 0,3 1 0 16,1 1 0-16,-3-6-144 0,3 3 144 0,0 1 0 15,5-5 0-15,-5 3 0 0,1 1 0 0,0-2 0 16,3-2 0-16,-2 3 0 0,7 1 0 0,-6-3 0 16,4 5 0-16,2-5 0 0,0 1 0 0,2-2 0 15,1 0 0-15,-3 0 0 0,5 0 0 0,-5 0 0 16,1-2 0-16,-1 1 0 0,0-1 192 0,0-2 80 15,-4 4 16-15,4 0 0 0,-3 4 256 0,-1-2 48 0,0-1 16 16,2 1 0-16,-1 5-288 0,1-5-48 0,2 5-16 0,-4-2 0 16,2-2-256-16,-1 3 0 0,-1-1 0 0,-1-2 0 15,1-1 0-15,0 2 0 0,-3-1 0 0,2-3 0 16,-2 2 0-16,1-4 0 0,3-1 0 0,1 3 0 16,0-4 0-16,2-1 0 15,0 1 0-15,0-1 0 0,-1 3 176 0,-1 1 80 0,6-1 0 0,-3-1 16 16,3 3 128-16,-3 0 32 0,3 5 0 0,-4-4 0 15,-1 1-272-15,1 3-160 0,2-1 192 0,-6-1-192 16,1-1 0-16,-1 2 0 0,2-1 0 0,-2-3 0 16,1 0 0-16,3 0 0 0,-4-3 0 0,-1 3 0 15,1-4 0-15,2 2 0 0,5-1 0 0,-3-1 0 0,0 4 480 0,-2-5-16 16,2 5 0-16,3-3 0 0,-3 1-80 0,0-1-32 16,2 1 0-16,-6-2 0 0,4 1-160 0,-5-1-48 15,1 3 0-15,0-3 0 0,4 1-144 0,-3-3 128 16,2 6-128-16,-2-3 128 15,3 1-128-15,-4-1 0 0,-1 3 0 0,1-2 0 0,0 2 0 0,-3 0 0 16,2 0 0-16,-2-4 0 0,1 4 0 0,-1 0 0 16,2-3 0-16,-4 3 0 0,0 0 0 0,0 0 0 15,2 0 0-15,-2 0 0 0,0 0 0 16,1 0 0-16,-1 3 0 0,-4 1 0 0,4-2 0 0,1 3 0 16,-1-2 128-16,-2 4-128 0,2-1 0 0,0-3 0 15,4 2 0-15,-2-1 0 0,2-2 0 0,1 3 0 0,0-4 0 0,4-1 0 16,-3 2 0-16,2-2 0 15,1 0 0-15,0 4 0 0,-4-4 128 0,1 0-128 0,3 0 192 16,-4 0-64-16,4 0 96 0,-4 0 16 0,4 0 0 16,-4 1 0-16,1-1-240 0,3 0 0 0,-6 0 128 0,3 0-128 15,1 0 0-15,0 0 0 0,0 0 0 0,0-5 0 16,-2 5 0-16,-1-3 0 0,1-2 0 0,-3 1 0 16,2-1 0-16,-6 3 0 0,1-1 0 0,-8-1 144 0,6 4 96 0,-6 0 16 15,1 0 0-15,-1 0 0 0,-3 0-256 0,3 4 0 16,-4-3 128-16,1 3-128 0,-4-1 0 0,2-1 0 15,0 2 0-15,2-4 0 0,0 3 0 0,-1-1 0 16,0-1 0-16,0-1 0 0,1 2 0 0,0-2 0 16,-2 0 0-16,2 0 0 0,-6 0 0 0,3 0 0 15,-1 4 0-15,-1-4 0 0,0 0 0 0,-2 0 0 16,0 0 0-16,-2 0 0 0,0 0 0 0,-1 0 0 16,-1-4 0-16,2 4 0 15,-1 0 0-15,-2 0 0 0,1 0 0 0,1-2 0 16,3 2-784-16,-6 0-48 0,4 2-16 0,-8 2-14704 0</inkml:trace>
  <inkml:trace contextRef="#ctx0" brushRef="#br0" timeOffset="2772.15">6975 5999 911 0,'-10'0'0'0,"3"-2"0"0,2 0 0 0,1 2 0 16,2 0 496-16,2 0 16 0,0 2 0 0,-3-2 0 16,-1 2-304-16,-1-2-48 0,2 0-16 0,1 0 0 15,-2-4-144-15,3-1-272 0,1 0 64 0,-4-4 16 31,4 0 192-31,0 1 0 0,0-1 0 0,-3 0 0 0,1 0 352 0,-2 1-32 16,-1-1-16-16,2-1 0 0,-4 3-64 0,0-2-16 16,3 4 0-16,-4 1 0 0,2-1 96 0,-1 3 32 15,2 2 0-15,0-2 0 0,0 2 192 0,1 0 32 16,4 2 16-16,0 0 0 0,0 1-64 0,2-1-16 16,1 5 0-16,3-2 0 0,1 1 64 0,-2-3 16 15,4 2 0-15,-4-5 0 0,2 6 96 0,2-5 16 16,-1 1 0-16,-1-2 0 0,2 0 272 0,0-2 64 15,-1 2 16-15,5-1 0 0,-5-1-96 0,1-2 0 16,0 3-16-16,-4-3 0 0,2 1-288 0,-2 1-48 16,4-2-16-16,-4-1 0 0,-1 2-352 0,1-3-80 15,-5 1-16-15,3-2 0 0,-3 2-144 0,2-2 0 16,1 0 0-16,-3 0 0 0,0-2 0 0,2 4 0 0,0-4 0 16,0 1 0-16,1 3 0 0,1-4 0 15,1 2 0-15,-3 0 0 0,1 0 0 0,1 2 0 0,-1 1 0 0,-1 2 0 16,1-1 0-16,-1 3 0 0,0 3-128 0,0-3 128 15,1 2 0-15,2 2 0 0,-1 1 0 0,-3 0 0 16,6-1 0-16,-1 3 0 0,-3-2 0 0,2 0 0 16,4 0 0-16,0-1 0 0,-4 1 0 0,4-5 0 15,-2 3 0-15,3 1 0 0,-1-2 0 0,0 1 0 16,-1 1 0-16,1-3 0 0,1 3 0 0,1 1 128 16,-1 0 176-16,3-1 16 0,-3 3 16 0,2 0 0 0,6 0-208 15,-4 1-128-15,3 1 160 0,0 0-160 0,-17-9 0 0,0 0 0 16,0 0 0-16,68 49 0 0,-68-49-160 0,0 0 32 15,0 0 0-15,61 52 0 16,-61-52-848-16,0 0-176 0,0 0-16 0,0 0-5616 16,0 0-1104-16</inkml:trace>
  <inkml:trace contextRef="#ctx0" brushRef="#br0" timeOffset="3087.4">6914 5849 17503 0,'-9'-18'768'0,"8"8"176"0,-3 3-752 0,4 2-192 0,0 5 0 0,4 3 0 15,-4-1 0-15,3 7 0 0,2 3 0 0,-5-12 0 31,0 0-896-31,0 0-256 0,9 94-48 0,-9-94-16 0,0 0-192 0,-7 92-64 0,7-92 0 0,0 0 0 16,2 96 1088-16,-2-96 192 0,0 0 64 0,10 80 0 16,-10-80 896-16,0 0 176 0,0 0 32 0,27 92 16 15,-27-92 608-15,0 0 128 0,0 0 32 0,34 93 0 0,-34-93-848 0,0 0-160 16,0 0-48-16,46 87 0 31,-46-87-944-31,0 0-192 0</inkml:trace>
  <inkml:trace contextRef="#ctx0" brushRef="#br0" timeOffset="8721.82">24357 6835 9215 0,'0'0'816'0,"0"0"-656"0,0 0-160 0,21 1 0 16,-19-1 0-16,-2 0 160 0,0 0-160 0,25 4 160 15,-12-4-288-15,-13 0-64 0,14 2-16 0,-10-2 0 16,-8-2-176-16,1-2-48 0,-2 4 0 16,-4-3 0-16,4 1 432 0,-4-3 0 0,2-2 0 0,2 3-128 15,3-1 896-15,0 4 192 0,1-3 48 0,1 4 0 16,1 0 16-16,-1-3 16 0,2 3 0 0,3 0 0 16,-5-2-768-16,2-2-144 0,-2 4-128 0,0-3 144 15,0 1-144-15,0-1 0 0,-2-1 0 0,2 2 128 16,-5-1 80-16,3 1 16 0,1 0 0 0,-6 1 0 0,5-3 496 0,-3 4 112 15,-2 0 0-15,1 0 16 0,1 0-128 0,-3 5-16 16,-1-3-16-16,0 3 0 0,0-3-224 0,1 2-32 16,-5 1-16-16,3-2 0 0,1 1-272 0,-3-2-144 15,3-2 160-15,-1 3-160 0,3-3 128 0,-2 0-128 16,1 4 0-16,2-4 0 0,3 1 144 0,1-1-144 16,2 0 128-16,0 0-128 0,0 0 336 0,0 0-16 15,0 0 0-15,0 0 0 0,42 12-160 0,-26-10-32 16,-2 0-128-16,3-2 192 0,0 0-192 0,-4 0 0 0,6-2 0 15,-7 2 0-15,4 0 0 0,-1 0 0 0,-2-2 0 16,0-1 0-16,-2 3 0 0,1-2 0 16,-3 0 0-16,-4-3 0 0,2 5 0 0,-2-5 0 0,-1 5 0 0,-3-3 0 15,3-3 0-15,-4 3 224 0,-4 1-64 0,3-1-16 16,-1-1 80-16,0-1 16 16,-3 3 0-16,2-1 0 0,-6-1-80 0,4 2-16 0,-2 1 0 0,-2 1 0 15,0 0-144-15,2 1 128 0,0 1-128 0,2-2 128 16,-4 5-128-16,4-3 0 0,2 0 0 0,-4 1 0 15,1-1 0-15,1 2 0 0,2-4-192 0,-3 0 192 16,6 0-160-16,0 0 160 0,0 0 0 0,0 0-144 16,0 0 144-16,0 0 0 0,0 0 128 0,0 0-128 0,0 0 160 15,0 0-32-15,0 0-128 0,0 0 192 0,0 0-192 0,-3 71 0 16,6-67 128-16,1-1-128 0,-4-1 0 0,2 1 128 16,-2 1-128-16,3-4 0 0,-3 1 0 0,0-2 0 15,4 1 0-15,-4-4 0 0,0 1 240 0,0-2-48 16,0 1-16-16,0-1 0 0,1 0 128 0,3-1 16 15,-4-1 16-15,2-1 0 0,1 2-336 0,1-1 144 16,-3 1-144-16,3-1 0 0,-1-2 0 0,1 4 0 16,-2-1 0-16,1 3 0 0,-1-1-144 0,0-1-96 15,-2 3-16-15,-2 1 0 0,2 1 80 0,-2 0 16 16,-1 1 0-16,-1 1 0 0,-1 2 160 0,1-1 0 16,4-3 0-16,0 0 0 0,0 0 0 0,0 0 0 0,0 0 0 0,-28 42 0 15,28-42 0 1,0 0 0-16,0 0 0 0,0 0 0 15,-29 44 224-15,29-44 32 0,0 0 0 0,0 0 0 0,0 0 48 0,0 0 16 16,0 0 0-16,0 0 0 0,0 0-112 0,0 0-16 0,0 0 0 0,0 0 0 16,0 0-192-16,0 0 176 15,0 0-176-15,0 0 160 0,0 0-160 0,0 0 0 16,0 0 0-16,0 0 128 0,0 0 0 0,0 0 0 0,21 0 0 0,-18-9 0 16,-1 5-128-16,1-3 192 0,1 0-192 0,-2 2 192 15,1 0-192-15,-3-2 0 0,0-2 0 0,-3 4 0 0,3 0-224 0,-2-2 80 16,-2 2 16-16,4-4 0 0,-5 4-96 0,2-4-16 15,-2 2 0-15,-2 0 0 0,1 0 240 0,-2 5 0 16,-1-1 0-16,-2 3 0 16,3 0 0-16,-8 3 0 0,6-1 0 0,-8 3 0 0,2-1 0 0,1 1 0 15,-1 2 0-15,-1-2 0 0,-1 4 0 0,3 3 0 16,2-3 0-16,-1 0 0 0,14-9 208 0,-26 19-64 16,26-19-16-16,0 0 0 15,-26 29-128-15,21-23 0 0,5-6 144 0,0 0-144 0,0 0 0 0,0 0 0 16,0 0 0-16,0 0 128 0,0 0-128 0,0 0 0 15,0 0 0-15,0 0 0 0,0 0 0 0,44 17 0 16,-31-21 128-16,1-1-128 0,-1 2 0 0,1-2 128 16,-2 1-128-16,2-3 0 0,0 0 864 0,-2 2 96 0,2-4 32 0,-4 2 0 31,1-2-1840-31,-1-1-368 0,2 1-80 0,-6 1-16 16,2-1 560-16,-4 0 112 0,1-1 32 0,-5-1 0 0,3 1 256 0,-6 1 48 0,3 0 16 0,-5 6 0 31,1-2 288-31,-1 5 0 0,-2-2 0 0,-2 2 0 0,1 2 208 0,-1 3-48 0,0-2-16 0,0 6 0 15,-1-4-144-15,1 4 0 0,-3-2 0 0,3-2 0 16,1 0 0-16,-1 2 0 0,2-1 0 0,0-1 0 16,2-2 0-16,1-1 0 0,3 2 0 0,1-4 0 15,0 0 128-15,0 0 32 0,1 3 16 0,3-3 0 16,1 2 128-16,0-2 16 0,2-2 16 16,2-1 0-16,0 3-128 0,-1-4-16 0,1-1-16 0,2 3 0 0,1-5-176 0,-4 4 0 15,5-4 0-15,-3-2 0 0,-1 2 0 0,0-2 0 16,-1 1 0-16,-3-1-176 0,2 2-80 0,0-2 0 15,2 1-16-15,-2-1 0 0,-3 0 16 0,1 2 0 16,-5 2 0-16,0 1 0 16,0-1 128-16,-5 5 128 0,1 0-192 0,-3 0 192 0,0 4 0 0,-2-3 0 15,1 6 0-15,-1-1 0 0,-3-1 0 0,0 4 0 16,1-1 0-16,-3 1 0 16,2 0-368-16,-2-1-64 0,14-8-16 0,-23 18-11520 0</inkml:trace>
  <inkml:trace contextRef="#ctx0" brushRef="#br0" timeOffset="13693.28">8681 4868 13823 0,'-3'-17'1216'0,"-1"1"-960"0,4 7-256 0,0 2 0 16,0 6-736-16,0 1-192 0,0 0-32 0,-2-2-16 0,2-2 624 0,-3 1 128 15,-1 3 32-15,-2-2 0 16,-3 2-768-16,-2-3-160 0,-3 3-32 0,0 0 0 31,-3-2 400-31,0-5 80 0,-1 5 16 0,1-5 0 0,3-1 656 0,-4-3 0 16,1 2 176-16,-2 1-48 0,1 1 704 0,-3 0 128 15,2 0 16-15,-2-2 16 0,0 4 0 0,2 1 0 16,-3 3 0-16,-3 1 0 0,1 1-448 0,-2 3-96 16,0 5 0-16,-1-1-16 0,0 5-432 0,-3 0 0 0,0 1 0 0,2 0 0 15,2 4 0-15,-2-1 0 0,4 1 0 0,-2 4 0 16,7-1 0-16,-7 0 192 0,3 3-192 0,0 1 192 15,4-3 272-15,0 1 64 0,-2 3 16 0,2-3 0 16,1 3-48-16,4-3-16 0,-3-1 0 0,3 4 0 16,2-3-32-16,0 1-16 0,3-1 0 0,0 0 0 15,4-1 80-15,5-22 0 0,0 0 16 0,0 0 0 16,-5 87-288-16,5-87-64 0,0 0-16 0,0 0 0 16,23 95-32-16,-23-95-128 0,0 0 192 0,0 0-64 15,62 69-128-15,-62-69 0 0,0 0 0 0,73 39 0 0,-48-34 0 16,4-2 0-16,1-3 0 0,1-3 0 0,1-2 0 15,3-4 0-15,-2 0 0 0,2-3 0 0,-4 0 240 0,2-2 64 16,-5 0 16-16,2-4 0 0,-3 1 192 0,5 3 32 16,-3-7 16-16,-1 5 0 0,2-3-128 0,0 2-32 15,-6-2 0-15,2 1 0 0,-1 4-400 0,-3 0 0 16,1-1 128-16,-2 1-128 0,-6 0 0 0,3-3 0 16,-2-1 0-16,1 1 0 0,-8-1-208 0,1 1 80 15,2-2 128-15,-6 1-208 0,-1-3 208 0,-2 4 0 16,1 0 0-16,-8-1 0 0,3 2 128 0,-3 1-128 15,-3-3 0-15,-3 4 0 0,1-3 160 0,-9 0-32 16,-1-1 0-16,-2 4 0 0,0 0-128 0,-1 0 160 16,-1 2-160-16,1 0 160 0,-5 2-160 0,3-3-176 0,0 1 48 15,-3 5 0 1,5 0-960-16,1 2-176 0,0 1-32 0,5 8-8608 0</inkml:trace>
  <inkml:trace contextRef="#ctx0" brushRef="#br0" timeOffset="14907.37">25408 7305 1839 0,'-1'-5'160'0,"1"-1"-160"0,-4 3 0 0,1 1 0 16,3-1 1472-16,0 3 272 0,0 0 48 0,-2-4 16 15,2-1-80-15,-4 2 0 0,1-3-16 0,1 3 0 16,-3-2-1424-16,1 5-288 0,1-4 0 0,-2 2 0 16,5-1 0-16,-4-1 128 0,4 3 16 0,0-3 0 15,4 4 416-15,-1-3 80 0,4 1 0 0,2-1 16 16,3-3-352-16,2 3-80 0,3 3-16 0,6-5 0 16,1 1-208-16,3 2 0 0,4-1 0 0,0-1 0 15,4 4-288-15,-2 0 48 0,6 0 16 16,-5 0 0-16,3 4 224 0,-2-4-176 0,0 5 176 0,-4-1-160 0,-31-4 160 0,61 8-128 15,-61-8 128-15,58 11-128 0,-58-11-64 0,48 12 0 16,-48-12 0-16,0 0 0 0,58 16 48 0,-58-16 0 16,0 0 0-16,0 0 0 0,0 0 144 0,0 0 0 15,0 0 0-15,0 0 128 0,0 0 32 0,0 0 16 16,0 0 0-16,-30 24 0 0,2-24-176 0,-6 0 0 16,-3 0 0-16,-1 0 128 0,1 0-128 0,-3-2-192 15,5-1 32-15,-3-1 16 0,1-1 144 0,-1 2 0 0,1 1 0 16,-3-2 0-16,5 3 0 0,0-3 144 0,-1 1-16 0,1 3-128 15,4 0 512-15,1-2-16 0,4 2 0 0,3 2 0 16,6-2-112-16,3 3-32 0,2 1 0 0,6-3 0 16,1 5-192-16,5-6-32 15,2 3-128-15,-2-3 192 0,0 0-192 0,0 0 0 0,0 0 0 0,52 17 0 16,-52-17 448-16,46 6-16 0,-46-6 0 0,57 7 0 16,-57-7 288-16,66 8 64 0,-27-2 16 0,-39-6 0 15,66 5-640-15,-30-2-160 16,3 1 0-16,-4-4 0 0,5 2-288 0,-9-2-96 0,6 0 0 0,-3 3-16 15,1-3-176-15,-3 0-16 0,-32 0-16 0,55 2 0 16,-55-2 128-16,41 3 32 0,-41-3 0 0,0 0 0 0,0 0 448 0,0 0 0 31,0 0-128-31,0 0 128 0,0 0 144 0,0 0 80 0,-23 35 16 0,2-30 0 0,-2 4-32 0,-3-4 0 16,0 2 0-16,-2-2 0 0,-3 1 96 0,1 1 16 16,1-2 0-16,1-2 0 0,-4-1 64 0,6-2 32 15,0 0 0-15,3 0 0 0,6-2-16 0,3-1 0 16,4-1 0-16,4 3 0 0,5-3-96 0,1 1-32 15,0 3 0-15,14-6 0 16,-14 6-928-16,26-5-192 0,-26 5-48 0,48-7-9472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1:09:33.0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25103 1326 2751 0,'0'1'256'15,"0"1"-256"-15,4-2 0 0,-4 4 0 0,0-3 512 0,2 1 64 16,1 3 16-16,-3 4 0 0,4 5-352 15,-4 0-80-15,-4 1-16 0,1-1 0 0,1 0 272 0,-2 4 48 16,-1-4 16-16,2 3 0 0,-3 1 544 0,-1 2 96 16,0 5 32-16,-1 4 0 0,1-2-448 0,-4 4-64 15,3 7-32-15,-6 2 0 0,1 2-208 0,-2 0-32 16,-1 3-16-16,0 0 0 0,1 2-144 0,-1 2-16 16,2 5-16-16,-3-2 0 0,3-3-176 0,2 4 192 15,-2-1-192-15,0 0 192 0,-2-1-192 0,0 4 0 16,4-1 0-16,-2 4 0 0,2 3 0 0,-2 5 0 15,-2 5 0-15,6-1 0 0,-6 1 0 0,2 3 192 16,0-3-32-16,2-1 0 0,2-2-160 0,-3 1 0 16,3 3 0-16,1-3 0 15,1 1-480-15,1-7-80 0,0-6-16 0,-2-1 0 16,2-6-80-16,-2-6-32 0,-3 1 0 0,2-3 0 0,-4-2 288 0,-2-3 48 0,0-3 16 0,1 3 0 16,1-7 528-16,-6 1 128 0,5 0 0 0,-3 2 16 15,4-1 112-15,-5-1 0 0,4-1 16 0,1-2 0 16,0 1-336-16,-2-3-128 0,2-1 0 0,2 1 0 31,5-3-304-31,0-6-144 0,5-1-48 0,4-6 0 0,5-3-944 0,2-5-192 0,5 1-32 0,-1-1-16 16,0-2 1312-16</inkml:trace>
  <inkml:trace contextRef="#ctx0" brushRef="#br0" timeOffset="440.5">26459 1352 11055 0,'-10'12'976'0,"4"-7"-784"0,-2 4-192 0,4 0 0 16,-1-1 128-16,1-1 0 0,3 4-128 0,-6 6 192 16,-2 9 576-16,-3 11 128 0,1 6 0 0,-3 1 16 15,-1 3-576-15,1 2-112 0,0 1-32 0,0 2 0 16,2 6 240-16,0 8 32 0,-2 0 16 0,0 9 0 15,0 0-192-15,-2 5-32 0,0 2-16 0,-3 2 0 16,2 6-16-16,-2 6 0 0,-4 7 0 0,-1-2 0 0,-4 7-48 0,-4-5-16 16,1 1 0-16,-4-1 0 0,-3 3-160 0,1-8 0 15,2-1 0-15,4-10 0 0,1 2-304 0,2-5-32 16,2 3-16-16,0-9 0 16,5-7-80-16,6-13-16 0,6-4 0 0,5-10-7136 15</inkml:trace>
  <inkml:trace contextRef="#ctx0" brushRef="#br0" timeOffset="852.82">27947 1252 17503 0,'-15'7'768'0,"4"-3"176"0,1 3-752 0,3 0-192 0,0-4 0 0,5 6 0 15,-7 0 976-15,-3 5 176 16,-5 12 16-16,-6 12 16 0,-7 6-752 0,2-3-160 0,2 3-16 0,-3 1-16 15,1-1-1312-15,-4-4-256 0,3 7-48 0,1 2-16 0,-5-1 1392 0,1 8 416 16,1 3 16-16,0 11 0 16,-4 7 1424-16,3 1 272 0,-4 11 64 0,1 3 16 15,2 6-656-15,0 3-128 0,3 12-16 0,2 2-16 0,-1-4-880 0,3 8-160 16,-1-4-32-16,1 3-16 0,4-5-496 0,-1-1-80 16,0-6-32-16,1-1 0 15,1-11-544-15,2-5-112 0,1-6-32 0,1-8 0 16,1-2-288-16,-1-5-64 0,-1-5-16 0,1-7 0 15,1-2-576-15,4-11-112 0</inkml:trace>
  <inkml:trace contextRef="#ctx0" brushRef="#br0" timeOffset="1211.66">29064 1540 21183 0,'-15'2'1888'0,"8"-1"-1504"0,3 1-384 0,1-2 0 0,3 5 160 0,3-3-32 16,-3 0-128-16,4 6 192 0,3 6 192 0,-1 7 48 15,0 2 0-15,-6 7 0 16,-4 1-1152-16,-3 5-240 0,-5 6-32 0,-5 7-16 0,-6 8 1008 15,-10 11 368-15,0 16-16 0,-11 8 0 0,-1 9 944 0,-7 14 192 16,-6 9 48-16,2 8 0 0,2 13-64 0,6-9 0 16,0-4 0-16,7 7 0 0,2 4-1008 0,1-9-208 15,7-6-32-15,3-14-16 16,2-2-608-16,3-8-128 0,6-1-32 0,-1-3 0 0,1-6 336 0,-1-7 64 16,4-9 16-16,6-10 0 0,-1-11-128 0,9-4-32 0,0-6 0 0,3-7-12656 15</inkml:trace>
  <inkml:trace contextRef="#ctx0" brushRef="#br0" timeOffset="1553.71">30308 1355 20271 0,'-17'9'896'0,"8"0"192"0,1 3-880 0,2-7-208 15,6 0 0-15,-3 2 0 0,-1 4 640 0,-1 15 64 16,-4 5 32-16,-8 16 0 16,-2 7-1008-16,-6 4-208 0,-2 3-32 0,-5 1-16 31,-3 8-176-31,0 7-48 0,-5 6 0 0,0 8 0 0,0 3 992 0,2 3 192 15,-2 11 32-15,0 4 16 0,1 8 688 0,3 5 144 0,-4 6 32 16,-2-4 0-16,5 0-640 0,1-7-128 0,-3 8-32 0,3-13 0 16,1-11-416-16,0-6-128 0,-2-3 0 0,8-4 0 15,3-7 0-15,0-10 0 0,8-4 0 0,4-12 0 32,6-10-1216-32,-1-4-208 0</inkml:trace>
  <inkml:trace contextRef="#ctx0" brushRef="#br0" timeOffset="1920.77">31364 1686 10111 0,'4'12'448'0,"-4"-7"96"0,-4 4-544 0,3-4 0 16,1 4 0-16,-4-2 0 0,1 4 1568 0,-6 15 208 0,-1 10 32 0,-8 17 16 15,-3 11 400-15,-1 4 80 0,-1 10 0 0,-8 8 64 16,-4 6-768-16,0 4-160 0,-2 8-32 15,-1 4 0-15,-2 7-256 0,-4-2-64 0,1-1-16 16,-1-4 32-16,2-5-336 0,2 3-80 0,-2 4-16 0,6-8 0 16,1-2-544-16,4-3-128 0,-1 1 0 0,6 3 0 15,0-7-192-15,3-2-128 0,-1-1 0 0,5-11 16 32,1-5-800-32,4-7-176 0,6-7-16 0,-1-6-13104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1:08:59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28735 3180 10127 0,'0'0'896'0,"3"0"-704"16,-3 0-192-16,0 0 0 0,0 0 144 0,0 0 0 0,0 0 0 0,0-3 0 15,0 3 368-15,0 0 80 0,-3-5 16 0,1 1 0 16,-1 3 1040-16,-3-3 208 15,3-1 32-15,-2 1 16 0,-4-1-208 0,2-2-32 0,0 0-16 0,-3-2 0 16,1 3-688-16,-2-3-128 0,-3-2-16 16,1-1-16-16,0 2-320 0,-2-2-64 0,4-2-16 0,-3 1 0 15,2 1-192-15,0 4-32 0,1-1-16 0,-3 2 0 16,2 0-32-16,-2 3 0 0,-1 4 0 0,-1 2 0 16,-1 5 80-16,-1 0 16 0,2 7 0 0,1 0 0 15,-3 2 16-15,3 1 0 0,-1 2 0 0,0 7 0 16,2 0-64-16,0 2-16 0,-1 5 0 0,1 0 0 15,3 1-160-15,3-7 160 0,-1 5-160 0,5-1 160 0,1-5-160 16,6 0 0-16,-1-3 0 0,2-6 0 0,3 1 0 16,3-6 0-16,2-1 0 0,-1-3 0 0,4-4-192 0,-1 3 192 15,-14-7-160-15,0 0 160 0,0 0-272 0,0 0 32 16,86-13 16-16,-86 13 0 16,0 0 224-16,0 0-192 0,75-47 192 0,-75 47-192 0,38-34-128 0,-21 11 0 15,3-1-16-15,0-3 0 16,-2-2-240-16,-1-6-32 0,2 0-16 15,-1-1 0-15,-1-4-32 0,1-7-16 0,3 1 0 0,-4-6 0 16,-1 0 176-16,1-6 48 0,-1-3 0 0,1-3 0 0,-6-4 144 0,1 0 48 16,-3-2 0-16,-4 13 0 0,-2 5 256 0,-1 8-192 15,0 7 192-15,-4 11-160 0,0 9 352 0,-5 3 64 0,0 11 0 0,-3 3 16 16,0 3 496-16,-4 6 112 0,0 5 16 0,-2 3 0 16,2 6 192-16,-3 6 64 0,3 10 0 0,-2 6 0 15,2 7-272-15,0 6-48 0,5 4-16 0,-3 1 0 16,2 1-480-1,3-1-80-15,0 0-32 0,3-2 0 0,1 0-224 0,1-4 0 0,2 1 0 0,2-2 0 16,1-6-160-16,1-1 32 16,3-6 0-16,0-4 0 15,1-6-304-15,1-2-48 0,2-5-16 0,1-5 0 0,-12-21-672 0,0 0-144 16,43 38-32-16,-43-38 0 0,0 0-816 0,0 0-160 0,0 0-48 0,93-24-4544 16,-93 24-896-16</inkml:trace>
  <inkml:trace contextRef="#ctx0" brushRef="#br0" timeOffset="833.75">29087 3160 911 0,'2'-6'0'0,"-1"5"0"16,1 1 0-16,-4 0 0 0,2 0 1536 0,0 0 240 16,0 0 32-16,0 0 16 0,0 0 336 0,-1 1 64 15,-1 3 16-15,2 1 0 0,-5 0-608 0,1 2-112 16,1-2-32-16,-3 1 0 0,1-3-256 0,0 2-48 16,1 1-16-16,1-3 0 0,-2-3-336 0,0 5-80 15,1-3-16-15,-3 0 0 0,0 1 32 0,4-1 16 16,-6 2 0-16,4-1 0 0,-4 2-128 0,0 0-16 15,1 8-16-15,-6-5 0 0,3 6-208 0,-3 4-32 16,0-1-16-16,0 4 0 0,-3 3-368 0,1-3 144 16,2 2-144-16,4 1 0 0,-2-4 128 0,3 0-128 15,4-4 0-15,-1-4 0 0,6 4 144 0,0-6-144 0,6-1 0 0,-3 0 144 32,4 0-144-32,0-4 0 0,4 0-192 0,-11-5 192 0,0 0-256 0,0 0 80 0,0 0 16 0,0 0 0 15,81-2-32-15,-81 2 0 0,0 0 0 0,0 0 0 16,58-36 0-16,-44 20 0 0,3 2 0 0,-4-3 0 15,2-4-128-15,-3 2-16 0,2-8-16 0,-1 1 0 16,-1 0-48 0,2-5-16-16,0 3 0 0,-2-5 0 0,2 2 224 0,-4-1 32 0,2 4 16 0,1 4 0 15,-8 1 144-15,0 11 0 0,2 3-144 0,-7 4 144 0,0 5 0 16,0 4 0-16,-3 1 0 0,-3 4 0 0,3 3 1280 0,-2 3 288 16,-2 5 48-16,-2 4 16 15,0 6-1632-15,-1 1-448 0,1 6-16 0,-3-3-16 0,1 1 480 0,4 0 240 16,0-4-32-16,4-4 0 0,3-5-208 0,2-1 128 15,5-7-128-15,-2 0 0 0,7-5 0 0,-3-1-288 32,-9-8 32-32,0 0 16 0,0 0-416 0,0 0-96 0,80-8-16 0,-80 8 0 31,0 0-48-31,63-42-16 0,-63 42 0 0,43-38 0 0,-43 38-192 0,44-44-32 0,-23 20-16 0,-2-1 0 16,0-1 176-16,-3 0 16 0,1 0 16 0,1 1 0 0,-4 1 480 0,-2 1 112 0,-2 4 16 15,2 2 0-15,-6 5 256 0,-3 6 0 0,-1 3 0 0,-2 6 0 16,-2 3 448-16,-5 8 112 15,-2 1 16-15,-1 4 0 16,1 2 800-16,-5 2 160 0,2 8 48 0,-2 1 0 16,-3 3-384-16,1-1-80 0,0 3-16 0,4-7 0 15,0 1-736-15,3-5-160 0,2 0-16 0,4-3-16 16,-1-1-176-16,4-4-176 0,4-2 48 0,1-6 0 16,0-1-480-1,2-4-96-15,2-2 0 0,-9-3-16 0,0 0 192 16,0 0 32-16,0 0 16 0,58-34 0 0,-58 34-32 15,27-35-16-15,-9 12 0 0,-2 0 0 0,1-3-704 0,-1 0-144 16,-1-5-32-16,-1-1 0 0,0-2 400 0,0 2 80 0,2 1 16 0,-2 1 0 0,0-1 592 0,0 5 128 16,1 3 32-16,-4 2 0 0,1 6-80 0,-2-1-16 15,1 7 0-15,-1 4 0 0,-3 2 384 0,-1 1 80 16,2 4 16-16,-6 3 0 0,5 3 736 0,-5 5 160 16,1 1 32-16,-3 3 0 0,0 4 352 0,-5 2 80 15,5 3 16-15,-7 0 0 0,2 3-416 0,0 3-80 16,-2-1-16-16,-2 0 0 0,2 1-320 0,-2-3-64 15,2 3 0-15,2-4-16 0,0 1-288 0,1-3-48 16,4-3-16-16,0-2 0 16,4-5-736-16,1-4-160 0,0 2-16 0,2-6-16 15,2 1-1904-15,0-5-384 0,5-1-80 0,-4-6-8096 0</inkml:trace>
  <inkml:trace contextRef="#ctx0" brushRef="#br0" timeOffset="1447.05">30176 3224 12895 0,'-5'-9'1152'0,"1"2"-928"0,4 2-224 0,0 2 0 16,0 1 1088-16,-5-3 160 0,2-4 32 0,-6-3 16 15,-7-6-592-15,0 8-112 0,-1 1-16 0,0 2-16 16,-1 7 912-16,1 4 192 0,3 1 48 0,-4 2 0 16,3 2-32-16,1 1 0 0,0 7 0 0,0 3 0 15,-4 4-592-15,5-1-128 0,0 8-32 0,-4-1 0 16,3 3-368-16,-2 2-80 0,6 3-16 0,-2-2 0 0,3-2-320 0,4-1-144 15,-1 0 128-15,6-5-128 0,2-2 0 16,5 0 0-16,2-5 0 0,1-6-176 16,3 1-688-16,-13-16-144 0,0 0-16 0,0 0-16 15,0 0-256-15,71 35-48 0,-71-35-16 0,0 0 0 16,0 0 448-16,0 0 80 0,78-38 32 0,-65 24 0 0,2-4 384 0,1-3 80 16,-2-1 16-16,-4-1 0 0,3-3-64 0,-1-4-16 15,-2-1 0-15,2 0 0 0,-3-1 176 0,0 1 32 16,0 1 16-16,-4 8 0 0,0 4 176 0,-5 4 0 15,0 6 0-15,-2 4 0 0,2 4 800 0,-8 5 144 0,1 8 16 16,-2 4 16-16,-2 6 208 0,-3 3 32 0,-1 5 16 16,-3 4 0-16,-1 3-720 0,-2 4-128 0,2 10-48 0,-2 4 0 15,2 2-80-15,2 6-32 0,3 9 0 0,1-1 0 16,5-6 208-16,-4 0 32 0,3-2 16 0,-2-10 0 16,-1-5-480-16,0-9-240 0,-2-5 32 0,0-7 0 15,-3-2 448-15,3-5 80 0,-2-4 32 0,6-3 0 31,3-7-736-31,0-5-128 0,3-2-48 0,-1-4 0 16,1-2-80-16,4-7 0 0,-3-4-16 0,3-1 0 16,3-4-896-16,1-4-176 0,-2-2-48 0,5-5 0 0,3-2 1040 15,4-5 208-15,2 5 32 0,1-2 16 0,-1 8 176 0,1-3 48 0,2 1 0 0,1 3 0 16,1 2 64-16,1-3 32 0,-3 6 0 0,6-3 0 16,-25 26 160-16,49-44 256 0,-49 44-64 0,45-42-16 0,-45 42 0 0,47-38 0 15,-47 38 0-15,45-36 0 0,-45 36-176 0,40-42 0 16,-40 42-160-16,44-42 160 15,-23 18-720-15,1-1-48 0,-2-1-16 16,0-4 0-16,1 4-96 0,2-5-16 0,1 1 0 0,1-6 0 16,1 1-112-16,-2-5-16 0,1 2-16 0,1-3 0 15,-3 1-144-15,3-8-32 0</inkml:trace>
  <inkml:trace contextRef="#ctx0" brushRef="#br0" timeOffset="2217.48">30807 2679 911 0,'0'-5'0'0,"0"5"0"15,0 3 0-15,0-8 0 0,0-4 1376 0,2-6 192 16,-2-3 32-16,-2-5 16 0,-2 6 352 0,-6 3 64 0,-1 9 16 0,1 5 0 15,-2 9-192-15,-2 1-48 0,2 7 0 0,1 10 0 16,-5 2-272-16,6 3-48 0,-4 4-16 0,2 2 0 16,-2 4-192-16,2 5-32 0,-2 2-16 0,2 5 0 15,1-2-400-15,-1 4-64 0,0 3-32 0,1-1 0 16,4-6-448-16,-1 5-96 0,2-1 0 0,1-5-16 16,2-3-176-16,3-6 0 0,3-5 144 0,6-2-144 15,0-7 0-15,-1-6 0 0,-8-22 0 0,0 0 0 16,46 42 144-16,-46-42 64 0,0 0 16 0,0 0 0 15,87-7-1728-15,-87 7-352 16,0 0-64-16,83-45 0 0,-83 45 1168 0,60-44 240 0,-60 44 64 0,57-50 0 0,-29 22 32 0,0-5 16 16,-5-2 0-16,-1-5 0 15,3-4-112-15,-6 4 0 16,-4-3-16-16,5-1 0 0,-6 4 400 0,-2 3 128 0,0 4 0 0,-2 7 0 0,-1 4 288 0,-4 8 160 16,-1 8 48-16,-4 3 0 0,0 3 560 0,-4 9 112 15,-1-1 32-15,0 10 0 0,-4 1 16 0,0 2 16 16,1 7 0-16,-6 1 0 0,5 1-512 0,-3 5-96 15,0 1-32-15,1 4 0 0,3 1-352 16,-1-1-80-16,5-6-16 0,4-2 0 0,6-3-144 0,1-6-272 16,1-2 64-16,4-4 16 0,-12-17 192 0,0 0 0 15,0 0-160-15,72 42 160 16,-72-42-1744-16,0 0-288 0,0 0-48 0,0 0-16 0,97-14 1392 0,-97 14 288 0,0 0 48 0,54-35 16 31,-38 20-352-31,-2-3-64 0,4 1 0 0,-8-4-16 16,6 2-272-16,-6-2-48 0,4-5-16 0,2 0 0 0,-2 0 752 0,3-1 160 0,1 3 16 0,-6 3 16 15,2 4 176-15,-2 3 256 0,-12 14-64 0,0 0-16 16,0 0 272-16,0 0 64 0,0 0 16 0,0 0 0 16,0 0 352-16,0 0 64 0,0 0 16 0,36 43 0 15,-42-24-384-15,-1 4-80 0,0 3-16 0,-2 0 0 16,0 4-160-16,0-2-16 0,1 3-16 0,-1-5 0 16,0 6-160-16,2-6-128 0,-1-2 144 0,-1-5-144 15,5 2-304-15,-1-7-144 16,-2 0-48-16,2-2 0 0,3-3-416 0,0-4-96 0,1-1-16 0,2-4 0 15,1-4 432-15,3-5 80 0,1 1 0 0,2-4 16 0,5-2 128 0,-3-4 32 16,6 1 0-16,-1-2 0 31,1-4-240-31,3-1-32 0,2-1-16 0,-3-1 0 0,4-3 272 0,-4-1 48 0,3-3 16 0,1 0 0 0,-3-4 288 0,2 2 176 16,-1 4-32-16,0-4 0 0,0 7 32 0,0 2 0 16,1 5 0-16,-3 7 0 0,-4 2 256 0,-14 12 48 15,0 0 16-15,0 0 0 16,0 0 352-16,0 0 80 0,0 0 16 0,40 56 0 0,-44-34 208 0,-1 6 64 15,0 2 0-15,-2 7 0 0,0 1-592 0,-3 2-112 0,-1 3-32 0,2 1 0 32,-5-4-720-32,6 0-144 0,-1-2-16 0,0-1-16 15,4-6-432-15,3-1-96 0,2-4-16 0,4-7-9952 0</inkml:trace>
  <inkml:trace contextRef="#ctx0" brushRef="#br0" timeOffset="2784.6">32192 3203 20271 0,'-23'7'896'0,"8"-2"192"0,1 1-880 0,5 2-208 0,0-3 0 0,1 2 0 0,-3 2 0 16,-4 7 144-16,-13 10-144 0,-7 7 128 0,-3 4 400 0,3 3 80 15,2 3 16-15,6-4 0 0,3-3 880 0,8 1 176 31,8-4 48-31,-1-2 0 0,9-5-1040 0,0-3-208 0,5 0-32 0,-1-3-16 0,6-6-432 0,-10-14 0 16,0 0 0-16,0 0 0 16,66 32-1200-16,-66-32-160 0,0 0-48 0,0 0 0 15,79-18-192-15,-79 18-64 0,0 0 0 0,61-48 0 0,-61 48 1104 16,43-41 224-16,-20 15 32 0,-23 26 16 0,45-57 288 0,-19 26-160 0,1 1 160 16,-7-3-128-16,5 0 128 0,-4 1-192 0,-2 5 192 0,-3 2-192 15,-2 3 192-15,-2 4 192 0,-12 18-32 0,0 0-16 16,0 0 1296-16,0 0 256 0,0 0 48 0,0 0 16 15,0 0-32-15,0 0-16 0,45 52 0 0,-50-22 0 16,0 5-352-16,1 5-64 0,-1 2-16 0,1 5 0 16,-3 5-352-16,0 2-80 0,4 3-16 0,-2 4 0 15,1 2-256-15,-4 1-64 0,2 1-16 0,-2-1 0 16,-6 4-304-16,-6-7-64 0,-4 0-128 0,-7-3 192 16,-4-6-192-16,0-3 0 0,-3-4 0 0,-2-3-160 15,0-2 0-15,-1-4 0 16,1-4 0-16,2-6 0 0,1 0 160 0,3-7 0 0,2-3 0 0,1-6 0 0,5-1 0 0,1-7-128 31,6-4 128-31,5-7-128 0,5-5-432 0,6-3-80 0,6-6 0 0,6-5-16 16,0-5 48-16,8-7 16 0,6-5 0 0,8-7 0 0,4-2 400 0,9-12 192 15,10-8-160-15,3-6 160 0,6 2 0 0,3-2 288 16,4 3-32-16,-6 9-16 16,-1 9-368-16,-12 7-80 0,-4 7-16 0,-11 3 0 0,-1 0 224 0,-5 2 128 15,-4 2 0-15,-7 3-128 31,-3 5-2048-31,-6-1-512 0,-5-1-96 0,-5 1-10272 0</inkml:trace>
  <inkml:trace contextRef="#ctx0" brushRef="#br0" timeOffset="2957.17">31509 2559 35935 0,'-31'5'1600'0,"18"-5"320"0,3 3-1536 0,3-1-384 0,5-2 0 0,-1 2 0 16,3 0-1344-16,-5-2-320 0,1 5-80 0,-1-2-16 15,-2 1 1360-15,2-8 272 0,-1 1 128 0</inkml:trace>
  <inkml:trace contextRef="#ctx0" brushRef="#br0" timeOffset="4796.31">28914 5016 15663 0,'-8'4'1392'0,"-1"1"-1120"0,0-2-272 0,6 1 0 0,3-2 336 0,0-1 16 16,0 1 0-16,0 3 0 0,0 4-32 0,0 0 0 15,-2 3 0-15,2 2 0 0,-2 3-16 0,2 1-16 16,-2-1 0-16,2 6 0 0,-3 3 832 15,1 2 160-15,-5 7 48 0,6 5 0 0,-6 3-48 0,-2 10-16 16,0 7 0-16,-1 0 0 0,-3 1-352 0,3-4-64 16,-7 1-16-16,3-6 0 0,1-3-448 0,-4-2-112 15,5-4-16-15,1-4 0 0,-1-6-256 0,2-6 0 16,1-2 0-16,0-8 0 0,2-3-368 0,4-5-16 16,1-4-16-16,-1-5 0 15,6 0-112-15,-1-5 0 0,5-4-16 0,2-5 0 0,3-3 96 0,2-8 32 0,3-2 0 0,1-8 0 16,4-2 176-1,-4-6 32-15,4-1 16 0,-1-5 0 0,2-3 16 0,-4-2 0 16,2-5 0-16,-4-4 0 0,1-3 160 0,-1 0 0 0,-3-2-144 0,0 3 144 16,3 3 0-16,-3 1 0 0,4 9 0 0,-1 6 0 15,1 3 0-15,-1 8 0 0,1 7-144 16,-6 4 144-16,2 6 0 0,0 3 0 0,-2 6 0 0,-2 2 144 16,2 2 304-16,-3 5 64 0,2 0 16 0,-3 0 0 15,1 5 80-15,-2 4 16 0,2-1 0 0,-4 4 0 16,0 1-64-16,-1 1-16 0,-1 0 0 0,-3 6 0 0,0-2-144 15,-2 1-16-15,1-2-16 0,-3 3 0 0,-1-3-32 0,0 2 0 16,-2 0 0-16,-2 2 0 0,0-3-64 0,-1-3-16 16,1 1 0-16,-5 0 0 0,2-4-256 0,-2 0 0 15,-3-2 128-15,1-1-128 0,-1 0 0 0,1 0 0 16,-2-1 0-16,-2-2 0 16,0-3-560-16,3 2-16 0,0-3 0 0,-1-2 0 15,1-2-512-15,3-3-128 0,2-4 0 0,3 1-16 16,4-3-768-16,-1-1-160 0,5-2-16 0,2-2-16 31,5 1-432-31,-3-3-96 0,6 3-16 0,1-1-4000 0</inkml:trace>
  <inkml:trace contextRef="#ctx0" brushRef="#br0" timeOffset="5173.68">29617 5020 4607 0,'5'3'400'0,"-2"-1"-400"0,1 0 0 0,-2-2 0 15,1 0 1488-15,-3 0 224 0,5 1 32 0,2-1 16 16,2 6-688-16,0-5-144 0,-4 1-32 0,-3 2 0 16,-4-4 0-16,-2 1 0 0,1-1 0 0,-4 2 0 15,3 0 448-15,-4-2 96 0,-1 5 16 0,0-1 0 16,-3 1-256-16,2 4-48 0,-4-1-16 0,2 1 0 16,-2 0-352-16,1 5-64 0,-1 1-16 0,6 3 0 15,-1 1-128-15,2-2-16 0,5 1-16 0,2 3 0 0,2-2-352 0,5-4-192 16,-2 1 192-16,7 0-192 0,2-6 0 0,0 4 0 31,-14-14 0-31,0 0 0 0,0 0 0 0,0 0 0 0,91 26 0 0,-91-26 0 0,0 0 0 0,0 0 0 16,84-14 0-16,-84 14 0 0,0 0 128 0,0 0 32 15,68-34 0-15,-55 23 0 0,0-5-160 0,-1 2 128 16,-7 2-128-16,0-3 128 0,-1-1-128 0,-4-3 0 16,0-4 0-16,-7-1 0 0,0 5 592 0,-5-2 192 15,-1 8 48-15,-2 0 0 16,3 4-1888-16,-6 0-368 0,4 7-80 0,-1 2-16 15,1 2 768-15,1 2 160 0,3 1 16 0,1 2 16 16,4-2-768-16,5-2-144 0</inkml:trace>
  <inkml:trace contextRef="#ctx0" brushRef="#br0" timeOffset="5408.92">30233 4992 11967 0,'-8'2'1072'0,"4"-2"-864"0,3 3-208 0,-1-3 0 16,2 4 880-16,0-3 128 0,2-1 16 0,-2 7 16 16,1 4-672-16,-1 1-144 0,-1 5-32 0,-3 1 0 0,-1 1 448 0,-2 2 64 31,2 1 32-31,-4 1 0 0,0 3 928 0,-1 0 176 0,1 6 32 0,-1-3 16 0,3-1-768 0,0-3-160 16,1-1-16-16,6-1-16 0,0-4-928 0,0-4 0 15,4 3-192-15,1-9 16 16,4 3-1760-16,0-7-368 0</inkml:trace>
  <inkml:trace contextRef="#ctx0" brushRef="#br0" timeOffset="5801.28">30643 5103 14735 0,'-7'13'1312'0,"4"-5"-1056"0,1 1-256 0,2-4 0 15,2 0 1120-15,-2 1 160 0,3 1 48 0,0 5 0 16,-3 7-976-16,2 4-192 0,-2 8-32 0,0-1-128 31,-2-1-320-31,-1-4-160 0,0 1-32 0,1 0-16 0,-3-4 528 0,1-1 0 0,-1 2 192 0,1-7-48 16,1-1 96-16,1-2 16 0,-5-3 0 0,2-3 0 16,1-4-256-16,3-3 0 0,-5-1 0 0,3-5 0 15,3 3 0-15,0-7 0 0,0 1 0 0,0-3 0 16,3-2-320-1,3-4-128-15,-1 1 0 0,4-2-16 0,-1-2-128 0,5-2-32 0,0-3 0 16,5-2 0-16,-1-5 384 0,1 2 80 0,4-4 16 0,1 0 0 0,3-2-80 0,-3 3-16 16,0 6 0-16,-1 2 0 0,-22 26 48 0,39-39 16 15,-22 29 0-15,-7 3 0 0,-1 5 912 0,-2 2 176 16,-2 5 48-16,-1 1 0 0,-2 6 544 0,-1 0 112 16,-2 4 32-16,-1 1 0 0,2 1-352 0,-5 6-64 15,1-5-16-15,-3 4 0 0,5 3-768 0,-3-4-176 16,3 5-16-16,2-1-16 0,0 0-240 0,2-3-208 15,3 1 32-15,1-5 16 16,1 2-736-16,1-4-128 0,1-3-48 0,1-2-6432 16,4-1-1296-16</inkml:trace>
  <inkml:trace contextRef="#ctx0" brushRef="#br0" timeOffset="6084.82">31446 4445 16575 0,'-3'5'1472'0,"-2"0"-1168"0,5 1-304 0,1-3 0 15,3 2 1360-15,-4 2 224 0,0 7 32 0,-4 9 16 16,3 10-864-16,-3 4-160 0,-1 3-32 0,1 5-16 16,-1 2 848-16,2 2 192 0,-1 5 16 0,4 1 16 15,0 6-400-15,4 2-80 0,1 3 0 0,2-3-16 16,-2 7-464-16,4-8-96 0,0-1 0 0,-4-5-16 15,3 0-416-15,-2-9-144 0,1 0 0 0,-6-7 144 16,3-4-1040-16,-1-6-224 0,3-4-32 0,-3-7-16 16,-1-1-1440-16,1-6-272 0,-3-5-64 0,0-5-8512 15</inkml:trace>
  <inkml:trace contextRef="#ctx0" brushRef="#br0" timeOffset="6478.92">31296 4971 17279 0,'-17'0'384'0,"5"0"64"0,1 3 32 0,4-1 0 0,4 2-480 0,1 1 0 0,-1-2 0 0,-3 10 0 16,-2 4 1520-16,-1 6 208 0,-1-1 32 0,3 8 16 15,3-6-1040-15,6 2-208 0,5-1-32 0,5-3-16 16,-12-22 352-16,0 0 64 0,63 54 0 0,-63-54 16 16,0 0-320-16,113 39-64 15,-113-39-16-15,92 14 0 0,-92-14-352 0,93 5-160 0,-93-5 128 0,80-4-128 16,-80 4 0-16,0 0 0 0,96-22 128 15,-96 22-128-15,0 0 0 0,80-37 192 0,-80 37-192 0,43-31 192 16,-43 31-192-16,37-31 0 0,-25 15 0 0,2-2 128 16,-5-1-128-16,-4-2 0 0,0 2 0 0,-3-2 0 0,-4 2 0 15,-3-2 0-15,0 0 0 0,-7 4 0 0,-2 1 0 0,0 4 160 16,-7 5 16-16,0 2 0 0,2 8 272 0,-4 3 64 16,-1 8 16-16,1 3 0 0,-1 0 80 0,3 9 16 15,-2 1 0-15,-1 4 0 0,5 0 112 0,-2 4 32 16,3 5 0-16,3-1 0 0,-1 1-352 0,5-2-64 15,3-5-16-15,4 0 0 0,4-2-336 0,4-3 128 16,4-2-128-16,6-5 0 0,-14-21-192 0,0 0-128 16,54 49 0-16,-54-49-16 15,0 0-752-15,79 26-160 0,-79-26-32 0,0 0 0 16,87 2-800-16,-87-2-160 0,0 0-48 0,94-23-10608 0</inkml:trace>
  <inkml:trace contextRef="#ctx0" brushRef="#br0" timeOffset="6871.46">32307 5095 19295 0,'-24'8'416'0,"8"-1"96"0,2 0 0 0,4 0 48 0,4-2-560 0,3 1 0 0,1 2 0 0,-6 6 0 16,-6 7 384-16,-4 5-16 0,-3 9-16 0,7-3 0 16,-1 2 128-16,8-2 32 0,0-1 0 0,5 4 0 15,4-4 1248-15,1 4 256 0,1 2 48 0,3-2 16 16,1-1-1152-16,-1 1-224 0,2 0-64 0,0-4 0 15,-1-3-304-15,-6-2-64 0,2-5-16 0,-4 0 0 16,0-5-944-16,-4-6-192 0,2 1-32 0,-5-6-16 16,2-2-256-16,0-6-48 0,0 1-16 0,1-6 0 0,4-5 736 0,0-1 160 15,0-6 32-15,0 0 0 16,2-4-96-16,2-7-16 0,2 3 0 0,3-7 0 0,2 0 176 0,1-5 48 16,2-5 0-16,5-4 0 15,2-7 208-15,2-1 0 0,1 3 0 0,4-4 160 0,-6 6 352 0,3 3 80 16,-1 9 16-16,-3 7 0 0,-2 5 224 0,-3 6 64 15,1 6 0-15,-3 2 0 0,0 5 672 0,-1 1 144 16,-1 4 16-16,2-1 16 0,0 5-672 0,-2-2-144 0,-12 2-32 0,0 0 0 16,0 0-688-16,0 0-208 0,0 0 0 0,90 18 128 15,-90-18-320-15,0 0-48 0,0 0-16 0,82 36 0 32,-82-36-672-32,0 0-144 0,75 44-16 0,-75-44-16 15,0 0-1040-15,66 43-208 0</inkml:trace>
  <inkml:trace contextRef="#ctx0" brushRef="#br0" timeOffset="7153.82">30472 4644 29487 0,'-36'1'2624'0,"15"3"-2112"16,3-1-512-16,10-3 0 15,4 0-384-15,4 0-192 0,4 0-48 0,-13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1:10:05.9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22068 8576 15663 0,'-6'0'1392'0,"3"0"-1120"0,3 0-272 0,0 0 0 0,0 0 0 0,0-1-144 16,-3 1 16-16,-3-6 0 15,1 6-752-15,0-5-144 0,-2 0-16 0,2-2-16 0,1-2 1056 0,1 1 0 0,1-1 208 0,2 4-16 16,0-4 1136-16,0 4 224 16,2-1 48-16,-1 0 16 0,5 2-112 0,-6-1-32 15,3 0 0-15,-1 1 0 0,1 2-1056 0,-3-1-224 0,0-1-32 16,0 4-16-16,0 0-288 15,0 4-64-15,-5-4-16 0,2 5 0 16,-3-1-256-16,-2 1-48 0,-1 2-16 0,-8 0 0 0,1 1 224 0,-2 3 32 0,-1-4 16 0,-3 5 0 16,-1 2-32-16,2-2 0 0,-5 2 0 0,3 2 0 15,1-2 544-15,-3 0 96 0,3 3 32 0,-1 0 0 16,2 1 464-16,2-4 80 0,-2 3 32 0,7-3 0 16,-5 4-336-16,1-4-64 15,1 1-16-15,0 1 0 0,-1-4-352 0,1 2-176 0,-1 2 160 0,1-1-160 0,3 1 416 0,-4-2-16 16,3 3 0-16,-1 3 0 0,0-1 320 0,2 0 64 15,1 2 16-15,-3 1 0 0,2 1-80 0,-2 0-16 16,1 3 0-16,1-2 0 0,-4 1-448 0,1-1-112 16,-2 0-16-16,-1 2 0 0,1 1-128 0,0-1 0 15,0 3 0-15,1-1 0 16,3 2 0-16,-1-2 0 0,2 7 128 0,0-6-128 0,6 3 464 0,-5-1 16 16,8 0 0-16,5-31 0 0,-5 63-96 0,5-63-32 15,2 64 0-15,-2-64 0 0,8 61-32 0,-8-61 0 16,14 66 0-16,-14-66 0 0,26 68 96 0,-26-68 16 15,39 70 0-15,-39-70 0 0,45 66-176 0,-45-66-16 16,56 61-16-16,-56-61 0 0,66 54-224 0,-66-54 0 0,68 54 0 0,-68-54 0 16,70 49 128-16,-70-49-128 0,69 49 0 0,-69-49 0 15,68 42 128-15,-68-42-128 0,74 33 0 0,-74-33 0 16,74 28 128-16,-74-28-128 0,81 19 0 0,-81-19 144 16,94 12-144-16,-94-12 0 0,101-9 0 0,-52-3 0 15,1 0-192-15,-5-6 16 0,1 1 16 0,1-6 0 16,-4 4-16-16,-1-3 0 0,0-3 0 0,-2-1 0 15,-3-2 176 1,1-1-160-16,-3-3 160 0,1-3-160 0,-1 4 160 0,0-4 0 16,-3 2 0-16,-6 0 0 0,0-2 128 0,-9-5-128 0,1 0 128 0,-4-4-128 15,-9-1 0-15,0-7 0 0,-7 3 0 0,-3-8 128 16,-2-1-272-16,-3-3-48 0,-3-1-16 0,0 1 0 0,-3 0 208 0,2 1 240 16,0 5-48-16,-3-3-16 0,-3 4 128 0,-1-2 16 15,-5 2 16-15,0-3 0 16,-2 3-208-16,-1-3-128 0,-3 1 160 0,-3 5-160 0,4 4 0 0,-7 0 0 15,1 2 0-15,-8 5-160 16,1 5-208-16,1 9-32 0,-1 3-16 0,-3 4-11216 16,0 9-2240-16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0:30:07.7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2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07-25T20:30:20.991"/>
    </inkml:context>
  </inkml:definitions>
  <inkml:trace contextRef="#ctx0" brushRef="#br0">4421 10109 7359 0,'-4'-5'656'0,"2"5"-528"16,2 0-128-16,0-2 0 0,0 2 352 0,0 0 32 15,0 2 16-15,0-2 0 0,0 3 160 0,2 3 16 16,-2-1 16-16,2-2 0 0,0 6-592 0,-2-4 0 16,3 2 0-16,-1-5-192 0,1 1-32 0,1-3-16 15,1 4 0-15,0-4 0 0,2 0 240 0,-5 0 0 16,1 0 0-16,1 0 160 0,1 2 688 0,-3-2 144 16,5 3 32-16,-4 2 0 0,3 1-32 0,2-3 0 15,1 6 0-15,1-4 0 0,-10-5-608 0,0 0-128 16,0 0-32-16,0 0 0 0,88 21-480 0,-88-21-112 15,0 0-16-15,74 9 0 16,-74-9-256-16,0 0-64 0,96 0-16 0,-96 0 0 0,72 0 528 0,-72 0 192 0,75 0 0 0,-75 0-144 31,69 0 528-31,-69 0 96 0,72 3 32 0,-72-3 0 0,75 5 96 0,-75-5 32 0,76 9 0 0,-76-9 0 16,79 10-208-16,-79-10-48 0,89 11 0 0,-89-11 0 16,104 5-240-16,-104-5-144 0,115 0 160 0,-115 0-160 15,112-7 0-15,-112 7 0 0,110-14 0 0,-110 14 0 16,109-8-192-16,-109 8 0 0,119-9 16 0,-119 9 0 31,124 0-224-31,-124 0-48 0,120 3-16 0,-120-3 0 0,106 9 272 0,-106-9 48 0,105 4 16 0,-105-4 0 16,103 0 128-16,-103 0 0 0,115-2 0 0,-51-3 0 15,6-1 0-15,1-2 0 0,-5 2 0 0,-5-1-128 0,-3 0-144 0,-1 0-32 16,-57 7 0-16,108-12 0 16,-108 12-224-16,114-10-48 0,-53 6-16 0,-2-1 0 0,5 0 368 0,-1-2 80 15,-2 5 16-15,-3-5 0 0,-1 2 128 0,-3 0 0 16,4-2 160-16,-1-4-160 0,2-1 512 0,4 3 0 15,3-4 0-15,2 0 0 0,6-1 64 0,-8 4 32 16,-7-2 0-16,-2 0 0 0,3 3 32 0,-6-2 16 16,7 3 0-16,-4-1 0 0,3 4-144 0,0-2-16 15,3 2-16-15,-2-1 0 0,0-1-96 0,-61 7-32 16,110-8 0-16,-110 8 0 16,106-11-160-16,-106 11-16 0,110-12-16 0,-110 12 0 15,115-5-160-15,-115 5 0 0,119-4 0 0,-119 4 0 0,109 0 0 0,-109 0 0 0,103 6 0 0,-103-6 0 16,101 3 0-16,-101-3 208 0,107 4-16 0,-107-4-16 15,111 1 240-15,-111-1 48 0,124 4 16 0,-60-4 0 16,2 3-208-16,-66-3-32 0,119 2-16 0,-119-2 0 16,115 3-224-16,-115-3 0 0,115-3 0 0,-54 1 0 31,3-1 0-31,4-1 0 0,0 3 0 0,2-5 0 0,-4 3 0 0,1-2 144 0,-1-2-16 0,0 1 0 16,4-1 320-16,1 2 64 0,4 0 16 0,2 1 0 15,-1 4-96-15,1 0-32 0,-7 0 0 0,-2 0 0 16,-68 0-400-16,125 4 128 0,-125-4-128 0,129 9 0 15,-129-9 0-15,136 14 0 0,-70-7 0 0,1-2 0 0,-67-5 0 16,127 9 0-16,-127-9 0 0,125 1 0 0,-59-1 0 0,1 0 0 31,2 4 0-31,3-4 128 0,1-4 128 0,-2 4 0 0,-3-1 16 0,-3-3 0 0,-65 4-272 0,118-5 160 16,-55 1-160-16,-2 4 128 0,2-1 32 0,0-1 0 16,3 2 0-16,0-2 0 0,-2-1 32 0,-4 1 16 15,-60 2 0-15,113-4 0 0,-113 4 128 0,110-3 32 16,-110 3 0-16,110 7 0 0,-110-7 64 0,108 9 16 15,-108-9 0-15,108 15 0 16,-108-15-224-16,108 18-32 0,-108-18-16 0,95 17 0 0,-95-17-176 0,98 21 0 16,-98-21 0-16,103 17 0 0,-103-17 0 0,117 14 0 15,-117-14 128-15,129 9-128 0,-63-5 0 0,-2-3 0 0,-64-1 0 16,121 7 0-16,-121-7 0 0,111 2 0 0,-111-2 0 16,113 7 0-16,-113-7 0 0,115 2 0 0,-115-2 0 0,121 5 128 15,-57-3 80-15,-64-2 16 0,120 1 0 0,-120-1 0 16,119 7-224-16,-119-7 176 0,118 0-176 0,-55-1 160 15,0-5-160-15,6 5 0 0,3-6 0 0,-2 3 0 16,-4-1 0-16,-5 1 0 0,5-1 0 0,-8 4 0 16,1-3 224-16,0 1 16 0,4-3 0 0,-2 3 0 15,1 1-96-15,-1-1-16 0,2-1 0 0,-2 4 0 16,-2-2-128-16,1-1 0 0,-1 3 144 0,2 0-144 16,2-4 0-16,1-1 0 15,4 3 0-15,2-1 0 16,1 0 0-16,-1-1 0 0,-7 2 0 0,1 2 0 0,-3-3 0 15,-61 3 0-15,115 3 0 0,-56-1 0 0,6 2-144 0,1-1 144 16,6 2-160-16,-1-5 160 0,2 5-144 0,2-1 144 16,-2-4-128-16,0 3 128 0,-3-1 0 0,5-2 0 15,5-2 0-15,-1-1-128 0,6 1 0 0,-7-5 0 16,-1 5 0-16,-5-1 0 0,1 0-80 0,-5 1-16 16,1-2 0-16,1 1 0 0,-2 3 224 0,2-2 0 15,1-1 0-15,-1-1 160 0,-4 2-32 0,4 1-128 16,-4-5 192-16,0 1-64 0,1 2-128 0,-1 1 0 15,9-2 0-15,-4 1 0 0,2-2 0 0,-1 1 0 16,-4-1 0-16,0 0 0 0,-2 0 0 0,5-4 0 16,4 0 0-16,2 2 0 0,5 2 0 0,-2 0 0 0,0 1 0 15,-1-1 0-15,-10 2 0 0,-2 3 0 0,4-4 0 0,-5 4 0 16,0 4 0-16,4-1 0 0,2 2 0 0,-3-1 0 16,-1-3 0-16,-3 3 0 0,-3-1 0 0,1-1 0 15,2 3 0-15,1-1 0 0,0 5 0 0,4-4 0 16,1 2 0-16,1-4 0 0,-3 3 0 0,-6-1 0 15,0 0 0-15,1-2 160 0,-3 3-160 0,2-3 160 16,0-3-160-16,3 0 128 0,7-3-128 0,2 3 128 16,0-6-128-16,0 1 128 0,0-2-128 0,0 2 128 0,-2 0-128 0,2-2 0 15,0 2 0-15,0 1 0 0,0 2 0 0,-2-1 0 16,-2 6 0-16,-8 3-176 0,-2 2 176 0,-61-8 0 16,119 14 0-16,-119-14 0 15,111 16 0-15,-111-16 0 0,124 14 0 0,-58-9 0 0,0 4 0 0,-1-6 0 16,-8 1 0-16,1-2 0 0,-4 1 0 15,-54-3 0-15,108 3 0 0,-108-3 0 0,99 7 0 0,-99-7 0 16,98 7-144-16,-98-7 144 0,90 11 0 0,-90-11 0 16,84 9-144-16,-84-9 144 0,63 7 0 0,-63-7-128 15,0 0 128-15,75 5 0 0,-75-5 0 0,0 0 0 16,0 0 0-16,0 0 0 0,0 0 0 0,0 0 0 16,0 0-192-16,0 0 192 15,0 0-1552-15,0 0-208 0</inkml:trace>
  <inkml:trace contextRef="#ctx0" brushRef="#br0" timeOffset="2546.66">19349 3764 6447 0,'-3'0'576'0,"-1"0"-576"15,3 0 0-15,1 0 0 0,0-2 464 0,0-1-16 16,-7 3 0-16,0-4 0 0,-2-3-448 0,-3 0 0 16,-2-1 0-16,0 2 0 0,2-2 512 0,-4 2 16 15,0-1 0-15,-1 1 0 0,1 2 784 0,-1 1 160 16,1 6 16-16,-1-3 16 0,-1 2-288 0,1 1-48 0,1 1-16 0,0 1 0 16,-1 0-304-16,3-1-64 0,-2 4-16 0,-1-2 0 15,3 2-512-15,-7 1-128 0,2 0 0 0,1-1-128 16,-2 1 0-16,0 3 0 0,3-1 0 0,-6 1 0 15,2 5 192-15,-1-3-192 0,4 4 192 0,-3 4-192 16,2-1 432-16,-2 2-32 0,4-2 0 0,1 1 0 16,4-1-96-16,3 2-32 0,1-4 0 0,2 4 0 15,3-2 272-15,-1 1 48 0,3 3 16 0,-3-3 0 16,4 5-416-16,0-3-192 0,-3 2 160 0,6 0-160 0,-3 0 288 16,4 0-32-16,1 1-16 0,5-1 0 0,3-4 352 0,-13-22 80 15,0 0 16-15,66 67 0 0,-66-67-320 0,0 0-64 16,96 53-16-16,-96-53 0 0,0 0-288 0,123 39 0 15,-123-39-208-15,89 21 80 16,-89-21-1040-16,96 15-208 0,-96-15-32 0,94 16-11360 16</inkml:trace>
  <inkml:trace contextRef="#ctx0" brushRef="#br0" timeOffset="2861.28">19923 4640 6495 0,'-9'9'128'0,"0"-4"48"0,2 4 0 0,2-2 16 0,1-2-192 0,3-2 0 0,-3 8 0 0,-1 1 0 16,-4 7 1184-16,-5 7 192 0,2 4 32 0,2-2 16 16,1-2-928-16,-1 0-192 0,1 2-48 0,-2-2 0 0,-1 0-32 0,2-1-16 15,-6-1 0-15,0 2 0 0,4-2 304 0,-5-1 64 16,-4 0 16-16,3-4-4880 16,3-2-992-16</inkml:trace>
  <inkml:trace contextRef="#ctx0" brushRef="#br0" timeOffset="3537.06">21031 3419 15663 0,'-5'0'1392'0,"-2"-3"-1120"15,5 1-272-15,2-2 0 0,-4 4 0 0,1-1 160 16,-6-6-160-16,-6 1 128 31,-6 1-576-31,-2 2-112 0,-3 6-16 0,0 2-16 0,-2 4 768 0,3 3 144 0,3 4 48 0,-1 0 0 0,6 3 592 0,-6 4 128 16,6 3 32-16,-4 0 0 0,2 9-320 0,-6-1-64 15,3 5-16-15,-1 3 0 0,-3 1-208 0,3 6-64 16,-3 3 0-16,5 2 0 16,2 2-256-16,3-2-64 0,2 3-128 0,4-3 192 0,1-10-192 0,6 3 0 0,1-4 0 0,7-1 0 15,4-7 0-15,5 0 0 0,-14-35 0 0,0 0-160 16,80 75 160-16,-80-75-160 0,0 0 160 0,115 38-160 31,-115-38-352-31,0 0-80 0,104 2-16 0,-104-2 0 16,54-14-32-16,-33 5 0 0,-1-3 0 0,-5-2 0 15,1 2 0-15,-4-2 0 0,0 0 0 0,-6-3 0 0,0 3 192 0,-4-7 48 0,2 0 0 0,-4-2 0 16,-4 1 80-16,1-5 32 0,1 5 0 0,-5 1 0 16,2-2 288-16,0 1 0 0,1-1 176 0,2 0-176 15,2-1 864-15,6 1 64 0,-5 4 16 0,6-2 0 16,-3 7 128-16,3 2 16 0,0 0 16 0,1 5 0 16,1 3-480-16,0 4-112 0,1 2 0 0,3 2-16 0,-1 3-48 15,3-2-16 1,-15-5 0-16,0 0 0 0,0 0-304 0,96 28-128 0,-96-28 128 0,0 0-128 15,103 26-592-15,-103-26-208 16,87 17-32-16,-87-17-9536 0</inkml:trace>
  <inkml:trace contextRef="#ctx0" brushRef="#br0" timeOffset="3773.32">21892 4419 28559 0,'-18'19'1264'0,"13"-7"272"0,-4 0-1232 0,6-1-304 0,3-2 0 0,0-4 0 15,0 7 0-15,0 9 0 0,-2 10 0 0,-1 13 0 32,-8-2-2096-32,-1 1-320 0,-5 1-64 0,-1-4-16 15,-5-2 720-15,1-5 144 0,1 2 32 0,-2-4 0 0,6-5 1120 0,-1 1 224 0,4-7 64 0,-3 0-5696 16</inkml:trace>
  <inkml:trace contextRef="#ctx0" brushRef="#br0" timeOffset="4151.07">22380 3287 23951 0,'-21'3'1056'0,"12"-1"224"0,4 0-1024 0,-2-1-256 0,5-1 0 15,2 0 0-15,2 0 544 0,1 0 48 0,6 0 16 0,0 4 0 16,5-2-608-16,7-2 0 0,1-2 0 0,-22 2-192 16,0 0 192-16,98-7 128 0,-98 7-128 0,92-5 176 15,-92 5 400-15,110-4 64 16,-110 4 32-16,110-1 0 16,-110 1 256-16,115-4 48 0,-115 4 16 0,120 0 0 15,-120 0-576-15,138-2-112 0,-60 1-32 0,0-5 0 16,-3 5-272-16,-75 1 0 0,126-7 0 0,-126 7-144 15,104-9-1008-15,-104 9-192 0,75-11-32 0,-48 4-7520 16,-10 1-1520-16</inkml:trace>
  <inkml:trace contextRef="#ctx0" brushRef="#br0" timeOffset="4395.02">22944 3417 13823 0,'-15'16'1216'0,"9"-9"-960"16,-1 2-256-16,6-1 0 0,2-2 1392 0,-1 2 224 0,2 1 48 0,3 5 16 16,-1 12-272-16,3 9-48 0,0 2-16 0,1 1 0 15,-4-2-960-15,1 4-192 0,0 2-32 0,-1 0-16 16,1 2-144-16,-1 3 0 0,1-2-192 0,0 4 192 16,0-6 0-16,-1 3 0 0,-1-3 0 0,-1 4 0 15,-4-3 0-15,-1-3 0 0,-2 6 0 0,-8-5 0 16,3 0-320-16,-2-5 48 0,-2 3 16 0,2-7-10560 15</inkml:trace>
  <inkml:trace contextRef="#ctx0" brushRef="#br0" timeOffset="4653.99">23735 4738 14735 0,'-8'8'1312'0,"2"-1"-1056"16,3-2-256-16,1 1 0 0,0-1 192 0,1 4 0 16,-11 8-16-16,-6 13 0 15,-5 5-1568-15,1 5-304 0,-4-4-64 0,-4 2-16 16,6-6 112-16,-1-3 32 0,6-4 0 0,2-4 0 0,3 0 1344 0,3-6 288 0,4-6 0 0,-8 0 0 15</inkml:trace>
  <inkml:trace contextRef="#ctx0" brushRef="#br0" timeOffset="5174.64">24584 4442 9215 0,'-2'-4'816'0,"-1"4"-656"16,6-2-160-16,-3-1 0 0,2-1 1152 0,2-1 208 16,1-4 48-16,3-8 0 0,8-9-832 0,-2-6-176 0,5 1-16 0,0-5-16 15,1 1 208-15,0-4 64 0,-2 3 0 0,5-8 0 16,-6-3 448-16,2-2 112 16,2-1 16-16,0-6 0 0,2-1-240 0,-1-1-32 0,1 1-16 15,3-6 0-15,0-3-544 0,2-2-96 16,2 0-32-16,-1-2 0 0,-1 11-256 0,-2 3 0 0,-3 11 0 0,0 5 0 15,-2 2 0-15,-1 15 128 0,0 6 0 0,1 5-128 16,-2 3 624-16,3 4 16 0,-1 1 0 0,-21 4 0 16,0 0-384-16,0 0-64 0,87 9 0 0,-87-9-16 15,0 0-176-15,0 0 0 0,0 0 0 0,65 64 0 16,-62-39 128-16,-3 4 112 0,0 8 16 0,-5 6 0 16,-4 10 656-16,-3 4 144 0,-2 6 32 0,0 3 0 15,-1 0-256-15,-1 4-64 0,4 1 0 0,-2-1 0 16,7-4-512-16,5 0-128 0,-1 0 0 0,8-1-128 0,2-8-192 0,7-4-128 15,-2-5-48-15,7-2 0 16,-1-3-1216-16,-18-43-240 16,34 72-48-16,-34-72-7760 0,32 66-1552 0</inkml:trace>
  <inkml:trace contextRef="#ctx0" brushRef="#br0" timeOffset="5397.29">25035 3733 20271 0,'0'0'1792'0,"6"3"-1424"0,-1-3-368 0,-2 4 0 15,3-3 976-15,2-1 128 0,4 4 32 0,-12-4 0 16,0 0-816-16,84 31-176 0,-84-31-16 0,0 0-128 16,112 23 160-16,-112-23-160 0,85 9 128 0,-85-9-128 15,99 0 192-15,-99 0-32 0,98 0-16 0,-98 0-11408 16</inkml:trace>
  <inkml:trace contextRef="#ctx0" brushRef="#br0" timeOffset="6777.09">17969 3318 6447 0,'0'0'576'0,"0"0"-576"0,4 0 0 0,-4 0 0 0,0-2 1216 0,1-1 128 16,3-1 16-16,5-1 16 0,-4 0-32 0,0-4 0 15,-1 1 0-15,-1-5 0 0,-3 5-288 0,0-6-64 16,-5 5-16-16,1-1 0 0,-4 1 16 0,-1-2 0 15,0 4 0-15,-5 0 0 0,0 2-272 0,-3 5-48 16,-1 4-16-16,-6-3 0 0,-2 8-192 0,-2 0-32 16,-3 5-16-16,-1-2 0 0,3 2-256 0,1 0-160 0,2-2 192 15,-1 4-192-15,7-2 0 0,0-4 0 0,3 6 0 16,1-6 0-16,6 4 0 0,1-2 0 0,0-3 0 0,4 3 0 16,-2-1 0-16,5-3 0 0,2 1 0 0,0-2-144 15,6 0 144 1,-1 0 0-16,2 2 0 0,3-4 0 0,3 4 0 0,1 3-160 15,1-3 160-15,4 1 0 0,-1 2 0 0,3-1 0 0,-21-11 0 0,0 0 0 16,0 0 0-16,83 43-128 0,-63-31 128 0,-1-1 0 16,0 1 0-16,-5 0 0 0,0-1 0 0,-6 3 0 15,-2-2 0-15,-3 2 0 0,-1 3 0 0,-4-3 0 16,-3 2 128-16,-4-2-128 0,-3 7 0 0,-7-2 0 0,1-2 0 16,-2 4 128-16,-8 2-128 0,0-1 0 0,3-1 0 0,-8 2 0 31,2 3 0-31,0-3 0 0,3-2 0 0,1-4 0 0,1 2 0 0,4-5 0 0,-4 2 0 0,8-6 0 15,1 4 0-15,3-5 0 0,0-2 0 0,3-2 0 16,4 0 0-16,0-1 0 0,2 1 0 0,2-2-128 16,3-3 128-16,0 4 0 0,3-2-128 0,-3-2 128 15,4 3 0-15,1-3 0 0,4 0-224 0,-1 0 64 16,3 0 16-16,1-3 0 0,2 3-128 0,3-6-32 16,4 3 0-16,2 3 0 0,-6-5 112 0,4 5 32 15,4-4 0-15,-1 4 0 16,0 0 160-16,3 4 0 0,-3-4 0 0,-1 5 0 15,-6-2 0-15,-1 3 0 0,-6 2 0 0,-5 1 0 16,-3 5 0-16,-4 2 0 0,-6 3 0 0,-6 2 0 16,-2-2 144-16,-1 5-144 0,-3 4 192 0,-2 2-192 15,1 1 720-15,2 0 48 0,3 1 0 0,6 1 0 16,-3-2-64-16,8 2-16 0,-2 2 0 0,5 0 0 16,2 5-272-16,0 2-48 0,0 0-16 0,2 1 0 15,5 3-224-15,-5-5-128 0,5 1 160 0,3-7-160 16,4 0 0-16,-14-35 0 0,47 57 0 0,-47-57 0 15,0 0-464-15,129 58-144 16,-129-58-32-16,134 17-8432 0,-134-17-1680 0</inkml:trace>
  <inkml:trace contextRef="#ctx0" brushRef="#br0" timeOffset="7878.32">26346 2965 13823 0,'14'-4'1216'15,"0"4"-960"-15,0-2-256 0,-2-1 0 16,0 3 272-16,11 0 16 0,-23 0 0 0,99-5 0 15,-17 1-288-15,-2 4 0 0,-80 0 0 0,127 4 0 16,-127-4 0-16,84 8 0 0,-84-8 0 0,0 0 0 16,0 0 640-16,0 0 80 0,97 44 16 0,-86-35 0 15,1 1 480-15,-3 2 80 0,3-1 32 0,-7 1 0 0,0-2-512 0,-1 2-112 16,-4 2 0-16,-5 2-16 0,-4 0-432 0,-8 3-64 16,-4 4-32-16,-7 3 0 0,-7 0 160 0,-5 2 16 15,-4 7 16-15,-10-4 0 0,-3 4-48 0,-4-4-16 16,3 0 0-16,10-4 0 0,4-1 224 0,4-4 32 15,5 1 16-15,5-2 0 0,8-2-112 0,8-3 0 16,2-2-16-16,8 0 0 0,4-2-432 0,4-2 0 16,1 1 0-16,4-3 0 0,3-1-176 0,2 0-16 15,7-2 0-15,-1 1 0 0,5-3-64 0,-25-3 0 0,0 0-16 0,96 4 0 16,-96-4 272-16,78-7 0 0,-78 7 0 0,84-6 0 16,-84 6 0-16,73-10 176 0,-40 3-176 0,-5 2 160 15,-5-2-160-15,-2 2 0 0,-9-1 0 0,-2 3 128 16,-5-2-128-16,-3 5 0 0,-2-4 0 0,-3 4 0 15,-6 4 0-15,-3-1 0 0,-2-1 128 0,-4 7-128 16,-3-1 128-16,-3 1-128 0,-2 3 128 0,-4-1-128 16,-3 6 352-16,-2-1-16 0,-3 1 0 0,1 2 0 15,-4 8-64-15,4-5-16 0,-3 8 0 0,2 1 0 16,1 0 32-16,6 4 0 0,1-3 0 0,7 2 0 16,2-4-80-16,8-2-16 0,7 0 0 0,1-2 0 15,7 0-192-15,7-3 0 0,3 1 0 0,5-1-160 0,-17-23 160 16,0 0 0-16,66 62-144 0,-66-62 144 0,0 0 0 0,89 61 0 15,-89-61 0-15,0 0 0 0,103 63 0 0,-103-63 0 16,0 0 0-16,0 0 0 0,82 65 0 0,-77-55 0 16,-5 2 0-16,-5 0 0 15,-11-1 0-15,-3 1 0 0,-7-2 0 0,-2-1 0 0,-2 0 256 0,-4 0-16 16,-1-2-16-16,0-2 0 0,7-2-32 0,-3-1-16 16,-4-2 0-16,9-2 0 15,-2-5-848-15,7-1-160 0,7-1-48 0,5 0-13984 0</inkml:trace>
  <inkml:trace contextRef="#ctx1" brushRef="#br0">27984 15505 0,'0'0'0,"9"-87"15</inkml:trace>
  <inkml:trace contextRef="#ctx0" brushRef="#br0" timeOffset="13865.39">17262 6021 8287 0,'-4'4'736'0,"4"-4"-592"0,0 5-144 0,0-5 0 16,0 0 640-16,0 3 80 0,0 3 32 0,-3 2 0 16,1 1-336-16,0 0-64 0,2 0-16 0,-2-3 0 15,2-4 96-15,0 2 16 0,0-3 0 0,0-1 0 16,0 0 544-16,2 0 112 16,0 0 32-16,-2 0 0 0,5 0-464 0,-5-1-96 0,0 1 0 0,0 0-16 15,0 1-176-15,0-1-48 0,-3 4 0 0,1-1 0 16,0 3-64-16,2 2-16 0,0 5 0 0,-2-3 0 15,2 7 16-15,-6-3 0 0,4 4 0 0,-5-1 0 16,2 8-48-16,-1-1-16 0,1 2 0 0,-2 5 0 16,-2 4 0-16,1 5 0 0,-1 0 0 0,-1-1 0 15,-3-3-32-15,3-3-16 0,1 2 0 0,-3-7 0 0,7 2-288 16,-2-4-64-16,2-4-16 0,3-2 0 16,0-3-1440-16,4-3-272 0</inkml:trace>
  <inkml:trace contextRef="#ctx0" brushRef="#br0" timeOffset="14352.77">17845 6249 7359 0,'-8'9'656'0,"2"-4"-528"0,0-1-128 0,4-1 0 15,-2-1 288-15,4-2 32 0,-1 5 0 0,-3-1 0 32,-5 4-160-32,1 6-32 0,-6-1 0 0,-2 1 0 0,2 3 160 0,0-1 32 0,0-1 0 0,2 1 0 15,-2 0 640-15,5-1 144 0,1-1 32 0,-1 4 0 16,0 3-80-16,2-2-16 0,2 3 0 0,2 5 0 15,1-3-160-15,2 0-48 0,0 2 0 0,2 1 0 16,4-5-448-16,0 1-80 0,6-4-32 0,-2-3 0 0,8-4-272 0,-1 0 0 16,-17-12 0-16,0 0 0 15,0 0 0-15,105 10 0 0,-105-10 0 0,0 0 0 0,94-22 128 0,-64 10 128 16,-4-2 32-16,-2 0 0 16,0-4 160-16,-1-3 16 0,-5 2 16 0,-1-3 0 0,0 1-176 0,-6-2-48 15,1 0 0-15,-8-3 0 0,1-3-256 0,-5 3 0 16,-5 3 0-16,-2-3 0 0,-4 0 0 0,-5 3 0 15,-1 6 0-15,-2-1 0 0,-2 4 0 0,2 2 0 16,1 3 0-16,-3 2 0 0,4 0 0 0,3 6 128 16,0-1-128-16,5 2 0 15,-3 2-224-15,7-1-160 0,0 3-16 0,-2-1-16 16,5-1-1632-16,5-2-320 0</inkml:trace>
  <inkml:trace contextRef="#ctx0" brushRef="#br0" timeOffset="14573.03">18670 6096 22111 0,'-14'21'976'0,"3"-4"208"0,4-3-944 0,4-1-240 0,3-8 0 0,-4 4 0 15,1-1 304-15,-2 11 16 16,-4 11 0-16,-5 10 0 0,-3 9-320 0,-4-2 0 15,-2-2 128-15,-1 2-128 0,-3 2 320 0,3-4 16 16,1 4 0-16,1 0 0 0,4-6 208 16,4 1 32-16,2-1 16 0,2-6 0 0,3-2-592 15,3-9 0-15,3 2 0 0,1-7-7856 16,0-4-1616-16</inkml:trace>
  <inkml:trace contextRef="#ctx0" brushRef="#br0" timeOffset="14819.8">19069 6201 20271 0,'3'5'1792'0,"1"4"-1424"0,1-2-368 0,-2-2 0 16,-1 0 1104-16,2 0 160 0,1 13 16 0,2 8 16 15,3 5-848-15,-3 11-192 0,-5 0-16 0,-5 5-16 16,-4-2-496-16,-2 2-112 0,-3 2 0 0,-2 1-16 15,2 1 400-15,1-2-128 0,4 1 128 0,2-6 0 16,0-1 0-16,5-6-128 0,5-8 128 0,0-1 0 16,4-7-976-16,3-3-112 0</inkml:trace>
  <inkml:trace contextRef="#ctx0" brushRef="#br0" timeOffset="15029.04">19787 6047 15663 0,'3'7'1392'0,"-3"0"-1120"15,2 0-272-15,1-1 0 0,-3 0 1408 0,0 5 208 16,0 10 48-16,2 10 16 0,0 13-416 0,-6 6-96 16,-1 6-16-16,-4-2 0 0,1 0-64 0,-6-2 0 15,5 0-16-15,0 2 0 0,2-1-352 0,2-1-64 16,0-3-16-16,5-2 0 0,-4-5-640 0,-1-1 0 15,5-4-176-15,0-6 48 16,2-1-1520-16,5-2-288 0</inkml:trace>
  <inkml:trace contextRef="#ctx0" brushRef="#br0" timeOffset="15453.59">20573 6312 10127 0,'-9'0'896'0,"4"0"-704"16,1 0-192-16,2 0 0 0,2 0 144 0,-3 4 0 16,-6-1 0-16,-5-1 0 0,-7 7-320 0,2 3-64 15,-5 2-16-15,5 7 0 0,-4 1 912 0,6 4 176 16,-1 2 48-16,1 7 0 0,3 0 768 0,2 8 144 15,3 3 48-15,0-3 0 0,4 6-864 0,5-4-160 16,0-1-48-16,2-2 0 0,5-6-448 0,1-4-80 16,3-1-32-16,3-5 0 0,5 0-208 0,4-5-208 15,-23-21 32-15,0 0 16 16,97 37-256-16,-97-37-48 0,0 0-16 0,129-6 0 0,-129 6 480 0,80-29 0 0,-80 29 0 0,65-44 0 16,-39 20 448-16,-3-6 48 0,-1 4 0 15,-4-7 0-15,-1-2 192 0,-5-3 32 16,-3-2 16-16,-2 2 0 0,0-3-144 0,-7 0-16 0,-4-3-16 0,-1-3 0 15,0 5-320-15,-7 0-64 0,-2 6-16 0,-2 5 0 16,0 6-336-16,1 3-64 0,-3 8-16 0,1 1 0 31,-2 8-720-31,1 5-160 0,4 4-16 0,-1 1-9696 0</inkml:trace>
  <inkml:trace contextRef="#ctx0" brushRef="#br0" timeOffset="15721.91">21416 6263 23039 0,'-5'7'1024'0,"3"-5"192"0,2 2-960 0,0-1-256 16,2-1 0-16,1 1 0 0,-1 2 0 0,0 4-192 16,3 3 48-16,-2 6 0 15,-1 1-320-15,2 2-64 0,-4-2-16 0,0 2 0 0,0-4 304 0,0 1 64 16,0-4 16-16,0 0 0 0,0 3 688 0,0 0 144 15,0 1 32-15,0 3 0 0,0-2-32 0,-4 2 0 16,1 1 0-16,1-1 0 0,2-1-480 0,0-3-192 0,0 4 128 0,0-4-128 16,2-1-160-16,1-4-112 0,1 2-32 0,1-5 0 31,0-1-976-31,2 1-192 0,-5 0-32 0,5-4-7680 0</inkml:trace>
  <inkml:trace contextRef="#ctx0" brushRef="#br0" timeOffset="16568.91">22244 6288 11967 0,'-6'-2'1072'0,"3"0"-864"0,3-1-208 0,-3 3 0 15,3 0 832-15,-2 0 112 0,0 0 16 0,-3 0 16 16,-4 5 48-16,-1-2 16 0,-8 6 0 0,-4 3 0 15,4 2 48-15,-6 0 16 0,-1 4 0 0,4-1 0 16,-1 6 224-16,-1-1 32 16,6-1 16-16,-1 2 0 0,3 1-400 0,4 1-80 15,-1 1 0-15,7 0-16 0,-4 5-384 0,9-1-80 0,0 1-16 0,3 1 0 16,6-6-240-16,2 5-160 0,3-1 192 0,1-2-192 16,3 5 0-16,1-9-144 0,2 0-16 0,1-4 0 15,-22-20-480 1,0 0-80-16,75 40-32 0,-75-40 0 0,0 0-80 0,96 12-32 0,-96-12 0 0,0 0 0 15,98-14-528-15,-98 14-96 0,0 0-32 0,75-47 0 32,-56 24-48-32,-7 2-16 0,-1-3 0 0,-4-6 0 0,-7 1 560 0,0-4 96 0,-6 1 32 0,3-3 0 0,-6 1 384 0</inkml:trace>
  <inkml:trace contextRef="#ctx0" brushRef="#br0" timeOffset="17997.87">25734 5575 16575 0,'0'4'1472'0,"0"-4"-1168"0,0 0-304 0,0 0 0 15,0 0 208-15,0 0-16 0,0 2 0 0,-3-2 0 16,-3 1 0-16,-4 1-16 0,-2 3 0 0,-6 2 0 15,-3-2-176-15,-1 4-144 0,-1 0 144 0,-5 0-208 16,2 3 208-16,0-2 192 0,0 2-48 0,0-1 0 16,0 1 768-16,-2 0 160 0,2 2 16 0,-4-2 16 0,0 2-176 0,6-3-32 15,-2 1-16-15,0 2 0 0,5 0-560 0,2-2-96 16,3 0-32-16,5-3 0 0,3 0-192 0,2-4 0 16,3 0 0-16,6-1-160 0,3-1-64 0,2-1-16 15,3 3 0-15,1-1 0 16,4 1-160-16,3-2-48 0,0 1 0 0,-19-4 0 0,0 0 448 0,0 0 0 15,84 31 0-15,-84-31 0 0,0 0 0 0,0 0 0 16,73 45 0-16,-63-32 0 0,3 4 160 0,-8 0-32 16,-2 3-128-16,-3 0 192 0,-3 3 304 0,-6 3 48 15,-5 6 16-15,-7 1 0 0,-3 0 128 0,-9 2 16 16,-4-1 16-16,-1-2 0 0,1 3 112 0,-3-4 32 0,0 0 0 16,5-5 0-16,9 1-304 0,-5-5-64 0,5 1-16 0,3-4 0 15,0-3-320-15,6-1-160 0,5-6 160 0,1-2-160 16,4-3 0-16,5-1 0 0,2-3-128 0,6 0 128 31,2-3-448-31,1-1 0 0,7-1 16 0,1-4 0 16,1 0-336-16,3 1-80 0,-21 8-16 0,0 0 0 15,78-32 160-15,-78 32 48 0,0 0 0 0,89-22 0 0,-89 22 368 0,0 0 80 0,87-6 16 0,-87 6 0 16,0 0 192-16,0 0 0 0,0 0 0 0,89 35 0 16,-87-19 0-16,-2 1 0 0,-6 8 128 0,-2 1-128 15,-5 2 256-15,-2 3-16 0,-1 7 0 0,-3-1 0 16,1-2 656-16,-4 5 144 0,4 3 32 0,-3-6 0 0,4 3-16 15,3-5 0-15,0 5 0 0,2-5 0 0,7-4-224 0,-1-1-32 16,5 1-16-16,2-5 0 0,6 0-416 0,2-3-96 16,5 0-16-16,5-6 0 0,4 4-256 0,-23-21 0 15,0 0 0-15,89 37 0 0,-89-37-192 0,0 0-64 16,120 15 0-16,-120-15 0 16,0 0-544-16,127-7-112 0,-127 7-32 0,96-15 0 15,-96 15-784-15,89-21-176 0,-89 21-16 0,98-35-11056 0</inkml:trace>
  <inkml:trace contextRef="#ctx0" brushRef="#br0" timeOffset="18501.52">26290 6289 11967 0,'-5'7'1072'16,"1"-5"-864"-16,4-2-208 0,4 0 0 0,-2 0 864 0,-2 4 128 15,3-3 32-15,-3 6 0 0,0-1-1024 0,0 2 0 16,-3 5-192-16,1-3 32 0,-2-1 160 0,-1 5-128 15,0 1 128-15,-2 3-128 0,2 1 128 0,-4 3 176 16,0 3-48-16,4 1 0 0,-4 2 480 0,6 3 96 16,-2-1 0-16,5-2 16 0,5-2-240 0,3-4-48 15,1 1-16-15,2-4 0 0,4-3-112 0,-1 1-32 16,9 1 0-16,-23-18 0 0,0 0-272 0,87 35 0 16,-87-35 0-16,0 0 0 0,89 14 0 0,-89-14 0 15,0 0 0-15,96-2-144 0,-96 2 272 0,0 0 64 16,101-30 16-16,-101 30 0 0,0 0 128 0,97-43 32 0,-97 43 0 0,58-35 0 15,-35 16-64-15,-6-2-16 0,-3-2 0 16,-2-3 0-16,-7 0 432 0,-1-2 96 0,-4-3 16 0,-4-1 0 16,-4 3-304-16,-5-6-48 0,-2 4-16 0,-11 1 0 15,-6-1-256-15,-6 4-48 0,-2 8-16 0,-9 2 0 16,0 5-144-16,1 6 0 0,-5 6 0 0,4 6-176 16,-3 6 176-16,7 0-192 15,3 4 192-15,5-4-192 0,6 5-288 0,5-4-64 16,5-3-16-16,7-1-11280 0</inkml:trace>
  <inkml:trace contextRef="#ctx0" brushRef="#br0" timeOffset="19099.32">27431 6707 11967 0,'-7'4'1072'0,"6"-2"-864"16,-3-2-208-16,1 3 0 0,3-1 1008 0,0-2 144 16,0 3 48-16,-2 3 0 0,-2 2 464 0,-1 8 80 15,-3 1 32-15,-5 3 0 0,1 2-240 0,-4 3-64 16,1-1 0-16,-3 2 0 15,-1 4-384-15,-2 1-64 0,2 4-32 0,-2 2 0 16,0 1-16-16,2-2 0 0,2 3 0 0,3-3 0 0,2 3-576 0,-1-5-112 0,6 0-32 16,-1-5 0-1,4-6-944-15,4-6-192 0,0-3-32 0,5-5-14160 0</inkml:trace>
  <inkml:trace contextRef="#ctx0" brushRef="#br0" timeOffset="19477.18">28327 5896 19343 0,'0'2'848'0,"5"-2"192"0,-1 0-832 0,1 0-208 0,-5 3 0 0,2 1 0 0,0-3 448 0,3 6 32 15,-2 4 16-15,2 6 0 16,1 1 480-16,-3 4 112 0,-1 4 0 0,1 0 16 0,-3 2 368 0,0 2 64 0,4 5 0 0,-4 0 16 15,0 1-464-15,0 4-112 0,0 4-16 0,0 5 0 16,-4-2-160-16,4-2-32 0,-3 4-16 0,1-1 0 16,2 5-448-16,0-5-96 0,0-1-16 0,2-1 0 15,1-1-416-15,1-7-96 0,1-1 0 0,0-11-16 32,2 0-2208-32,2-10-432 0</inkml:trace>
  <inkml:trace contextRef="#ctx0" brushRef="#br0" timeOffset="20154.21">29205 5751 11055 0,'-3'-3'480'0,"3"-2"112"0,3-1-464 0,-1 3-128 15,5-1 0-15,-2-1 0 0,4 2 0 0,8-6 0 16,-17 9 0-16,0 0 0 0,110-45 0 0,-110 45-160 0,84-28 160 0,-84 28 0 16,0 0 576-16,115-26 208 0,-115 26 48 0,0 0 16 15,99-13 1040-15,-99 13 208 0,0 0 32 0,91 6 16 16,-91-6-480-16,0 0-80 0,0 0-32 0,106 26 0 31,-88-17-816-31,-6-1-160 0,-4 8-48 0,-2-2 0 16,-6 0-528-16,-7 0 0 0,0 7 0 0,-5-2 0 15,-6 2 800-15,1 5 48 0,-6 0 16 0,-3 0 0 16,3 0-224-16,-6 2-32 0,1 3-16 0,-4-1 0 16,3 1-368-16,-8-3-80 0,2 7-16 0,-7-4 0 15,6-1 208-15,-1 0 48 0,8-2 0 0,1-6 0 16,9 1 80-16,5-6 32 0,8-1 0 0,6-2 0 0,4-4-304 16,6-1-64-16,6 0-128 0,1-2 192 0,-17-7-192 0,0 0 0 15,0 0 0-15,103 10 0 0,-103-10 0 16,0 0 0-16,93-5 0 0,-93 5 0 0,0 0 0 0,89-19 128 15,-89 19-128-15,0 0 192 0,92-25-192 0,-92 25 128 16,0 0-128-16,0 0 0 0,92-26 0 0,-74 21 0 16,-1 0 0-16,-8 0 0 0,-4 3 0 0,-3 0 0 15,-2 4 0-15,-5 0 0 0,-1 3 0 0,-2 0 0 16,-6 4 0-16,-4 5 0 0,1 1 0 0,-4 1 0 16,2 1 0-16,-4 4 0 0,6 2 128 0,-4 0 0 15,3 3-128-15,1-2 192 0,-1 0 0 0,1 3-16 16,1-1 0-16,4 0 0 0,-4 3-176 0,3-4 0 0,2 4 0 0,2-2 0 15,1-1 240-15,1-2-48 0,5 2 0 0,2 0 0 16,0 0-32-16,2 4-16 0,5-2 0 0,3-2 0 16,6 0-144-16,-2 0 0 0,3-3 0 0,-5 0 0 15,2-2 0-15,0-1 0 0,-5 0 0 0,-4-3 0 16,0 2 0-16,-6-3 0 0,-3-2 0 0,-5 0 0 16,-1 0 176-16,-6-4-48 0,-1 1-128 0,-6-3 192 15,-1 1 0-15,-6-4 0 0,-5-1 0 0,-5 1 0 16,0-5-192-16,-7 0 128 0,-3 0-128 0,-1-2 0 15,2-1 0-15,1-6-192 0,-3 0 16 0,4-5-18464 16</inkml:trace>
  <inkml:trace contextRef="#ctx0" brushRef="#br0" timeOffset="28528.85">16404 3459 6447 0,'4'0'576'0,"-1"-2"-576"0,-1 2 0 0,-2-3 0 15,0 3 0-15,0 0 0 0,0-4 0 0,2 4-144 16,-2-5 144-16,-4 5 0 0,1-3 0 0,-2 3 0 16,-1-2 608-16,-1 2 96 0,2 0 32 0,-4 0 0 15,4 0 496-15,-4 0 112 16,1 0 0-16,-1 0 16 0,-3 2-384 0,1-2-80 0,-1 3 0 0,-5-3-16 0,-2 4-448 0,-2 1-96 16,0 0-16-16,2 4 0 0,-4 0-320 0,-1 3 128 15,-3 2-128-15,0-2 0 0,-3 2 208 0,2 0-16 16,-3 1-16-16,-1 1 0 0,6 0 224 15,-7-2 48-15,5 3 16 0,-1-3 0 0,1 2-16 0,-4-1 0 16,-3 3 0-16,1-2 0 16,-1-1-112-16,-2 1-16 15,2 3-16-15,0 2 0 0,4-2-304 0,0 2 160 16,5-2-160-16,-1 0 128 0,7 0 64 0,0-5 0 16,5 4 0-16,-1-4 0 0,7-2 64 0,-3-3 32 0,7 3 0 15,0-7 0-15,1 4-160 0,6-4-128 0,1 0 144 0,3-1-144 16,1 3 0-16,1-6 0 0,6 6 0 0,-3-5-160 15,4 3 160-15,-15-5 0 0,0 0 0 0,0 0 0 16,0 0 0-16,110 16 0 0,-110-16 0 0,0 0 0 16,86 0 0-16,-86 0 0 0,0 0 0 0,109-12-128 15,-109 12 128-15,80-9 0 0,-80 9 0 0,0 0 128 16,105-14 32-16,-105 14 16 0,0 0 0 0,84-7 0 16,-84 7-48-16,0 0 0 0,0 0 0 0,0 0 0 15,85 9-128-15,-78-6 0 0,-2 6 0 0,-5 0 0 16,0 3 240-16,-8 2 16 0,-1 5 0 0,-5 0 0 15,0 0 320-15,-5 4 80 0,0 3 16 0,-4-3 0 0,-3 6-304 0,0-1-64 16,-2 4-16-16,2-3 0 0,-7 1 0 0,1-2 0 16,-1 3 0-16,-2-1 0 0,0-2-144 0,1-2-16 15,-1 5-128-15,0-1 192 0,3-2-48 0,1 1-16 16,0 3 0-16,-2-3 0 0,5-1 176 0,0 2 16 16,0-3 16-16,4 0 0 0,-3 2-144 0,5-6-16 15,1 3-16-15,-2-3 0 0,6-1-160 0,-1-1 0 16,1-2 0-16,3-1 0 0,2-1 0 0,0-3 0 15,5 2 0-15,-2-6 0 0,5-1-144 0,-1 0 144 16,5-2 0-16,0 0 0 0,2-4 0 0,5 1 0 0,2-1 0 16,1-3 0-16,6 0-160 0,-16 0 160 0,0 0-128 0,0 0 128 15,103-21 0-15,-103 21 0 0,0 0 0 0,101-26-128 16,-101 26 0-16,0 0 0 0,109-21 0 0,-109 21 0 16,81-14-32-16,-81 14 0 0,85-10 0 0,-85 10 0 15,84-9 160-15,-84 9 0 0,0 0 0 0,108-17-128 31,-108 17-1104-31,0 0-224 0,82-25-32 0,-58 11-11520 0</inkml:trace>
  <inkml:trace contextRef="#ctx0" brushRef="#br0" timeOffset="28851.6">16788 4076 14735 0,'-19'12'640'0,"5"-7"160"0,3 4-640 0,4-6-160 15,7-1 0-15,0-2 0 0,-3 0 464 0,3 4 64 16,-6-1 16-16,3 2 0 0,3 1-544 0,3-6 0 0,3 3 0 0,2-6 0 15,1 3 0-15,3-4 208 0,6-1-16 0,1 1 0 16,-2-1 512-16,-17 5 112 0,0 0 16 0,75-17 0 16,-75 17-320-16,0 0-48 0,93-25-16 0,-93 25 0 15,66-19-448-15,-66 19-288 0,0 0 32 0,83-28-9184 16</inkml:trace>
  <inkml:trace contextRef="#ctx0" brushRef="#br0" timeOffset="29033.7">16545 4379 21183 0,'-1'7'944'0,"1"-4"192"0,5 1-912 0,0-3-224 0,2 1 0 0,2-2 0 0,0 0 0 0,-9 0 176 16,0 0-176-16,88 5 160 0,-88-5-160 0,95 2 0 15,-95-2 0-15,95-2 0 0,-95 2-192 0,98-3 0 16,-98 3-16-16,110-4 0 15,-110 4-944-15,122-8-176 0</inkml:trace>
  <inkml:trace contextRef="#ctx0" brushRef="#br0" timeOffset="30572.1">24169 6030 3679 0,'-1'3'320'0,"1"1"-320"16,0-4 0-16,0 2 0 0,0-2 752 0,0 0 80 16,0 3 0-16,0 2 16 0,-4 4-400 0,2 3-64 0,-1-1-32 0,-6 1 0 15,0 0-128-15,-1 2-32 0,-2 3 0 0,-6 1 0 31,1-1 400-31,-4 1 80 0,-3-1 16 0,-3 1 0 16,1 1 448-16,-5-2 80 0,0 4 32 0,1-2 0 0,4-1 160 0,-2-1 48 0,2 2 0 0,0 2 0 16,0-3-464-16,3 4-96 0,0-1 0 0,-1-2-16 15,1 4-688-15,2-4-192 16,4 0 0-16,-1-5 128 16,8 0-128-16,-2-4 0 0,7-1 0 0,1-4 0 0,8-1 0 0,-4-2 0 0,8-2 0 0,-3 0 128 15,8-2-128-15,-1-2 0 0,5-1 0 0,2-2 0 16,-19 7 0-16,0 0 0 0,0 0 192 0,102-40-64 15,-102 40-128-15,0 0 0 0,92-31 0 0,-92 31 128 0,0 0-128 0,97-21 0 16,-97 21 128-16,0 0-128 0,86-18 0 0,-86 18 0 16,0 0 0-16,0 0 128 0,0 0-128 0,0 0 0 15,0 0 0-15,0 0 0 0,82 34 192 0,-87-24 0 16,-2 7 16-16,-6 4 0 0,-1 4 544 0,-5-1 96 31,-3 4 32-31,-3 5 0 0,-1-2-192 0,0 1-48 0,-2-1 0 0,0 4 0 0,2 0-64 0,-4-2 0 16,3 0-16-16,0 0 0 0,1-3-240 0,-3 1-32 15,2 2-16-15,1-5 0 0,2 3-80 0,0-5-32 16,4-3 0-16,3-2 0 0,5-4 0 0,1-6 0 0,6 1 0 16,3-7 0-16,2 1-160 0,2-3 192 0,3 1-192 0,-3-4 192 15,2 0-192-15,1 0 0 16,2-4-192-16,1 2 192 0,-1-1-320 0,2-2 64 0,2-2 16 0,3 1 0 16,-4 3 240-16,6-2-144 0,-2-4 144 0,5 0-128 15,-19 9 128-15,0 0 0 0,0 0 0 0,96-35 128 16,-96 35-128-16,0 0 128 0,94-27-128 0,-94 27 128 15,0 0-128-15,92-25-192 0,-92 25 64 0,0 0 0 32,0 0-1936-32,91-31-384 0,-77 26-80 0,0 1-6064 0,-1-1-1216 0</inkml:trace>
  <inkml:trace contextRef="#ctx0" brushRef="#br0" timeOffset="30917.64">24260 6546 9215 0,'-4'5'400'0,"3"-4"96"0,1 1-496 0,1 2 0 0,3-4 0 0,-2 0 0 15,5 1 896-15,-4-1 64 0,11 2 32 0,0 0 0 16,5-2 320-16,-19 0 64 0,0 0 16 0,0 0 0 16,108-17-192-16,-108 17-48 0,0 0 0 0,112-23 0 15,-112 23-176-15,92-18-32 0,-92 18-16 0,92-17 0 16,-92 17-688-16,0 0-240 0,110-19 144 0,-110 19-144 15,0 0-544-15,0 0-192 0</inkml:trace>
  <inkml:trace contextRef="#ctx0" brushRef="#br0" timeOffset="31123.03">24366 6791 23039 0,'0'2'2048'0,"4"-2"-1648"16,3-5-400-16,1 1 0 0,1 2 1472 0,2-3 224 16,8-2 32-16,-19 7 16 0,0 0-1536 0,123-43-208 15,-123 43-240-15,101-35 48 16,-101 35-1200-16,81-28-240 0,-81 28-48 0,0 0-16 16,92-35 672-16,-92 35 128 0,0 0 16 0,0 0-8288 0</inkml:trace>
  <inkml:trace contextRef="#ctx0" brushRef="#br0" timeOffset="70786.72">29395 8085 11055 0,'-12'-2'976'0,"7"-1"-784"0,-2 1-192 0,5-1 0 16,2-1 160-16,0-1-16 0,0 2 0 0,0-6 0 15,0-5 256-15,-3-3 48 0,1-10 16 0,2 5 0 16,-4-1 256-16,4 0 48 0,-3 3 16 15,1 2 0-15,2 1 256 0,-3 5 48 0,-3-2 16 0,0 5 0 16,4 0 32-16,-5 0 0 16,5 2 0-16,-5 1 0 0,5-3-48 0,-3 5-16 0,3-3 0 0,1 0 0 15,2 2-496-15,-1-4-80 0,2 6-32 0,0-2 0 16,1 5-144-16,-1-2-16 0,5 0-16 0,-5 4 0 16,1 0 288-16,3 3 48 0,0 4 16 0,0-1 0 15,-3 6 16-15,6-1 16 0,-2 4 0 0,2 0 0 16,1 4-224-16,4 2-32 0,0 3-16 0,3 2 0 15,3 2-96-15,-1 1-32 0,3 0 0 0,3 4 0 16,1-4-272-16,4 4 160 0,-3 0-160 0,0-4 128 0,2 1-128 0,3-1 0 16,-32-31 0-16,64 51 0 0,-64-51 0 0,64 54 0 15,-64-54 0-15,65 57 0 0,-39-26-160 0,2 1 160 16,2 6 0-16,-4-1-144 0,0 3-48 0,-2-2-16 16,1 2 0-16,-3 0 0 0,4-1-48 0,-3-5-16 15,-2-1 0-15,-2 1 0 16,0-1-352-16,-1-7-64 0,1 3-16 0,-5-6 0 15,0-2-1248-15,-5-2-256 0,-1-2-48 0,1-3-10352 0</inkml:trace>
  <inkml:trace contextRef="#ctx0" brushRef="#br0" timeOffset="71246.73">30375 8345 16575 0,'-14'17'736'0,"5"-8"160"0,2 3-720 0,2-7-176 0,5 0 0 0,0-1 0 16,-4 5 0-16,3-1 0 0,-3 15 144 0,-5 3-144 0,1 6-176 0,-3 2-96 15,2 5-32-15,1-6 0 0,4 2 1136 0,-3-4 208 16,6 2 48-16,-5-7 16 0,6-1-336 0,0-5-80 15,0 0-16-15,0-5 0 0,0-1-672 0,0-2-384 16,2-5 64-16,2-5 0 16,-1-2-176-16,2-3-16 0,0-6-16 0,-5 9 0 15,0 0-64-15,30-40-16 0,-30 40 0 0,25-44 0 0,-10 16 320 0,-1-5 64 16,0 2 16-16,-2-9 0 16,6 3 208-16,-6-4 0 0,4-1 0 0,1-5 0 0,-1 3 1088 0,1-5 96 15,1 1 32-15,1 4 0 0,-7 2 32 0,4 4 16 16,-1 3 0-16,-15 35 0 0,28-40-240 0,-28 40-32 15,0 0-16-15,0 0 0 0,0 0 240 0,0 0 32 0,56 40 16 0,-47-14 0 16,-1 6 128-16,1 2 16 0,0 7 16 0,-1 7 0 16,1 10-752-16,-2 3-160 0,0 5-16 0,2 0-16 15,0 0-480-15,-1-3 0 0,1-7 0 0,5-2 0 32,-2-4-560-32,4-4-144 0,1-10-48 0,-1-3-16288 0</inkml:trace>
  <inkml:trace contextRef="#ctx0" brushRef="#br0" timeOffset="71699.12">29510 9196 17503 0,'-12'4'768'0,"3"-4"176"0,4 3-752 0,2-1-192 0,3 0 0 0,0 0 0 16,0 5 1152-16,-2 0 192 0,4 8 32 0,-2 4 16 15,3 8-224-15,1-1-32 0,1 5-16 0,4-1 0 16,3-3-528-16,2 8-96 0,5 2-32 0,5 5 0 16,-1 6-192-16,3 1-32 0,-2 5-16 0,6-2 0 15,0 4 368-15,1 0 80 0,4 1 16 0,-4 3 0 16,4-1 112-16,-3-3 32 0,-5-2 0 0,0-6 0 15,2 1-432-15,-3-5-80 0,-1 1 0 0,1-7-16 0,0 1-544 0,0-6-96 16,0-4-32-16,2-6 0 16,-2-2-1072-16,-26-21-224 0,51 22-32 0,-51-22-11824 15</inkml:trace>
  <inkml:trace contextRef="#ctx0" brushRef="#br0" timeOffset="72076.66">30472 10064 16575 0,'-9'31'1472'0,"6"-6"-1168"0,1-10-304 0,4-6 0 16,1 0 960-16,-3 6 128 0,0 18 16 0,-5 20 16 31,5 9-1936-31,-3 3-384 0,-2-11-80 0,1-5 0 0,-1-9 1280 0,1-7 224 0,-1-5 64 0,0-8 16 15,3-2 1264-15,0-8 256 0,-3-3 48 0,5-5 16 16,0-2-848-16,-2-5-160 0,4-4-48 0,-2-3 0 16,2-4-480-16,1-5-96 0,3-5-32 0,-1-5 0 15,2-4-224-15,2-5-128 0,-1-9 128 0,1-7-208 16,0 2 16-16,-1-3 16 0,1-4 0 0,0 0 0 0,0-2 384 16,1 1 80-16,2-3 16 0,-1 11 0 0,1 9 1168 0,2 5 224 15,-14 40 48-15,29-59 16 16,-29 59-1904-16,0 0-384 0,0 0-80 0,0 0-16 0,77-49 1264 0,-77 49 240 15,0 0 48-15,0 0 16 0,73 9-144 0,-73-9-32 16,0 0 0-16,63 12 0 0,-63-12-464 0,0 0-112 16,80 9 0-16,-80-9-16 15,0 0-1120-15,84 5-208 0,-84-5-64 0,0 0-9472 16,90 0-1920-16</inkml:trace>
  <inkml:trace contextRef="#ctx0" brushRef="#br0" timeOffset="72485">31744 9479 11375 0,'-1'12'496'0,"1"0"112"0,-4-2-480 16,4 3-128-16,0-5 0 0,4-2 0 0,-4 7 2112 0,1 5 416 15,6 12 80-15,2 8 32 0,0 4-16 0,5 5-16 16,3-4 0-16,0-1 16 0,1 2-1152 0,1 1-256 15,4 4-32-15,1-2 32 0,-1 1-736 0,3 5-144 16,0-5-16-16,-3 5 0 0,3 1-320 0,0-6-208 16,0 5 16-16,2-6 48 15,2-2-368-15,-4-5-64 16,2 0 0-16,-6-5 0 0,3-4-64 0,-3-5-32 0,-4 4 0 0,-4-6-13280 0</inkml:trace>
  <inkml:trace contextRef="#ctx0" brushRef="#br0" timeOffset="73129.45">32783 9945 18431 0,'-7'-5'1632'0,"2"-4"-1312"0,5 4-320 0,0-2 0 0,0 6 1072 0,-6-6 144 16,-1-7 16-16,-3-4 16 0,-6-4-1056 0,-1 1-192 16,-1 1 0-16,3 3 0 0,-3 8 608 0,1 1 224 15,1 8 64-15,1 0 0 0,-3 5 688 0,1-2 144 16,-1 10 16-16,4-3 16 0,-3 6-704 0,1 1-144 15,2 2-16-15,0 4-16 0,2 3-400 0,2 0-80 16,1 6-16-16,2-1 0 0,5 2-256 0,-3-2-128 16,5 2 0-16,0-3 128 0,5 1-128 0,-1-5 0 15,3-3 0-15,1 2 0 0,5-6 0 0,-1-5 0 0,2-2 0 0,3-4 0 16,-17-8-144-16,0 0 144 0,0 0 0 0,86 0 0 16,-86 0-400-16,0 0 16 0,0 0 16 0,78-52 0 15,-78 52 128-15,0 0 32 0,49-61 0 0,-49 61 0 16,0 0 208-16,38-73 0 0,-38 73 0 0,19-56-144 15,-12 25 144-15,-1 3-128 0,-1-1 128 0,-5 2-128 16,3 8 128-16,-3 2 0 0,0 5 0 0,-3 3-128 16,-1 5 128-16,3 11 0 0,-5 2 0 0,3 9-128 15,-2 1 128-15,1 10 144 16,-3 6-16-16,2 7-128 0,0 10 416 0,1 6-32 0,2 8 0 0,2 9 0 0,0 5-240 0,2 7-144 16,2 5 160-16,-1 2-160 0,2 4 432 15,1-8-16-15,-3-1 0 0,-3-14 0 0,0-5 288 0,-9-11 48 16,1-3 16-16,-10-7 0 0,-3-4-576 0,-3-3-192 15,-2-6 144-15,-4-4-144 0,-1-3 0 0,-1-6-192 16,1-9 0-16,0-6 16 0,3-2 32 0,3-8 0 16,3-5 0-16,3-7 0 0,3-3-144 0,4-3-32 15,7-9 0-15,1-2 0 0,4-4 32 0,5-9 0 16,7-1 0-16,6-9 0 0,8-4-32 0,5-1-16 16,6 2 0-16,-37 57 0 0,91-98 16 0,-91 98 16 15,109-92 0-15,-109 92 0 16,129-84-352-16,-129 84-80 0</inkml:trace>
  <inkml:trace contextRef="#ctx0" brushRef="#br0" timeOffset="91231.36">26083 15477 8287 0,'-6'-3'736'0,"-1"-1"-592"0,6 4-144 0,1 0 0 15,1 0 528-15,-1 0 80 0,-1 0 16 0,-5-3 0 16,3-3-624-16,-1 6 0 0,3-3 0 0,-3-2 0 16,4 5 0-16,-3-5-128 0,1 5 128 0,0-4 0 15,1 2 416-15,-5-1 160 0,-1 3 48 0,-1 0 0 16,-3 0-240-16,2 0-64 0,-3 0 0 0,2 3 0 16,-1-1 112-16,1 5 16 0,1-2 0 0,-5 0 0 0,6 4 176 0,-6 0 32 15,3 0 16-15,1 3 0 16,-4-2-80-16,2 2-16 0,-1 2 0 0,-2 0 0 0,2 2-224 0,0 1-48 15,-5 1-16-15,4-1 0 0,-2-1 192 0,3 5 32 16,-1-2 16-16,-2 2 0 0,5-4 544 0,11-17 96 16,-17 40 32-16,17-40 0 0,-14 40-128 0,14-40-32 15,-9 47 0-15,9-47 0 0,-8 44-400 0,8-44-96 0,-14 42-16 16,14-42 0-16,-16 43-96 0,16-43-32 0,-17 46 0 0,17-46 0 16,-20 41 160-16,7-21 16 0,2 2 16 0,1-1 0 15,1 0-16-15,-3-2-16 0,12-19 0 0,-14 35 0 16,14-35-64-16,0 0-16 0,-12 56 0 0,12-56 0 15,0 0-160-15,-2 55-16 0,2-55-16 16,0 0 0-16,0 67-160 0,0-67-128 0,0 0 144 0,9 69-144 16,-9-69 160-16,0 0-160 0,10 61 160 0,-10-61-160 15,0 0 160-15,12 58-160 0,-12-58 160 0,0 0-160 16,9 54 160-16,-9-54-160 0,0 0 160 0,2 55-160 16,-2-55 128-16,0 0-128 0,0 0 0 0,8 68 144 15,-8-68-144-15,0 0 128 0,0 0-128 0,33 61 128 16,-33-61-128-16,0 0 0 0,53 47 0 15,-53-47 0-15,0 0 0 0,73 40 0 0,-73-40 0 0,0 0 0 0,87 32 0 0,-87-32 0 16,0 0 0-16,78 28 0 0,-78-28 0 0,0 0 0 16,67 21 0-16,-67-21 0 0,0 0 0 0,0 0 0 15,76 31 0-15,-76-31 0 0,0 0 0 0,0 0 0 16,75 43 0-16,-75-43 0 0,0 0 0 0,0 0 128 16,75 47-128-16,-75-47 0 0,0 0 128 0,79 28-128 15,-79-28 128-15,61 13-128 0,-61-13 0 0,75 1 0 16,-75-1 128-16,83 0-128 0,-83 0 0 0,86-1 0 15,-86 1 0-15,87-4 0 0,-87 4 0 0,82 0 0 16,-82 0 0-16,76 5 0 0,-76-5 0 0,67 7 0 0,-67-7 0 16,64 7 0-16,-64-7 0 0,70 4 0 0,-70-4 0 0,83 5 0 15,-83-5 0-15,93 0 0 16,-93 0 0-16,103 0 0 0,-48 0 0 0,-2 0 0 0,1 0-192 0,0-2 192 16,-54 2-240-16,92-3 80 0,-92 3 16 0,82-2 0 15,-82 2 144-15,77-4-160 0,-77 4 160 0,74 2-160 16,-74-2 160-16,70 4 0 0,-70-4 0 0,70 5 0 15,-70-5 0-15,71 7 0 0,-71-7 0 16,75 9 0-16,-75-9 0 0,75 5 0 0,-75-5 0 0,77 5 0 16,-77-5 0-16,73 4 144 0,-73-4-144 0,75 3 0 15,-75-3 0-15,77 5 0 0,-77-5 0 0,78 5 0 0,-78-5 0 0,84 6 0 16,-84-6 0-16,96 3 0 0,-42-5 0 0,-6-1 0 16,5-1 0-16,-8-4 0 0,4-1 0 0,-49 9 0 15,89-16 0-15,-89 16 0 0,87-15 0 0,-40 6 0 16,-4 0 0-16,6 1 0 0,5-1 0 0,-2 0 0 15,2 0 0-15,2 1 0 0,0-1 0 0,-5 0 0 16,-3 1 0-16,1-3 0 0,-4 2 0 0,-45 9 0 16,88-12 0-16,-88 12 0 0,74-14-128 0,-74 14 128 15,70-12 0-15,-70 12-144 0,66-14 144 0,-66 14 0 16,72-14 0-16,-72 14 0 0,77-12 0 0,-77 12 0 16,81-16 0-16,-81 16 0 0,84-17 0 0,-42 5 0 15,5 0 0-15,-4-2 0 0,-2-4 0 0,2 4 0 0,-3-3 0 0,0-4 0 31,-1 4 0-31,-3-3 0 0,-1 0 0 0,-4 2 0 0,1 2 0 0,-6-1 0 0,-3 1 0 0,-2-1 0 16,1 3 0-16,-4-3 0 0,-18 17 0 0,31-32 0 16,-31 32 0-16,31-35 0 0,-13 18 0 0,-1-2 0 15,1-2 0-15,-1 2 0 0,-3-2 0 0,2 3 0 16,-1 1 0-16,1-4 0 0,0 2 0 16,-1 0 0-16,3 0 0 0,-1-1 0 15,-3 0 0-15,4 0 0 0,-1 5 0 0,-3-1 0 16,3 0 0-16,-6 2 0 0,5-3 0 0,-6 3 0 0,2 0 0 0,-3-2 0 0,0 3 0 15,-8-1 0-15,6 0 0 0,-1-2 0 0,-3 2 0 0,1 0 176 16,1-3-176-16,-5-1 192 0,0 6-64 0,0-2 0 16,1 2 0-16,1-4 0 0,0 1-128 0,1 1 160 15,-3 0-160-15,0 0 160 0,0-2-160 0,0 2 0 16,0-3 0-16,-5 3 0 0,2-4 0 0,-2 1 0 31,1 0 0-31,-5 3 0 0,1-2 0 0,-5-3 0 0,3 7 0 0,-4-2 0 0,2 0 0 0,-4-4 0 16,0 1 0-16,1 3 0 0,-3-3 0 0,1-1 0 15,-2 1 0-15,0-1 128 0,3 4-128 0,-2 0 0 16,1-1 0-16,1 1 0 0,1-4 0 0,1 5 0 16,0-1 0-16,-2-2 0 15,0 2 0-15,1 0 0 0,1-2 0 0,-7 2 0 0,2 1 0 0,-4 0 0 0,-1 3-176 0,-1-2 176 16,-4 3 0-16,-1-1 0 0,2-1 0 0,-3 1-128 16,1 1 128-16,2 0 0 0,-3 6 0 0,1-3 0 31,1 1 128-31,1 0-128 0,-4-2 128 0,6 5-128 0,-3-5 0 0,1 6 128 0,2-3-128 0,-1 1 0 15,5 1 0-15,-4-2 0 0,-4 1 0 0,2 1 0 16,-3-1 0-16,1 3 0 0,-1-4 0 0,-4 4 0 16,4-2 0-16,-6-1 0 0,4 0 0 0,-2-3 0 15,2 6 0-15,-5-3 0 0,1 1 0 0,-3-1-128 16,5 1 128-16,-7 2 0 0,6 0 0 0,-4 0-128 0,1 0 128 16,3 0 0-16,-4 2 0 0,1-2-128 15,3 0 128-15,-4 0-192 16,-4 0 192-16,4 0-192 0,2-2 192 0,1 0-160 15,2 0 160-15,-1 2-160 0,6-3 160 0,0 3 0 16,2-2 0-16,-3 2 0 0,-2-2 0 0,0 2-128 16,0 0 128-16,-4 2 0 0,6-2-128 0,-9 2 128 15,0-2-128-15,-4 3 128 0,2-3 0 0,-3 2 0 16,1 0 0-16,-1-4-128 0,-2 2 128 0,5 0 0 16,-1 2 0-16,3-2 0 0,-1 0 0 0,7 2 0 15,-1-2 0-15,-2 0 0 0,4 0 0 0,0 0 0 16,0 3-144-16,-2-3 144 0,-2 0-128 0,1 0 128 15,-3 0-160-15,1 0 160 0,-2-3 0 0,-2 3 0 0,0-2-128 0,1 2 128 16,-3 0 0-16,0 2 0 0,4-2 0 0,-3 5 0 16,3-2 0-16,1 3 0 0,3-3 0 0,1 6 0 15,4-4 0-15,-1-2 0 0,1 3 0 0,-2 1 0 16,1-6 0-16,1 5 0 0,-6-3 0 0,4 1 0 16,-2-3 0-16,2-1 0 0,-2 4 0 0,1-4-144 15,2 3 144-15,1-1-128 0,-4 0 128 0,4-1-128 16,-2-1 128-16,-1 4 0 0,3-2-144 0,1-2 144 15,-1 3-208-15,-2 1 16 0,0-4 16 0,-2 1 0 16,-3-1 176-16,1 4-160 0,-6 1 160 0,-3-1-160 0,3 1 160 16,-1 4 0-16,-1-2 0 0,1-1 0 0,-5 3 0 0,1 2 0 15,-10-1 0-15,2 4-128 0,2 0-208 0,-3-2-48 16,-1 6 0-16,1 4 0 16,1 8-320-16,6 1-64 0,6 6 0 0,9 10-15376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0:33:21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8171 13305 7759 0,'0'0'688'0,"0"0"-560"16,0-2-128-16,0 2 0 0,0 0 0 0,0 0 0 16,0-1 0-16,3-1 0 0,-1-2 0 0,0 3 0 15,3-6 0-15,0 5 0 0,-1-1 0 0,1-1 0 16,-2 4 0-16,2-2 0 0,1-1 0 0,-1 3 0 16,4 0 0-16,-2-4 0 0,3 3 0 0,-1-5 0 0,3 3 0 0,-3-2 0 15,-1 1 0-15,-2-1 0 0,1 1-144 0,-2 1 16 16,-2 1 0-16,3 2 0 0,-6-1 128 0,1 1 0 15,-1 1 0-15,-1-1 0 0,1 2 480 0,0-2 144 16,1 5 16-16,-1-3 64 0,0 0-64 0,0-2 0 16,2 3 0-16,-2-3 48 0,0 2 160 0,0-2 48 15,2 0 0-15,1 0 32 0,-3 0 64 0,2 0 16 16,1-2 0-16,1-1 32 0,-2 3-48 0,1-2-16 16,1 0 0-16,1 0 48 0,-2-1-304 0,-3 1-48 15,2 1-16-15,-2-1 48 0,0-2-160 0,-2 4-32 16,-1 0 0-16,-1 0 48 15,3 0-16-15,-6 0 0 0,1 0 0 0,1 0 0 0,0 0-176 0,2 0-48 0,-4-1 0 0,0 1 48 16,3-2-176-16,-5 2-48 0,1-2 0 0,2 2 0 16,-2-3-144-16,-1 3 0 0,-3 0 0 0,1 0 0 15,1 0 0-15,-1 0 0 0,-1 3 0 0,2 1 0 16,-6-3 0-16,2 8 0 0,-3 0 0 0,-1 3 0 16,-1 2 128-16,2 0-128 15,-4 3 0-15,2 1 128 0,1-1-128 16,1 0 192-16,3 4-192 0,-2-2 192 0,6 2 784 0,-2-1 176 0,6-3 16 0,-2-3 16 15,4-2-1616-15,4 0-320 0,0-1-64 0,4-4-16 0,-1 0 640 16,4-4 192-16,0 2 0 0,3-3 0 0,3 0-128 0,1-2 128 16,1 0 0-16,3-2 0 0,1 0 0 0,2-3-128 15,1 3 128-15,-2 1 0 0,4-1 0 0,-1 2 0 16,-2 2 0-16,1-1 0 0,-6 5 0 0,1-1 0 16,-1 4 0-16,-6-1 0 0,-1 6 192 0,-2-2 32 15,-5 2 16-15,1 4 0 0,-3-1 16 0,-5 1 0 16,2 4 0-16,-6-1 0 0,0 2 112 0,-3-4 16 15,-4 2 16-15,1-4 0 0,-3 2-48 0,-1-3-16 16,-4 2 0-16,3-8 0 0,-7 2-192 0,1-3-144 16,0 1 192-16,-2-6-192 15,6 1 0-15,-5-7 0 0,1-3 0 0,4-4 0 16,-3-3-944-16,6 0-240 0,-2-2-48 0,4 2-16 16,1-2-1488-16,4 0-288 0,0 2-64 0,3 1-16 15,4-1 64-15,-1 2 16 0</inkml:trace>
  <inkml:trace contextRef="#ctx0" brushRef="#br0" timeOffset="676">9098 13194 6447 0,'-6'5'576'0,"1"0"-576"16,2-1 0-16,-1-4 0 0,2 0 1184 0,2 0 128 0,-5 0 32 0,2-4 0 15,-6 2-320-15,-7-1-64 0,1-2-16 0,-8-1 0 16,-1 3-944-16,-2 0-176 0,-2 1-32 0,-2 0-16 31,2 4 80-31,-3 0 16 0,5-2 0 0,-1 3 0 0,1 0 608 0,5 3 128 0,2-1 32 0,2 0 0 32,-1 2 304-32,4-2 64 0,1 1 16 0,2 1 0 15,2 0-576-15,2-4-128 0,4 4 0 0,-2-2-16 16,5-1-304-16,-4 1 0 0,8-2 0 0,-3-1 0 15,3 3 0-15,1 2 0 0,2-1 0 0,-2 2-144 16,4 3 144-16,-4 1 0 0,2 0-144 0,-2 2 144 16,1 3 0-16,-3 1 0 0,-1 3 0 0,-4 1 0 15,2 3 304-15,0-1 16 0,-3 2 16 0,-3 0 0 0,1-1 144 16,2 1 32-16,-4 0 0 0,0 0 0 0,3 0-64 0,-4 0-16 16,2 1 0-16,-1-1 0 0,2-2-208 0,0 0-32 15,-4-4-16-15,6 2 0 0,-6-4-16 0,4-1 0 16,0 1 0-16,1-6 0 0,1-2 96 0,1 2 32 15,-2-3 0-15,1-4 0 0,1 4-96 0,0-4-32 16,1 2 0-16,1-3 0 0,0-3-160 0,-4 5 0 16,2-5 0-16,1 1 0 0,1 2 352 0,0-4-16 15,0 1 0-15,1-1 0 0,5 0 144 0,-3 0 32 16,2 0 0-16,1 0 0 0,-1 0-208 0,2 0-48 16,2 0 0-16,-1 0 0 0,3 0-128 0,1 4-128 15,-2-4 192-15,1 0-192 0,3 0 0 0,-4 0 0 0,2-4 0 16,2 3 0-16,-1-3 0 0,0 1 0 0,1-3 0 0,2-2 0 31,-2 4-896-31,0-5-96 0,3-1-16 0,1-2 0 16,-1-2-1376-16,1 2-288 0</inkml:trace>
  <inkml:trace contextRef="#ctx0" brushRef="#br0" timeOffset="1037.09">9195 13385 5519 0,'-5'4'240'0,"0"-4"64"0,0 5-304 0,1-2 0 0,-1 1 0 0,1-2 0 0,1 5 1712 0,-6 1 272 16,-5 8 64-16,-5 5 16 0,2 5-80 0,-6 4 0 15,4-2-16-15,1-2 0 0,3 3-976 0,-3-1-192 16,4 4-32-16,2-6-16 0,-2 5-560 0,5-5-192 16,6 0 144-16,-2 0-144 0,5-3 0 0,0-6 0 15,5 4 0-15,4-5 0 0,-1-4 0 0,1 0 0 16,9-3 0-16,1-4 128 0,2 1-128 0,1-6 0 15,4 0 0-15,-5-9 0 0,2 0 0 0,0 0 0 16,-2-4-192-16,-4-1 192 0,-1-4-336 0,-1-1 48 16,-1 0 16-16,-5-4 0 0,0 1 272 0,-6-5-192 15,2 5 192-15,-5-4-160 0,0 0 160 0,-3-2 0 0,-1-2 0 0,-1 4 0 16,0-2 0-16,0-2 0 0,-4 4 0 0,2 2 128 16,0 0 32-16,0 6 16 0,2 1 0 0,0 1 0 15,1 4-176-15,-1 0 0 0,2 6-160 0,-4 1 160 31,5 2-1216-31,-3-1-160 0,5 3-32 0,-4-3-6928 0</inkml:trace>
  <inkml:trace contextRef="#ctx0" brushRef="#br0" timeOffset="1493.09">9542 13168 10127 0,'0'1'896'0,"2"-1"-704"0,1 0-192 0,1 0 0 0,-1-1 2080 0,2 1 384 16,6-4 80-16,5 4 16 0,3-2-896 0,2 2-192 16,-4-1-16-16,2-1-16 0,-3 4-1152 0,0-4-288 15,-4 2 0-15,0 0 0 0,2-4 336 0,-4 4 16 16,1 0 0-16,-2 0 0 0,1 0 512 0,-1 0 96 16,-4 4 32-16,2-2 0 0,-2-1-256 0,-1 1-48 15,1-2-16-15,-3 5 0 0,-1-3-416 0,5 3-64 16,-6 1-32-16,0-1 0 0,0 2-160 0,0-2 0 15,0 7 0-15,0-3 0 0,0 1 0 0,0-1 0 16,1 0 0-16,1 5 0 0,0-6 0 0,1 8 0 16,-1 1 0-16,2 1 0 0,1-2 0 0,-3 4 0 15,3 7 0-15,-4 0 0 0,3 5 0 0,-1-3 0 0,3 3 0 0,-3 1 0 16,2 0 0-16,1-3 0 0,1-3 0 0,-2 3 0 16,4 1 0-16,-1-5 0 0,-4-3 0 0,1 0 0 15,-5-2 0-15,0-2 0 0,-5-2 0 0,1 1 0 16,-4-1 0-16,-1-1 0 0,-3-2 128 0,1-4-128 15,-3 2 464-15,2-3 16 0,0 1 0 0,-2-6 0 16,2 1-16-16,1-3 0 0,-4-2 0 0,-1-2 0 16,4-3-176-16,-6 1-32 0,1-2-16 0,-1-3 0 15,1 0-240-15,-2-3 176 0,-4 3-176 0,-1-1 160 0,1 1-160 0,-3 2-192 16,-2-2 32-16,-2 4 16 16,3 2-1136-16,0 1-240 0,1-2-32 0,0 4-8352 15,9-3-1664-15</inkml:trace>
  <inkml:trace contextRef="#ctx0" brushRef="#br0" timeOffset="2280.84">10870 13234 9215 0,'-7'3'816'0,"2"-1"-656"15,1-2-160-15,4 0 0 0,0 0 912 0,0-2 160 0,0 1 16 0,0-1 16 16,0-2 416-16,0-1 80 0,-2 2 0 0,-3-3 16 16,-2 1-880-16,2 2-176 15,-4-1-48-15,-3 4 0 0,-2 4-48 0,-3-4-16 0,-1 5 0 0,-1-2 0 16,-2 1 352-16,2 1 64 0,-2 0 16 0,-1 4 0 15,-3 0 160-15,6-1 48 0,-2 1 0 0,-2 5 0 16,4 2-416-16,-2-2-80 0,2 0-16 0,7-6 0 16,-2 1-256-16,5 0-64 0,2-1-16 0,2 1 0 15,2-4-240-15,3 4 0 0,0 0 128 0,1-2-128 16,5 0 0-16,-1 1 0 0,0 5 0 0,4-3 0 0,3 2 0 0,2 0 0 16,3 1-128-16,4 1 128 0,-2 0 0 0,4-1 0 15,1 1 0-15,3-1 0 0,4 1 0 0,-8-2 0 16,-3-2 0-16,-2-1 0 15,1 1 0-15,-7-3 0 0,-3 0 0 0,-2-2 0 0,-4 4 0 0,-3 0 0 16,-3-4 0-16,-4 4 0 0,0 0 0 0,-7-1 0 16,0 1 0-16,-9 3 0 0,3-1 336 0,-3-3 128 15,-3 6 32-15,-6-2 0 0,1 2 80 0,-2-1 0 16,0 0 16-16,3 0 0 0,2-3-336 0,2 1-80 16,2-1-16-16,1-3 0 15,4 0-832-15,2 0-160 0,1-2-48 0,5-1 0 16,3-3-1488-16,4-1-320 0,4 0-48 0,4-5-16 15,4 0-208-15,1-7-48 0</inkml:trace>
  <inkml:trace contextRef="#ctx0" brushRef="#br0" timeOffset="2848.46">11396 13128 7359 0,'-2'1'320'0,"2"-1"80"0,-3 4-400 0,3-4 0 16,0 0 0-16,-4 0 0 0,3 0 1104 0,-6 3 144 16,0-1 32-16,-5 1 0 0,-4 3-496 0,-3-3-80 15,-2 6-32-15,-2-4 0 0,0 2-528 0,1 0-144 16,-1 0 0-16,-1-2 0 0,1 4 624 0,0-4 48 15,-3 4 16-15,0-6 0 0,4 3 368 0,-1-3 80 32,0-1 16-32,4-2 0 0,0 0-448 0,5-5-96 0,-2 3-16 0,6-5 0 0,1 2-416 0,4 1-176 15,1-1 128-15,1 1-128 16,6-1-352-16,-3 3-160 0,2 1-16 0,5 1-16 0,-3-2 304 0,3 4 64 16,1 1 16-16,4 2 0 0,1 8 160 0,-5-1 128 0,6 4-128 0,-3-1 176 15,1 4 160-15,0 2 48 0,-3 2 0 0,-2 0 0 31,2 3 144-31,-2-2 48 0,-2 4 0 0,-2 0 0 0,-1 0-192 0,-4 0-16 0,2 3-16 0,-3-2 0 16,-2-1-160-16,-1 4-48 0,-2 1 0 0,-1-2 0 16,0 0 96-16,0-1 16 0,1-2 0 0,-1-7 0 15,4-4 48-15,1-1 16 0,-1 0 0 0,2-6 0 16,3-1-160-16,1-2-32 0,3-2 0 0,1-2 0 16,2-1-128-16,-2-2 0 0,2 0 0 0,4 0 0 15,1 0 0-15,2-2 128 0,-2 1-128 0,2-1 192 16,3-1 176-16,-3 1 32 0,4-2 16 0,-6 1 0 0,2-1-96 15,0-1 0-15,0 5-16 0,0-5 0 0,-2 5-304 0,0 0 0 16,2 0 128-16,-2 0-128 0,-1 0 0 0,1 0 0 16,-2 0 0-16,3-4 0 0,-5 3-224 15,1-6-48-15,0 1-16 0,-4-2-9008 32,2-1-1808-32</inkml:trace>
  <inkml:trace contextRef="#ctx0" brushRef="#br0" timeOffset="3097.76">11593 13253 6447 0,'2'3'576'0,"1"1"-576"0,-3-1 0 0,4-1 0 16,-4 3 2032-16,0-1 288 0,1-1 64 0,3 3 16 15,-2 7 128-15,-1 5 32 0,-1-1 0 0,-3 9 0 16,-2 1-1328-16,-4 0-256 0,0 0-48 0,-5 4-16 15,4-1 208-15,-4-1 32 0,4-1 16 0,-3 3 0 16,1-5-144-16,5 1-16 0,0 2-16 0,2-4 0 16,1 1-608-16,3 0-128 0,-1-4-32 0,4 1 0 31,-1-5-768-31,3-3-160 0,-1-4-16 0,4-3-9552 0,6-1-1904 0</inkml:trace>
  <inkml:trace contextRef="#ctx0" brushRef="#br0" timeOffset="3586.38">11806 13080 16575 0,'0'4'736'0,"0"-2"160"0,0-1-720 0,0 1-176 16,0-2 0-16,3 4 0 0,-1-1 1520 0,1 2 272 15,1 6 48-15,1 1 16 0,4 2-384 0,-1 2-64 0,1-2 0 16,0 0-16-16,0-6-688 0,1 1-128 0,4 0-16 0,2-4-16 15,1 2-192-15,1-5-32 0,4-2-16 0,-3 0 0 16,2 0 128-16,0-2 16 0,2-2 16 0,-6-4 0 16,1 4-272-16,-1-5-48 0,-3 4-16 0,0-3 0 15,-2 2-128-15,-1 1 0 0,1-2 0 0,-7 5 0 16,2 1 0-16,-2 1 0 0,-5 1 0 0,0 5 0 16,0 2 0-16,-3 3 0 0,1 1 0 0,-1 2 0 15,-4 3 368-15,1 6 80 0,1 1 32 0,0 1 0 16,-2 1 0-16,2 3 0 0,3 3 0 0,-1-1 0 15,3-1-192-15,-4 1-32 0,4 0-16 0,-2 1 0 16,4 1-80-16,-2-2-16 0,4 1 0 0,-4-1 0 0,3-1-144 16,2-3 128-16,0 3-128 0,4-2 128 0,2-2-128 0,-1-3 0 15,-1 3 144-15,-2-9-144 0,0 1 288 0,-4-4-16 16,2-6 0-16,-8 1 0 0,1-2-80 0,-1-2-32 16,-3-1 0-16,0-3 0 0,-3-1-32 0,-3 0-128 15,1 0 192-15,-8 0-64 0,2-1 32 0,-3-3 0 16,1 1 0-16,0 1 0 0,2 0-16 0,-4-3 0 15,-2 1 0-15,-1-1 0 0,-1 0-144 0,1 2 0 16,1-3 0-16,1 1 0 16,-5-2-528-16,5 2-144 0,-1 3-32 0,-3-1 0 15,3-1-1872-15,-1 2-384 0,1 4-80 0,2-4-11312 0</inkml:trace>
  <inkml:trace contextRef="#ctx0" brushRef="#br0" timeOffset="4310.31">13248 13159 13823 0,'-3'5'1216'0,"1"-1"-960"0,2-3-256 0,0-1 0 16,0 0 1376-16,0 2 224 0,-3 0 64 0,1 3 0 15,0-1-128-15,1-1 0 0,-3-3-16 0,1 0 0 16,1-3-368-16,-3-3-64 0,1 1 0 0,-3-2-16 15,2 4-224-15,-6-3-32 0,3 6-16 0,-8 0 0 16,2 0-288-16,-3 6-48 16,-1-3-16-16,-1 6 0 0,-2 0-128 0,2-1-48 0,-2 1 0 0,-2 3 0 15,6-1-144-15,0-3-128 0,-1 6 192 0,6-3-192 0,2-3 0 0,1 3 0 16,0 1 0-16,4-2 0 16,5 4 0-16,-4-1-272 0,8-5 48 0,-2 6 16 15,5-2-96-15,3 2-16 0,6 0 0 0,-1-2 0 0,6 6 176 0,0-1 144 16,2-3-208-16,0 0 80 0,-3-2 128 0,0 2 0 15,-3-1 0-15,0 0 0 0,-6 1 0 0,-1-1 176 16,1-1-48-16,-4 2 0 0,-2-2 288 0,-3-2 48 16,1 3 16-16,-8-3 0 0,2 2 32 0,-3-3 16 15,-2 0 0-15,-6 1 0 0,1 0-16 0,0-1-16 16,-5 0 0-16,-3-2 0 0,2 2-176 0,-7-2-48 16,0-2 0-16,3 0 0 0,-3-2-128 0,5-3-16 0,4 0-128 0,3-3 192 31,0-2-528-31,2 1-112 0,3-1-32 0,4-4 0 15,1 4-1456-15,1-2-304 0,4-2-48 0,1 1-16 16,2-1-1056-16,4-1-224 0</inkml:trace>
  <inkml:trace contextRef="#ctx0" brushRef="#br0" timeOffset="4859.82">13848 13053 4607 0,'-7'1'0'0,"2"-1"192"0,0 0-48 0,-1 0-16 0,3 0-128 0,-2 0 0 16,-4 4 0-16,-5-1 0 0,-7 3 752 0,-9 2 112 15,-4 3 32-15,-3-1 0 0,6 1 112 0,-4-3 16 16,3 1 16-16,1 3 0 16,5-1 32-16,0-3 0 0,0 1 0 0,3-2 0 0,2-2-48 0,2 1 0 0,1-3 0 0,1-1 0 15,3-1-192-15,2-1-32 0,3-1-16 0,0-4 0 16,4 3-400-16,0-5-64 0,3 3-32 0,2-1 0 16,2 2-288-16,3-3 0 0,0 5 0 0,1 1 0 15,2 0 0-15,5 1 0 0,-5 3 0 0,3 1 0 16,1 2 192-16,0 4 16 15,2 1 16-15,-5 2 0 0,3 3-32 0,-3-3 0 0,-1 3 0 0,-1 4 0 16,0 4 192-16,-1-1 16 0,-3-1 16 0,-1 6 0 16,1 3 160-16,-3-4 16 0,-3 5 16 0,-2-5 0 15,1 3 48-15,-3-2 16 0,4-1 0 0,-6-2 0 16,0 4-288-16,2-6-48 0,0 1-16 0,0-3 0 16,2-1-64-16,0-5 0 0,1 1-16 0,4 1 0 15,0-4 192-15,0-2 32 16,4-3 16-16,-2-1 0 0,5-2-272 0,-2-3-48 0,5 2-16 0,-1-5 0 0,3-1-144 0,0-3 0 15,2 1 0-15,0-3 0 0,2 3 176 0,0-2 48 16,-1 0 16-16,3-1 0 0,-3 3-240 0,1-1 0 16,1-1 0-16,-3 2 0 0,-3-1-128 0,1-3-80 15,-3 0-16-15,0 2 0 16,-1-4-1104 0,1 1-208-16,3-1-64 0,-5 0-12256 0</inkml:trace>
  <inkml:trace contextRef="#ctx0" brushRef="#br0" timeOffset="5315.84">13857 13305 8287 0,'-4'4'736'0,"2"-3"-592"0,2-1-144 0,0 0 0 16,2-1 2080-16,2-3 384 0,-3 4 80 0,6-2 16 15,-1-1-64-15,6-2 0 0,-2-2 0 0,2 2 0 16,1 1-1616-16,-3 2-336 0,-1-1-64 0,0-1-16 15,-1 8-144-15,-3-4-16 0,2 5-16 0,-1-1 0 16,-5 4 480-16,3 4 80 16,-1-1 32-16,-3 3 0 0,0 2-48 0,-5 1-16 0,2 2 0 0,-3 4 0 15,-2 1-544-15,-4 0-96 0,-1 1-32 0,-1 1 0 16,0 2-144-16,-3-2 0 0,-4 4 0 0,2-6 0 16,-2 0 0-16,2-1 0 0,1-2 0 0,1-5 0 15,3 1-352-15,2-3-48 0,-2-2-16 0,5-5 0 16,1-5-368-16,1 1-80 0,1-6-16 0,5 1 0 15,1-5-48-15,0 2-16 0,5-7 0 0,-3-2 0 0,5 0 512 0,1-2 112 16,1-3 0-16,1 2 16 0,3-4 304 0,1 5 144 16,-1 0-16-16,3-1 0 0,-5 6 240 0,4-1 32 15,-4 4 16-15,1 2 0 0,-2 1 16 0,1 5 0 16,-1 0 0-16,-1 2 0 0,0 5-48 0,-1-2 0 16,1 6 0-16,0-3 0 15,1 1 208-15,3 0 48 0,-5-1 0 0,4 1 0 16,2 0-320-16,4-4-64 0,-1-2-16 0,1 1 0 31,-1-4-880-31,1 0-192 0,1 0-16 0,-2-4-16 16,1 1-1216-16,-5-4-240 0,5-2-48 0,-6-3-9280 0</inkml:trace>
  <inkml:trace contextRef="#ctx0" brushRef="#br0" timeOffset="5772.38">14263 13035 2751 0,'-7'5'256'0,"1"2"-256"0,3-1 0 0,3-5 0 0,0 3 2176 0,0 1 400 16,0-1 80-16,0 4 16 0,0 4 528 0,0 2 128 15,3 0 0-15,1 0 16 0,5-5-1568 0,-4 0-320 16,7-1-64-16,-3-2-16 0,5-3-512 0,3 1-96 16,-3-3-32-16,7 1 0 0,-4 0 48 0,6 1 16 15,0-1 0-15,-1 0 0 0,1 0-352 0,-2 1-64 16,0-1 0-16,-4-1-16 0,-3 1-240 0,0-2-128 15,-2 5 128-15,-1-5-128 0,1 4 128 0,-3 1-128 16,-4 2 128-16,0-2-128 0,2 1 0 0,-7 2 144 16,0-1-144-16,0 2 0 0,0 1 0 0,-3 3 0 15,-1 1 0-15,2-1 0 0,-1 3 0 0,0-2 0 16,1-3 0-16,-2 6 0 0,3-1 256 0,1 3-64 0,0-2-16 0,0 1 0 16,1 4 80-16,-1-1 32 15,4-2 0-15,-2 6 0 0,-1-1-160 0,4 0-128 0,-3-1 144 0,5 0-144 16,-3-1 224-16,1 1-48 0,4-4-16 0,-4 0 0 15,4-1-32-15,-4-4-128 0,2 1 192 0,-2-4-64 16,-3 1 0-16,-2-3 0 0,-2-4 0 0,-1 4 0 16,1-4 64-16,-7 0 0 0,0-1 0 0,-3 3 0 15,-2-6-192-15,-1 5 0 0,-1-5 144 0,-5-1-144 16,0 0 128-16,-3 0-128 0,-3-1 160 0,-4 1-160 16,-2 0 160-16,-2 0-160 0,-3-2 160 0,1 2-160 0,-1-4 0 0,0 4 128 15,1-1-128-15,4-3 0 16,5-1-672-16,2-2-176 15,3 2-48-15,9-8-16768 0</inkml:trace>
  <inkml:trace contextRef="#ctx0" brushRef="#br0" timeOffset="7750.17">15489 13110 9215 0,'4'-3'816'0,"-2"-1"-656"0,1-1-160 0,-3 5 0 0,0-2 656 0,0-1 112 31,2-3 0-31,0-2 16 0,-2-4-80 0,-2-1 0 0,0 3-16 0,-7-2 0 0,-3 3-816 0,-2 4-176 16,0 1-16-16,-7 3-16 0,2 1-48 0,-7 5 0 15,0 4 0-15,0 3 0 0,3 2 688 0,1 0 128 16,1 3 16-16,0 0 16 0,2 1 112 0,-4-1 0 15,6 1 16-15,1-1 0 0,2-1 176 0,5-1 48 16,0-1 0-16,4 0 0 0,2-2-208 0,1 2-32 16,4 0-16-16,1-1 0 0,1 6-352 0,1-4-64 15,0-2-16-15,2 1 0 0,4-1 128 0,-3 1 0 16,5 0 16-16,0-2 0 0,0 2 32 0,2-1 0 16,3 1 0-16,-1 1 0 0,1-1 80 0,-3-3 0 15,3 4 16-15,-4-1 0 0,-4-2-32 0,-1-1-16 0,-2 3 0 16,-2-5 0-16,-5 3 96 0,-3 0 32 0,1-2 0 0,-7-1 0 31,2 5 224-31,-3-2 64 0,1 0 0 0,-7-1 0 0,2-2-320 0,0-1-64 0,0 1-16 0,-3-4 0 16,0-1-368-16,-1 1 0 0,1-5 0 0,-2 0 128 31,-1-5-640-15,1 1-128-16,0-1-32 0,0-6 0 0,1 3-1376 0,3-4-288 0,-3-1-48 0,1 8-8272 0</inkml:trace>
  <inkml:trace contextRef="#ctx0" brushRef="#br0" timeOffset="8255.54">15930 13220 12895 0,'-3'2'1152'0,"-1"1"-928"16,3-3-224-16,-3 0 0 0,4 0 800 0,0 0 112 16,-2-3 32-16,1 3 0 0,-1-2-624 0,-3-2-112 15,-4 1-16-15,-3 3-16 16,-2-2-1664-16,-4 4-336 0,1-2-64 0,0 3-16 16,-4 3 304-16,1 1 64 0,-2 0 16 15,-1-4 0-15,2 6 1520 0,4-4 128 0,3-2 128 0,-2 3 0 16,6-3 1296-16,-2 1 256 0,6-3 48 0,-2-1 16 15,4 4-528-15,2-4-96 0,2 0-32 0,0-4 0 16,2 4-896-16,5 0-176 0,-2 4-144 0,1-4 192 16,-1 0-192-16,2 5 0 0,-2-1 0 0,4 4 0 15,-1 3-128-15,-2-1 128 0,1 1 0 0,1 3 0 16,-2 3 160-16,-1 0 96 0,0 8 32 0,2-6 0 16,-4 7 192-16,3-3 32 0,-1-1 16 0,-2 4 0 15,-3-1-160-15,0-1-48 0,0 2 0 0,-5 0 0 0,2 4 80 0,-4-2 16 16,0 2 0-16,-4-3 0 0,4 0 416 0,-5-1 96 15,3-4 16-15,1-4 0 0,2 3 16 0,-2-6 0 16,4 1 0-16,-1-4 0 0,5-1-336 0,0-3-64 16,2 1-16-16,5-4 0 0,-2 0-384 0,4-5-160 15,3 0 128-15,2-1-128 0,3-3 0 0,-3-1 0 16,4 0 0-16,-1-2 0 0,0-2-144 0,-4-1-64 16,1-2-16-16,0 1-8944 15,-2-1-1792-15</inkml:trace>
  <inkml:trace contextRef="#ctx0" brushRef="#br0" timeOffset="8723.52">15988 13345 17503 0,'-4'12'1552'0,"4"-6"-1232"0,4 1-320 0,-2-6 0 15,5 3 1904-15,-4-4 320 0,6 0 64 0,5-4 16 16,-14 4-1152-16,0 0-240 0,85-5-32 0,-85 5-16 31,0 0-1728-31,87-12-352 0,-87 12-64 0,0 0 0 16,0 0-208-16,0 0-48 0,94-5 0 0,-81 10 0 0,-5-2 944 0,-4 3 176 0,-4 2 32 0,0 1 16 16,-4 0 896-16,-4 3 176 0,2-2 48 0,-2 3 0 15,-5 1 304-15,5-2 64 0,-3 0 16 0,2-2 0 16,3 4-496-16,0-5-112 0,1 3-16 0,0-7 0 0,3 4-384 15,0-2-128-15,2 0 0 0,2-3 0 0,0-1 0 0,3-1 0 16,4-2 0-16,-1 0 0 0,3-2-384 0,1-1 0 16,6-1 16-16,-4-1 0 0,3 1 144 0,-3-1 32 15,2 5 0-15,-1-2 0 0,1 2 192 0,-6 2 0 16,3 2 0-16,-3 1-144 0,-1 4 144 0,-2-4 0 16,1 4 0-16,-6-1 128 0,5 4-128 0,-7 1 144 15,0-3-144-15,0 4 160 0,-3-2 32 0,-3 6 0 16,1-1 0-16,-4 0 0 0,1 1 320 0,-4-1 64 15,-1 2 0-15,-1-1 16 0,0-1 256 0,-1 2 48 16,-3 1 16-16,3-1 0 0,-3-2-144 0,1 2-16 16,-4 0-16-16,4-3 0 0,6-4-352 0,-1 1-80 0,3-7-16 15,4-4 0 1,1-2-656-16,3-7-128 0,2-1-16 0,3-3-14096 0</inkml:trace>
  <inkml:trace contextRef="#ctx0" brushRef="#br0" timeOffset="9275.92">16593 13176 1839 0,'-4'12'160'0,"2"-5"-160"15,2 0 0-15,2-5 0 0,2 2 1664 0,-1-1 288 16,2-1 64-16,6 1 16 0,4 3-752 0,-15-6-160 0,0 0-32 0,0 0 0 16,112 7-736-16,-112-7-160 0,0 0-16 0,80-21-16 15,-80 21-160-15,0 0 0 0,0 0 0 0,78-35 128 16,-64 31 896-16,-1-4 192 0,1 1 16 0,-2-2 16 15,-4 2 592-15,1-2 112 0,-4 2 32 0,1 0 0 16,1-1-592-16,-7 6-112 0,0 0-32 0,0 0 0 16,0 4-608-16,-4 2-128 0,2 3-32 0,-1 3 0 15,3 2-480-15,-5 2 128 0,1 5-128 0,1 2 0 16,-1 2 0-16,2 6 0 0,-1-1 0 0,1 5-160 16,2-1 160-16,0 3 0 0,2 1 0 0,-2 3 0 0,3 1 224 15,-3-4 128-15,6 4 32 0,-1-1 0 0,4-3-112 0,-1 2-16 16,5-6 0-16,-5-1 0 0,4-5 80 0,-5-5 16 15,2-2 0-15,-2-3 0 16,-3-2 64-16,-3-4 16 0,-1-1 0 0,-1-2 0 0,-1-2-80 0,-3-1-16 16,-1-2 0-16,-2-2 0 0,-1 3-48 0,-5-1-16 15,2-1 0-15,-2-1 0 0,-2-1-144 0,1-1-128 16,-1-1 192-16,-2 3-192 0,3-4 0 0,-3 2 0 16,1-1 0-16,-4 3 0 0,0-2 0 0,2 2-192 15,-4 0 16-15,-1 2 16 16,5-2-752-16,-4 5-160 0,0-1-16 0,2 2-16 15,4 0-1552-15,-6-1-304 0</inkml:trace>
  <inkml:trace contextRef="#ctx0" brushRef="#br0" timeOffset="10251.52">17791 13162 10127 0,'0'0'896'0,"0"0"-704"16,0-1-192-16,0 1 0 0,2 0 336 0,-2 0 48 15,4-2 0-15,-4-2 0 16,0 4-1216-16,1-5-224 0,3 5-48 0,-1-3-16 16,-3-3-96-16,2 3 0 0,0 1-16 0,0-1 0 0,-2 3 1024 0,0-4 208 15,0 4 0-15,-2-1 0 0,0 1 1600 0,0-4 240 16,-5 4 48-16,2-3 16 0,0-3 368 0,-4 3 80 0,1-2 16 0,-5 3 0 16,3-5-1008-16,-2 5-192 0,-2-1-32 0,0-1-16 31,-4 4-800-31,1 0-144 0,-4 0-48 0,2 5 0 15,1-1-128-15,1 5 0 0,0-1 0 0,-1 1 0 0,6 0 0 0,1-1 0 0,-1 1 0 0,4 3 128 16,2-1 320-16,-1 1 48 0,2 2 16 0,0 0 0 16,0 2 144-16,-4 1 48 0,4 0 0 0,1 3 0 15,-3 0-400-15,2 0-80 0,0 2-16 0,1-1 0 16,1 2 64-16,3-2 16 0,2-2 0 0,3-2 0 0,4 4-32 16,-1-2 0-16,3-1 0 0,1-3 0 0,0-1 128 0,2 0 32 15,-2 0 0-15,-1-2 0 0,-3 1-128 0,-4-5-32 16,1 3 0-16,-5-6 0 0,0 4-64 0,-3-1 0 31,1 1-16-31,-5-2 0 0,5-2 192 0,-5 1 32 0,2-1 16 0,2-4 0 0,-3 1-32 0,1-2-16 16,-2 0 0-16,0-3 0 0,-2 1-368 0,-3-1 128 15,0-3-128-15,-2 3 0 16,0-2-832-16,-3 5-224 0,-1-4-48 0,1 4-16 16,3 0-1184-16,-2 0-224 0,6 4-48 0,-2-4-9168 15</inkml:trace>
  <inkml:trace contextRef="#ctx0" brushRef="#br0" timeOffset="10913.17">18286 13103 15663 0,'-5'4'688'0,"2"-1"144"0,-3-1-656 0,5-2-176 15,1 0 0-15,0 0 0 0,0-2 1216 0,-2-1 192 16,2 1 64-16,-5-2 0 0,1-1-816 0,-1-2-144 16,-4 2-48-16,-5-4 0 15,-1 6-1216-15,-3 1-240 0,-1 2-48 0,-7 0-16 16,0 5-224-16,-2 0-64 0,0 2 0 0,0 2 0 0,0 2 1344 0,2-3 256 0,-4 5 48 0,8-5 16 15,1-3 1040-15,3 4 224 0,1-4 32 0,1-1 16 16,4-2-688-16,0-1-144 0,1 1-32 0,3 3 0 16,-1-1-640-16,0 1-128 0,6-1 0 0,-1 4 0 15,4-3-224-15,0 2 0 0,4-1 0 0,-1 2 0 16,3 3 224-16,-1 1 0 0,2 2-160 0,-2 2 160 16,4 1 0-16,-6 0 0 0,-1 3 0 0,1-3 0 15,-3 9 0-15,-5-3 0 0,2 6 0 0,-3-1 0 0,-2 4 0 0,-6 1 0 16,2 0 0-16,-1 2 128 0,0 3 576 0,-1-3 128 15,-2 1 0-15,5-4 16 0,-3-1 48 0,6-5 16 16,-1-3 0-16,2-4 0 0,5-3-336 0,-1-1-80 16,6-4-16-16,3-4 0 0,2-5-336 0,1-2-144 15,0-2 128-15,1-2-128 0,2-1 0 0,2-4 0 16,2 1 0-16,-2-1 0 0,3-3-416 0,1 3 32 16,-1 0 16-16,-3 1 0 15,4 2-288-15,-4 1-64 0,-1 2-16 0,0-1 0 16,-1 2 480-16,2 2 80 0,-4 2 32 0,2-2 0 0,2 0 144 0,-1 0 0 15,4 4 0-15,-3-3 0 16,3-1-448-16,1 0-96 0,-1 0-32 0,1-1-10640 0</inkml:trace>
  <inkml:trace contextRef="#ctx0" brushRef="#br0" timeOffset="11434.68">18635 13190 22111 0,'-7'5'1968'0,"5"-5"-1584"0,2 0-384 15,0 0 0-15,4 0 1424 0,-3 0 208 0,3 0 32 0,-4 4 16 16,3-4-1328-16,-1 5-352 0,2-1 0 0,-8 1 0 31,-1 4-1760-31,-2-1-464 0,0 6-80 0,-2-2-32 16,-3 2 736-16,0 2 128 0,-4 1 48 0,4 3 0 0,-2 1 1696 0,2-2 352 0,0 3 64 0,1-4 16 15,6-1 976-15,1 1 208 0,4-1 32 0,0-5 16 16,0-1-672-16,4-3-144 0,1 1-32 0,4 0 0 16,-4-4-704-16,4-3-160 15,3-1-32-15,-5 3 0 0,5-4-192 0,0-4-240 0,-3 4 48 0,0-1 16 31,1-3-336-31,2-1-64 0,1 2 0 0,1-6-16 0,-2 5 16 0,2-4 16 0,0 2 0 0,-2 3 0 16,2-2 96-16,3 3 16 0,-3 0 0 16,-2-3 0-16,2 5-624 0,-3-4-112 0</inkml:trace>
  <inkml:trace contextRef="#ctx0" brushRef="#br0" timeOffset="11716.15">18903 13112 16575 0,'-9'12'1472'0,"6"-3"-1168"0,0-4-304 0,3-2 0 16,3 1 2224-16,-3 1 384 0,-3 7 80 0,1 8 0 16,-2 6-1632-16,1-4-336 0,3 4-64 0,-2 1-16 31,2-7-2048-31,0 0-400 0,0 2-96 0,-3 1-16 15,-1 1 752-15,2 2 144 0,-1 2 16 0,-2 7 16 0,1 5 1312 0,-1-2 256 16,-4 3 48-16,2 2 16 0,0-1 784 0,0 1 176 0,2-3 16 0,0 1 16 16,1-7-800-16,1 1-144 0,3-9-48 0,3 0 0 15,1-6-1488-15,1-5-304 16</inkml:trace>
  <inkml:trace contextRef="#ctx0" brushRef="#br0" timeOffset="12264.74">19093 12986 23951 0,'-17'20'2128'0,"8"-6"-1696"0,6-6-432 0,3-4 0 16,3 1 1216-16,2-5 144 0,4 2 48 0,3-1 0 16,-12-1-1408-16,0 0-160 0,86 14-96 0,-86-14 0 31,0 0-2944-31,88 4-592 0,-88-4-112 0,0 0-32 16,0 0 1328-16,0 0 272 0,96-9 48 0,-84 9 16 0,2-2 3456 15,-1 1 688-15,1-5 144 0,-1 5 32 0,5-3 1344 0,-6-1 256 0,-12 5 64 0,0 0 16 16,0 0-1744-16,0 0-368 0,80-21-64 0,-68 18-16 15,-1 6-1040-15,-2 1-224 0,-1 1-32 0,-4 0-16 16,1 7-416-16,-1 0-64 0,-3 4-32 0,-1 5 0 16,0 2-96-16,-1 3-32 0,-1 5 0 0,0 0 0 15,-3 4 416-15,1 4 0 0,-1 1 0 0,-2 0-128 0,5 3 352 0,-1 3 80 16,-2 2 16-16,1-1 0 0,2-1 192 0,2 2 32 16,-1 1 16-16,2-7 0 0,5-2 208 0,-5-5 64 15,6-4 0-15,-5-8 0 16,5-2-432-16,-5-6-80 0,1-2 0 0,-3-5-16 0,0-2-304 0,0-3 0 15,-5 2 0-15,2-5 0 16,-3 0 176-16,-1 0-176 0,0-5 160 0,-1 2-160 0,-1-3 144 0,-1-2-144 16,-1-1 128-16,-3 0-128 15,-3 4 0-15,1-4 0 0,-3 4 0 0,1-2 0 0,-2 5 0 0,-3-1-176 0,0-1 48 0,1 4 0 32,-1 0-656-32,-1-1-128 0,-3 1-32 0,1 0 0 15,2 0-1104-15,-6 0-208 0</inkml:trace>
  <inkml:trace contextRef="#ctx0" brushRef="#br0" timeOffset="12928.89">20280 13150 17503 0,'-4'-5'1552'0,"1"1"-1232"0,1 1-320 0,2 3 0 0,-3 0 592 0,3-2 64 15,-6-1 16-15,-6-2 0 0,0-1-448 0,-2-1-96 16,2 6 0-16,1 1-128 16,3 1-256-16,-3 3-144 0,4 1-48 0,4 0 0 15,1-1 208-15,2 4 48 0,0 1 0 0,0 3 0 0,2-1 752 0,0 3 144 16,3-2 48-16,-3 5 0 0,1 3-48 0,2-1 0 15,-1 0 0-15,1 3 0 0,2 3-176 0,-2-6-32 16,-1 7-16-16,1-3 0 0,4 3 16 0,-4-3 0 16,2 3 0-16,-2-4 0 0,-3 1 192 0,-1-4 32 15,1 0 16-15,-2-1 0 0,0 3-160 0,-3-4-16 16,1-1-16-16,-7 1 0 0,2 1 112 0,-3-1 32 0,-2 0 0 0,-2 1 0 16,0 1 32-16,-7-3 16 0,2 1 0 0,-2 0 0 15,-2-1-256-15,-3 0-48 0,0 3-16 0,3-3 0 16,1-6-112-16,-1-1-32 0,7-2 0 0,6-7 0 15,3-2-464-15,7-5-112 0,7-5-16 0,3-2 0 32,8-7-2112-32,3-5-448 0</inkml:trace>
  <inkml:trace contextRef="#ctx0" brushRef="#br0" timeOffset="13619.79">20717 13138 15663 0,'-5'-2'1392'0,"2"2"-1120"0,3 0-272 0,0-3 0 16,0 3 416-16,-4 0 32 0,2-4 0 0,-5 4 0 16,2 0-1472-16,-9 0-272 0,5 0-64 0,-5 0-16 15,2 4 96-15,-5-1 32 16,-1 2 0-16,1-1 0 0,3 1 1248 0,-3-5 384 0,3 5 16 0,2-5 0 16,-2 0 944-16,5 0 192 0,0 0 48 0,2-1 0 15,2-3-400-15,3 1-80 0,2 1-16 0,0-2 0 0,2-1-640 0,3-2-144 16,2 6-32-16,-2-3 0 0,4 1-272 0,0-3 0 15,3 6 0-15,2-1 0 16,-5 2-464-16,1 3 0 0,1-1 0 0,-4 4 0 16,-1 2-256-16,3 3-48 0,-4 2-16 0,-1 4 0 0,-2 2 656 0,1 3 128 15,-3 0 0-15,4 3 0 0,-4 3 848 0,-4-1 128 16,4 2 32-16,0-2 0 0,-3 3 144 0,1-1 16 16,2-2 16-16,-4 1 0 0,4-3-96 0,-3-3 0 15,3 0-16-15,0-2 0 16,0-2-672-16,0-4-128 0,3-1-16 0,1-3-16 0,-2-1-240 0,1-3 0 0,2-3 0 0,1 1 0 15,1-2 0-15,-2-3 128 0,0 4-128 0,2-4 144 16,2 0-144-16,-4-4 128 0,4 8-128 16,-1-8 128-16,1 1-128 0,0 1 0 15,0-1 0-15,1-3 0 0,2 3 0 0,0-6 0 0,2 6 0 0,0-2 0 16,-14 5 0-16,0 0-176 0,0 0 176 0,0 0-128 31,79-23-384-31,-65 19-80 0,3 3-16 0,-5-3-7328 0,2-1-1472 0</inkml:trace>
  <inkml:trace contextRef="#ctx0" brushRef="#br0" timeOffset="13996.23">21050 13279 23951 0,'-16'12'1056'0,"8"-3"224"0,-1-4-1024 0,2 0-256 0,5-3 0 0,2 0 0 16,0 1 928-16,-5 1 128 0,2 1 32 0,-6 6 0 0,0 1-1088 0,0 0-192 16,1-2-64-16,-1 3 0 15,4-1-1088-15,-4 2-208 0,0-4-48 0,2 6-16 0,0-1 1136 0,4-2 224 0,-4 4 64 0,5-3 0 16,2 3 896-16,0-3 176 16,2-1 32-16,0 1 16 0,3 1-144 15,-2-1-16-15,4 0-16 0,0 0 0 0,-3 2-480 0,3-2-80 0,0 0-32 0,-2-1 0 16,-2 0 0-16,3-1 0 0,-6 2 0 0,0-2 0 15,0-2 352-15,-4 3 64 0,2-3 0 0,-6 2 16 16,1 0 224-16,-4-1 32 0,-3 5 16 0,-1-2 0 16,1-1-48-16,0 0-16 0,-4-3 0 0,3-3 0 15,-1-2-416-15,4-3-96 0,-2-2-16 0,5-5 0 32,0 0-992-32,1-4-208 0,-1-5-32 0,4-3-16 0,-2-1-1824 0,5-5-352 0</inkml:trace>
  <inkml:trace contextRef="#ctx0" brushRef="#br0" timeOffset="14187.95">21078 13176 19983 0,'-4'9'432'0,"4"-4"80"0,-3 0 32 0,3-5 32 0,3 4-448 0,-3-4-128 15,2 3 0-15,2-1 0 0,4 5 2352 0,-2-2 448 16,6 6 80-16,-3-8 32 0,-1 4-2048 0,3-5-416 15,-3 1-64-15,1-3-32 16,0 0-1488-16,0-3-288 0,-1 1-64 0,1-1-7024 16,0-1-1392-16</inkml:trace>
  <inkml:trace contextRef="#ctx0" brushRef="#br0" timeOffset="14625.28">21419 13182 10127 0,'4'3'448'0,"-2"-6"96"0,5 3-544 0,-6 0 0 0,3 0 0 0,-1-2 0 16,3 0 1488-16,-1-3 192 0,7 1 48 0,5-1 0 15,-17 5-512-15,0 0-80 0,0 0-32 0,0 0 0 16,75-35-400-16,-64 30-64 0,1 3-32 0,0-1 0 16,-1-1 160-16,-3 4 16 0,5-1 16 0,-8 2 0 15,4-1-112-15,-4 6-32 0,2 1 0 0,-5-2 0 0,1 3-240 16,-3 5-48-16,0 1-16 0,0 0 0 0,-5 3-112 0,1 0-32 15,-1 6 0-15,0 0 0 0,1 3 704 0,-4 3 144 16,2-1 32-16,3 7 0 0,-4 3-704 0,2-1-128 16,-1 1-16-16,3-1-16 15,1 3-704-15,2-2-144 0,0 2-16 0,0-3-16 0,5 1 656 16,1-6 256-16,2-1-16 0,1-5 0 0,3-3-112 0,-3-2 0 16,5-4-128-16,0-3 192 15,-2 0-192-15,0-2 0 0,-12-12 0 0,0 0 0 0,0 0 0 0,0 0 0 16,54 38 0-16,-50-36 0 0,1 3 256 0,-3-5-64 15,0 4 0-15,-4 1 0 0,0-1 192 0,-5-4 48 0,0 5 0 0,-2-2 0 16,-3 1-128-16,0-3-32 0,-4 5 0 0,-1-5 0 16,-1 1-272-16,-2-2 0 15,-1 4 0-15,1-3 0 0,0 3-160 0,0-4-144 0,3 3-16 0,0-1-16 16,3 0 0-16,-2-2 0 16,2-2 0-16,2 2-10000 15,5-2-2000-15</inkml:trace>
  <inkml:trace contextRef="#ctx0" brushRef="#br0" timeOffset="15221.58">22446 13195 22111 0,'-9'0'1968'0,"6"0"-1584"0,3-1-384 0,0-3 0 15,0 4 992-15,0 0 112 0,-6-2 32 0,-2-1 0 32,-1 0-1648-32,-5 3-336 0,2 5-64 0,-4-2-16 0,2 6-1728 0,4 0-352 15,-4 3-64-15,3-2 0 16,4 4 1936-16,0-2 400 0,2 2 80 0,-2-1 16 0,6 0 1680 0,-3 0 352 0,2-3 64 0,2-1 16 15,6 0 496-15,-6 3 96 0,3 0 32 0,2-2 0 16,-1 4-816-16,1-3-176 0,4-1-16 0,-4 4-16 16,2 0-832-16,0-2-240 15,2 2 0-15,-1-2 128 0,1 2-128 0,0 2 0 0,3-2-128 0,-3-2 128 0,1 2 0 16,-1-3 0-16,-1 1 0 0,-1 2 0 0,-1-2 0 16,-6 0 128-16,0-2 0 0,-4 4 0 0,2-1 576 0,-6 1 112 15,-1-1 16-15,-5 0 16 0,2 1 240 0,-6-2 32 31,1 2 16-31,-4-2 0 0,-2 0-448 0,1-1-96 16,-1-3-16-16,0 1 0 0,3 1-384 0,-3-3-192 16,6-1 160-16,-1-3-160 15,6-3-576-15,1 0-192 0,-1-3-64 0,4 1 0 16,4-2-1344-16,-1-3-256 0,5 0-64 0,3-5-9664 0</inkml:trace>
  <inkml:trace contextRef="#ctx0" brushRef="#br0" timeOffset="15772.51">23012 13138 19343 0,'-12'12'848'0,"5"-1"192"0,4-4-832 16,-3-2-208-16,6-2 0 0,0-1 0 0,-3 0 240 0,-1 0 0 15,3 6 0-15,-8 1 0 16,-3 0-3056-16,-1-1-592 0,-2 1-128 0,-3-4-32 0,-3 4 2816 0,1-2 560 16,0 0 192-16,-6-4 0 0,5 4 0 0,2-5-144 15,-2 3 144-15,4-5 0 0,3 0 1952 0,3-5 464 16,3 2 80-16,4-3 64 0,4-2-464 0,2-1-112 15,5 4 0-15,2-4 16 0,-1 0-1696 0,5 1-304 16,1 2-144-16,-1-1 144 16,1 7-1152-16,-1-1-144 0,-1 2-32 0,-2 6 48 15,2-1 368-15,-3 6 80 0,2 4 0 0,-4-1 64 0,1 8 768 0,-2-1 256 0,2 5 0 0,-6-1 32 16,1 5 592-16,1 4 112 0,-2 3 32 0,-2-1 32 16,3 1-128-16,-6-1-32 0,1-2 0 0,-3-1 48 15,1-1-32-15,-3-3 0 0,-1 1 0 0,-1-8 48 16,0-2-496-16,-1-4-80 0,1-3-32 0,0 2 32 15,-3-6 144-15,2-1 32 0,3 0 0 0,0-4 32 16,3-1-240-16,-1-4-48 0,1 0-16 0,4-4 32 16,0 2-192-16,0-5-128 0,4 2 128 0,1 2-128 15,0-6 0-15,4 4-128 0,0-4-16 0,0 4 0 16,3 0-672-16,-2-2-128 16,2 7-16-16,1-2-16 15,1 0 80-15,-4 0 0 0,6 2 16 0,-6-3 0 0,2 3-496 0,2-4-96 0,-14 4-32 0,0 0-7712 16</inkml:trace>
  <inkml:trace contextRef="#ctx0" brushRef="#br0" timeOffset="16149.95">23399 13270 16575 0,'-12'9'1472'0,"7"-2"-1168"0,1-5-304 0,4 1 0 16,0 1 2560-16,0 1 464 0,-5 4 96 0,-4 5 16 16,0 8-2032-16,-4 3-400 0,0-1-64 0,-1 2-32 31,0 0-1952-31,2 0-400 0,-5 6-80 0,3-3-16 16,2 3 880-16,-2 4 160 0,5 3 32 0,0-1 16 0,6 2 1408 0,1-3 288 0,4-6 48 0,3 0 16 15,2-5 208-15,4-1 32 0,4-6 16 0,-4-5 0 16,-11-14-752-16,0 0-128 0,0 0-48 0,64 38 0 15,-64-38-160-15,0 0-48 0,0 0 0 0,0 0 0 16,0 0 144-16,0 0 32 0,0 0 0 0,0 0 0 0,0 0 192 0,0 0 32 16,23-38 16-16,-37 29 0 0,2 0 16 0,-2-1 0 15,-4-2 0-15,1-2 0 0,-1 2 16 0,4-4 16 16,2 0 0-16,2-1 0 0,3 3-272 0,2 0-64 16,1 0-16-16,1-2 0 0,3 2-240 0,0 1-192 15,3-3 48-15,2 2 0 16,2-3-1232-16,-1-1-240 0,2 4-48 0,1 2-13616 15</inkml:trace>
  <inkml:trace contextRef="#ctx0" brushRef="#br0" timeOffset="16655.09">23603 13202 22111 0,'-14'2'1968'0,"2"-2"-1584"0,8-2-384 0,4-1 0 15,2 3 2176-15,-4 0 368 0,1-4 64 0,-8 3 16 16,0-3-1728-16,4 4-352 0,3-3-64 0,4 3-16 16,3 0-2176-16,0 1-432 0,2 1-96 0,4 2 0 15,1-3 1088-15,-2 3 208 0,-10-4 48 0,0 0 16 16,0 0 1584-16,0 0 304 0,88 3 64 0,-88-3 16 0,0 0 1248 0,0 0 256 15,0 0 48-15,88 14 16 0,-88-14-2336 0,0 0-448 16,0 0-112-16,0 0-16 0,58 35 256 0,-53-26 0 16,2 1 192-16,-5 3-192 0,0 0 144 0,3 1-144 15,-9 2 0-15,4-2 144 0,-1 3-144 0,-3 3 192 16,4-1-192-16,0 0 192 16,0 0-416-16,0 2-80 0,0 0-16 0,0-2 0 15,0 5 160-15,0-1 32 0,2 0 0 0,0-1 0 0,3 4 128 0,-3-3 0 16,5 7 0-16,-2-4 0 0,0-2 192 0,-1-5 32 0,1-3 0 15,0 1 0-15,-3-4-224 0,-4-1 128 16,0-2-128-16,-6-1 0 0,-1 0 192 0,-2-1-48 0,-1-2-16 0,-4 2 0 16,1 1 656-16,-3-2 128 0,-3 0 32 0,2 0 0 15,2 2-336-15,-4-4-64 16,-2 7-16-16,1-3 0 0,-4 0-288 0,1 1-64 0,1-1-16 0,-1 3 0 16,3-2-160-16,2 3 0 0,-2-5 0 0,4 1 0 31,3-4-384-31,4 2-128 0,3-5 0 0,-1-4-17248 0</inkml:trace>
  <inkml:trace contextRef="#ctx0" brushRef="#br0" timeOffset="17126.34">24892 13667 32255 0,'-1'4'2864'0,"1"1"-2288"0,3-3-576 0,2-4 0 15,1 2 176-15,-1 0-176 0,4 0 160 0,-9 0-160 16,0 0-1536-16,0 0-416 0,0 0-80 0,104-7-16 0,-104 7 1664 0,0 0 384 16,75-33 0-1</inkml:trace>
  <inkml:trace contextRef="#ctx0" brushRef="#br0" timeOffset="17315.75">25954 13636 38703 0,'-18'26'1712'0,"10"-10"352"0,1-6-1648 0,7-1-416 16,3-5 0-16,2-4 0 15,2 0 368-15,-7 0-16 0,0 0 0 0,0 0 0 16,89 1-2112-16,-89-1-416 0,0 0-96 0,94-33-16 16,-94 33 1760-16,0 0 336 0</inkml:trace>
  <inkml:trace contextRef="#ctx0" brushRef="#br0" timeOffset="17474.75">26815 13737 25791 0,'3'23'1152'0,"2"-11"224"0,0 2-1104 0,1-5-272 16,-3-2 0-16,2-6 0 0,2 5 1440 0,-7-6 224 15,0 0 64-15,0 0 0 16,84 26-2656-16,-84-26-528 0,0 0-96 0,89-23-32 0</inkml:trace>
  <inkml:trace contextRef="#ctx0" brushRef="#br0" timeOffset="17630.8">27961 13613 911 0,'14'41'0'0,"-3"-15"0"0,1-4 0 0,-12-22 0 16,0 0 8768-16,0 0 1664 0,61 35 320 0,-61-35 80 16,80 26-8208-16,-80-26-1664 0,136 21-320 0,-136-21-64 15,141-12-3136-15,-141 12-624 16,120-31-128-16,-120 31-16 0</inkml:trace>
  <inkml:trace contextRef="#ctx0" brushRef="#br0" timeOffset="27502.6">8390 14840 9215 0,'0'8'816'0,"0"-4"-656"15,0-1-160-15,0-1 0 0,0-4 832 0,0 2 144 16,2 0 32-16,-2 0 0 16,3 2 336-16,1-2 64 0,-2 0 0 0,1 0 16 0,-3-3-1008 0,0 3-208 15,-5-2-32-15,1-2-16 0,1 4-160 0,1 0 192 16,-5 0-192-16,2 0 192 0,0 0 448 0,0 0 112 15,1 0 16-15,-1 0 0 0,1-1 496 0,1-1 96 16,1-3 32-16,-1-1 0 0,3 1-352 0,-6-2-64 16,6-1-16-16,-3-1 0 0,3 0-624 0,-5-5-128 15,1 5-16-15,-5-3-16 0,-1-2-176 0,-2 6 0 16,-2-3 0-16,-4 4 0 0,-6 2-352 0,0 3 0 0,-1 4 0 16,-3 1 0-16,2 3 96 0,-3 2 0 0,1 6 16 0,-4-1 0 15,6 0 240-15,-3 3 0 0,4 0-160 16,4-1 160-16,0-1 0 0,2 0 0 0,4 4 0 0,1-1 0 15,0 4 0-15,5-3 0 0,0-3 0 0,1 3 0 16,4-4-208-16,2-2 16 16,8-4 16-16,-3 1 0 0,6 0 176 0,5 0 0 0,0-4-144 0,7 2 144 15,-2-2 0-15,3-2 0 0,3 3 0 16,3-1 0-16,1 2-144 0,-1 0 144 0,3 3 0 0,-1-3 0 0,0 2 0 0,-4 0 0 16,-3 5 0-16,-6-2 0 0,-3 2 0 0,-5 1 0 15,-4 3 0-15,-5 1 0 0,-2 4 0 0,-1-2 0 16,-6 1 160-16,0 1-32 15,-5-2 368-15,2 1 80 0,-2 4 0 0,-3-3 16 0,-1 0-96 0,-4-2-32 16,-1 1 0-16,2 3 0 0,-2-6-320 0,-6 4-144 16,1-3 128-16,2-2-128 0,-6-1 0 0,6-6 0 15,-3 1 0-15,2-7 0 0,5-5-128 0,3-5-128 16,3-4 0 0,5-5-16-16,3-3-1744 0,8-4-352 0</inkml:trace>
  <inkml:trace contextRef="#ctx0" brushRef="#br0" timeOffset="28022.43">8488 15775 13823 0,'-9'9'608'0,"0"-6"128"0,4 1-592 0,2-3-144 16,1-1 0-16,0 0 0 0,0 0 832 0,-1-1 144 16,-2-3 32-16,-2 4 0 0,-2-3-784 0,0 1-224 15,2-2 0-15,-1 4 128 16,1 0-640-16,1 4-128 0,1-2-32 0,2 1 0 0,-1 2 672 0,-1 4 0 0,3-2 0 16,0 2 176-16,1 1 656 0,1-1 144 15,1 0 32-15,3-1 0 0,-1 1-128 0,3-4-32 0,2 4 0 0,-4-4 0 16,5 2-400-16,-1-2-96 0,1-1-16 0,1-2 0 15,4-1-144-15,2-1-48 0,2 0 0 0,-3-7 0 16,6 4 208-16,0-4 32 0,2 0 16 0,-1-2 0 16,-22 9-112-16,0 0-32 0,0 0 0 0,101-52 0 15,-101 52-64-15,0 0-32 0,0 0 0 0,0 0 0 16,79-66 96-16,-77 57 0 0,-2 0 16 0,-6 2 0 16,1 0 1312-16,-7 2 256 0,0 2 48 0,-2-2 16 15,0 1-1904 1,-4 2-320-16,-3-1-80 0,2 1-32 0,2-1 432 0,-1-3 0 0,-2 3 0 0,0-4-9920 15,-2 2-1872-15</inkml:trace>
  <inkml:trace contextRef="#ctx0" brushRef="#br0" timeOffset="29043.52">11379 14845 14735 0,'-2'3'1312'0,"-2"1"-1056"16,4-2-256-16,-1-2 0 0,1 0 880 0,0 0 112 15,-2 0 32-15,-3 0 0 0,0 1-384 0,-2-2-80 16,0-5-16-16,-2 5 0 0,0-3-416 0,0-1-128 15,-3 1 0-15,-2 1 0 16,-1-1 704-16,-1-1 48 0,-1 3 0 0,-4-1 0 0,1 3 128 16,0 3 16-16,-3-1 16 0,2 5 0 0,2 0-512 0,-6 2-96 15,1 3-32-15,3 2 0 0,-2 2-272 0,3-2 0 16,0 0 0-16,3 1 0 0,1-1 0 0,6 0 0 16,1 0 0-16,2-2 0 0,7-1 0 0,2-3-144 0,3 1 144 15,4 0-128 1,5-1-304-16,0 5-48 0,3-3-16 0,4 2 0 15,-2 6-144-15,2-4-48 0,0 3 0 0,2 1 0 0,3-1 240 0,-4 0 64 0,1-3 0 0,-2 2 0 16,2-2 384-16,-6-4 0 0,1 3 0 0,-5-1 0 16,-4-2 512-16,0-1 16 0,-6 3 16 0,-3-1 0 15,-1-3 256-15,-6 4 48 0,-2 2 16 0,-3 0 0 16,-9 2-128-16,2 1-32 0,-7 1 0 0,-2-1 0 16,-2 1 0-16,-1-3 0 0,-4 3 0 0,0-1 0 15,0-3 0-15,2-2-16 16,3-3 0-16,-1-4 0 0,7-1-560 0,4-1-128 0,3-3 0 0,5-3 0 15,5-1-1456-15,3-1-272 16,4 2-48-16,4-6-11632 0</inkml:trace>
  <inkml:trace contextRef="#ctx0" brushRef="#br0" timeOffset="29341.94">11814 15468 10127 0,'-8'-3'448'0,"2"-1"96"0,3 1-544 0,3 1 0 0,-4-1 0 0,4 3 0 15,-1 0 1072-15,1 0 96 0,-6 3 32 0,3 1 0 16,-1 3-560-16,1 5-128 0,1 2 0 0,2 3-16 15,-3 6 128-15,3 1 16 0,3-1 16 0,-3 3 0 16,4-3 528-16,1 3 96 16,0 0 32-16,-1 0 0 0,1-2-1120 0,4-3-192 0,-6 2 0 0,2-6-10368 15</inkml:trace>
  <inkml:trace contextRef="#ctx0" brushRef="#br0" timeOffset="30237.97">13839 14855 13823 0,'0'-3'1216'0,"0"-1"-960"0,0 3-256 0,0-1 0 16,0-3 464-16,2 3 48 0,-2-5 16 0,0-4 0 16,2-1-320-16,-4-5-64 0,0 5-16 0,-3-2 0 15,2 5 256-15,-6-1 32 0,0 3 16 0,0-2 0 16,-5 4 656-16,-3 5 128 0,0 0 16 0,-4 0 16 16,2 5 0-16,-6 2 0 0,1 3 0 0,-2-1 0 15,-1 5-480-15,1-2-80 16,4 2-32-16,-1-2 0 15,0 2-352-15,6 0-80 0,1-2-16 0,2 4 0 0,2-6-208 0,3 4 128 16,2 0-128-16,4-3 0 0,-2-1 128 0,5 2-128 16,1-1 0-16,3 1 144 0,5-1 144 0,-4-1 32 15,4 0 0-15,3-1 0 0,-2 5 0 0,4-2 0 16,4 2 0-16,-3 4 0 0,4-1-128 0,2 0-32 16,-1 3 0-16,0-5 0 0,0-1 80 0,-3-5 16 15,-5 3 0-15,0-1 0 0,-3-3-48 0,-2 1 0 16,0-2 0-16,-5 2 0 0,-2-1 32 0,-2-1 0 15,-3 6 0-15,-2-5 0 0,-2 6 112 0,-1 0 32 16,-6-2 0-16,-1 2 0 0,1-2-64 0,-8 2-16 16,-1 0 0-16,-4 4 0 0,-1-1-304 0,-3 1 160 0,1-1-160 15,-1 4 128-15,5-4-128 0,-1-1 0 0,1-4 0 0,2 0 0 32,8-1-512-32,1-4-64 0,8-5-32 0,6-2-10352 0,6 0-2080 0</inkml:trace>
  <inkml:trace contextRef="#ctx0" brushRef="#br0" timeOffset="30906.04">13984 15615 7359 0,'-9'0'320'0,"6"0"80"0,-3-4-400 0,3 4 0 0,-1 0 0 0,4 0 0 15,-1 0 832-15,1-2 96 0,-4-1 16 0,4 0 0 16,0-1-368-16,0-1-64 0,4 0 0 0,1 5-16 16,4-4-208-16,1-1-32 0,6 1-16 0,3-1 0 15,2 2 272-15,2-3 64 0,3 1 16 0,-5 0 0 16,3 2 144-16,0-3 32 0,-1 3 0 0,3-1 0 15,-3 3-48-15,-2-1 0 0,1 4 0 0,-8-1 0 16,0 3-352-16,-2 1-80 0,-3 4-16 0,-7-1 0 16,-2 6-144-16,-5 2-128 0,-1 1 144 0,-6 3-144 15,-2-3 352-15,0 6-32 0,-7 1 0 0,2 0 0 16,2 1 288-16,-4-2 48 0,2-1 16 0,1-3 0 0,1-1-144 0,1-1-16 16,1-1-16-16,2-2 0 0,-1-4-496 0,1-3 0 15,2-2 0-15,2-1 0 0,1-2 0 0,1-2-320 16,0-2 64-16,1-3 0 15,3-2-320-15,1 1-64 0,2 3-16 0,0-6 0 0,2 4 384 0,5-4 80 16,-2 1 0-16,4-1 16 0,3 0 512 0,2 1 112 16,-2 2 0-16,4-2 16 0,5-1 176 0,-4 0 48 15,1 0 0-15,1 4 0 0,2 0-384 0,0 2-80 16,3-1-16-16,-1 4 0 0,3 4-208 0,3-3 0 0,-2 3 0 0,4 1 0 16,0-2-208-16,4 3 16 0,0 2 0 0,0-1 0 31,0-1-752-31,1-1-144 0,1-2-16 0,-37-3-10096 0</inkml:trace>
  <inkml:trace contextRef="#ctx0" brushRef="#br0" timeOffset="46944.34">9018 9958 10767 0,'-4'1'0'16,"2"1"0"-1,2 0 0-15,0-2 0 0,0 0 0 0,0 3-128 16,-3 1 592-16,1-2 128 0,-1 6 32 0,-3-1 16 16,5-2 320-16,-1-3 64 0,2 5 0 0,-4-5 48 0,3 1 80 0,-1 1 32 15,0-2 0-15,2-2 16 16,0 0-176-16,0 0-16 15,0-6-16-15,0 6 32 0,0-3-320 0,0 3-64 0,-3 0-16 0,1-2 16 0,0 2-144 0,2 0-32 16,-2 0 0-16,2 0 32 0,-3 0-112 0,1 2 0 16,-1-2-16-16,-1 3 16 0,2 1-128 0,-4 1-16 15,0 0-16-15,1 4 16 0,-4 3-112 0,1-1 0 16,1 1-128-16,0 2 224 0,0 0-224 0,1-2 176 16,1 5-176-16,-2 1 176 0,6-1-176 15,-3 1 0-15,-1 1 0 0,5-2 0 0,0 8-176 0,0-6 16 16,2 3 0-16,5-4 16 0,1 4 144 0,-1-4 224 0,4-1-48 15,3 1 16-15,0-1-48 0,3-1-16 16,0-1 0-16,1 3 0 0,1-4-128 0,2-6 0 0,0 1 0 0,-2-2 0 16,2-3-176-16,-2-4 176 0,2-4-128 0,-2-1 128 15,-1-2-256 1,-3-4 16-16,3 1 16 0,-3-4 0 0,1-3 224 0,-2 1 0 0,-2-1 0 0,2-4 0 16,-3 0 0-16,1-4 0 0,-3-1 0 0,-6-3 0 15,2 3 128-15,-1-1-128 0,-4 3 0 0,-2 0 0 16,0 1 128-16,-6 0-128 0,2 2 0 0,-8 8 0 15,2 0-144-15,-4 5-96 0,-3 2-16 0,-2 5 0 16,-1 1-864 0,3 0-176-16,1 1-48 0,-3-1-6432 15,7 4-1296-15</inkml:trace>
  <inkml:trace contextRef="#ctx0" brushRef="#br0" timeOffset="47660.74">11267 9715 11055 0,'0'0'976'0,"0"4"-784"0,2-4-192 0,-2 0 0 16,3 0 480-16,1 2 48 0,-2-2 16 0,5 3 0 16,-4 2-96-16,4 4-32 0,0-4 0 0,-5 2 0 15,1 2 304-15,2-4 64 0,-1 4 16 0,-1 0 0 16,3 5 464-16,-3-2 80 0,2 2 32 0,-1 1 0 16,1 5-176-16,-1 2-48 0,1 4 0 0,-3 0 0 15,1 9-448-15,1-3-80 0,-3 6-32 0,1-1 0 16,0 1-432-16,1-2-160 0,-1 4 0 0,-2-5 144 15,2 2-848-15,-2-4-192 0,1 0-16 16,-1-7-10960-16</inkml:trace>
  <inkml:trace contextRef="#ctx0" brushRef="#br0" timeOffset="48478.37">13386 9961 6447 0,'-2'0'576'0,"2"-2"-576"0,0 1 0 0,0-3 0 16,0 4 624-16,0-3 16 0,0-3 0 0,2-2 0 16,2-3-64-16,4-1-16 0,1 0 0 0,0-2 0 15,8 3 144-15,-3-1 48 0,7 0 0 0,-2 5 0 16,6-2 112-16,-1 1 32 16,2 1 0-16,0 1 0 0,4 3 96 0,-6 1 32 0,2 4 0 0,1-2 0 15,-1 3-176-15,0 3-16 0,-9 2-16 0,1 5 0 16,-4 1-368-16,-2 3-64 0,-3 2 0 0,-8 6-16 15,-1 2-16-15,-5 3 0 0,0 1 0 0,-9 4 0 16,-2 0-160-16,-3 2-16 0,-2 1-16 0,-8-2 0 0,1 3-160 16,0-3 0-16,-2 1 0 0,1-4 0 0,-3-2 0 0,4-1 0 15,2 1 0-15,0-3 0 0,0-2 0 0,5-3 0 16,4-6 0-16,1-4 0 0,4-5 0 0,1-4 0 16,8-4 0-16,-3-4 0 0,5-1 0 0,4-4 0 15,2-1-144-15,2-6 144 0,4-1-192 0,5-4 0 16,-3 2 16-16,8-6 0 0,2 3 176 0,1 1 0 15,4 2-144-15,0 6 144 0,-28 13 0 0,0 0-144 16,0 0 144-16,133-15 0 0,-102 22 0 0,-1 1 0 16,3 1 0-16,0 7 0 0,-2-2 0 0,4-2 0 15,-2-2 0-15,6 3 0 0,-39-13-320 0,80 14-48 0,-80-14-16 0,97 10-10512 16</inkml:trace>
  <inkml:trace contextRef="#ctx0" brushRef="#br0" timeOffset="49232">15904 9818 17503 0,'-5'4'1552'0,"5"-1"-1232"0,2-6-320 0,1 3 0 15,1 0 1008-15,-3 0 144 0,3-2 16 0,5 4 16 16,-4-2-816-16,4 3-176 0,-1-1-16 0,1 0-16 31,0-1-624-31,-1 3-128 0,1-1-32 0,0-1 0 0,0 5 624 0,-4-2 0 0,3 4 0 0,-1-4 0 0,4 4 768 0,-8 3 128 16,6-1 32-16,-7-3 0 0,1 6-288 0,-8 2-64 16,2 0-16-16,-6-1 0 0,-5 4-384 0,-2-1-176 15,-1-1 160-15,1 1-160 0,-1 3 176 0,-1-4-176 16,-3 0 192-16,4 1-192 0,1-2 272 0,4-4-48 15,3 2-16-15,1-6 0 0,-1 1-208 0,5 0 0 16,3-1 0-16,1 1 0 0,0-4 0 0,5-1 0 16,0 1 0-16,7-5 0 0,-1 0 0 0,1 4-128 15,5-4 128-15,-3 0 0 0,2 0 0 0,2 3-128 16,-3-1 128-16,1 5 0 0,3 2 0 0,-5 1 0 16,2 2-128-16,-2-1 128 0,-6 1 0 0,1 2 0 0,0 1 0 15,-7-1 0-15,1 0 0 0,-5 0 256 0,-1 4-64 0,-6-1 0 16,0 4 352-16,-5-2 64 15,-3 4 16-15,-4-2 0 0,2 1-144 0,-7-1-32 0,-7 5 0 0,0 0 0 16,-2-1-144-16,-5-4-48 0,0 5 0 0,-2-4 0 16,2-1-256-16,3-1 0 0,-1-3 0 0,5 0 0 31,6-3-1200-31,3-5-240 0,5 3-48 0,5-7-11216 0</inkml:trace>
  <inkml:trace contextRef="#ctx0" brushRef="#br0" timeOffset="49797.49">17708 10003 18431 0,'-9'9'1632'15,"2"-2"-1312"-15,5-2-320 0,2-4 0 16,2-1 1424-16,-2 4 224 0,-2 3 32 0,-5 3 16 15,0 4-864-15,4 4-192 0,-2-3-16 0,3-1-16 16,0 0-608-16,2 0 0 0,0-2 0 0,0 2 0 0,0 4 256 16,0-1 16-16,0 6 16 0,0-1 0 0,0 3 112 15,2 1 32-15,0-2 0 0,3-3 0 0,-2-3-288 0,3 1-144 16,2-3 160-16,1-3-160 0,5-4 0 0,-2 0 0 16,4-4 0-16,0-5 0 0,1-5-208 0,6 1-48 15,3-1 0-15,-4-5 0 16,5-1-1248-16,-1-3-256 0,0 0-48 0,-2 0-16 31,1-1-784-31,-3-1-144 0</inkml:trace>
  <inkml:trace contextRef="#ctx0" brushRef="#br0" timeOffset="50002.83">18110 10034 13823 0,'-14'12'608'0,"7"-5"128"0,0 0-592 0,4 2-144 15,3-5 0-15,-4 1 0 0,3 3 1408 0,-1 8 256 0,-3 7 64 0,0 8 0 16,-1 9-192-16,3 0-16 0,-2 0-16 0,1-1 0 16,1-3-416-16,1-1-64 0,-2 0-32 0,-1-4 0 31,5 4-480-31,0-4-112 0,0 1-16 0,0-1 0 16,5-1-624-16,-1-4-128 0,1 3-16 0,4-4-12736 15</inkml:trace>
  <inkml:trace contextRef="#ctx0" brushRef="#br0" timeOffset="50599.3">20224 10060 12895 0,'0'4'1152'0,"-2"-4"-928"16,1 3-224-16,-1-1 0 0,2 2 1232 0,-4-1 208 15,1 2 32-15,-4 6 16 0,-2 4-400 0,0-1-96 16,1 0-16-16,-1 4 0 0,4-4-368 0,1-2-80 15,4 2-16-15,0-2 0 0,0 2 80 0,0 2 16 16,4-3 0-16,1 1 0 0,0 0 32 0,2 2 0 16,4-2 0-16,-3 0 0 0,1 0-320 0,0-2-64 15,0-3-16-15,1 5 0 0,0-2-240 0,1 0 0 16,1 2 0-16,-3-4 0 0,-2 6 0 0,0 0 144 16,-2-4-144-16,-2 4 128 0,-3-1 96 0,0 1 16 15,-3 3 0-15,0-1 0 0,-4 4 464 0,0-1 112 0,1 0 16 0,-6-2 0 16,2 2 64-16,-4-2 0 0,2 2 16 0,-6-2 0 15,4-3-512-15,-7 0-96 0,2-4-32 0,-2 0 0 16,0-2-272-16,-3-1-272 0,3-2 48 0,-5-5 16 31,0 3-960-31,0-5-192 0,-2 0-48 0,3-5 0 0,6-4-400 0,-2-5-96 16,11 0-16-16,3-7-10160 0</inkml:trace>
  <inkml:trace contextRef="#ctx0" brushRef="#br0" timeOffset="50772.09">20097 10228 11055 0,'-2'8'976'0,"2"-3"-784"0,2-1-192 0,5-4 0 0,-2 0 1856 0,4 0 336 15,-1-4 64-15,10-1 16 0,-18 5-48 0,0 0-16 16,111-31 0-16,-111 31 0 16,96-30-2208-16,-96 30-224 0,0 0-160 0,138-50-16 15,-138 50-752-15,0 0-160 0,136-49-32 0,-136 49 0 0,0 0 960 0,132-47 192 16,-132 47 48-16,0 0 0 0,128-37-208 0,-128 37-32 15</inkml:trace>
  <inkml:trace contextRef="#ctx0" brushRef="#br0" timeOffset="51494.54">23058 9949 5519 0,'-2'-5'496'0,"2"-2"-496"0,-4 5 0 0,4-2 0 16,4 4 736-16,-4-3 48 0,-4-2 16 0,3-4 0 15,1-1-32-15,-4-3-16 0,-1 1 0 0,1 2 0 16,4 3 96-16,-5-2 32 0,2 4 0 0,-1 3 0 16,2-1 128-16,-1 3 16 0,-2 0 16 0,1-4 0 15,-1 8 448-15,0-3 96 0,1 1 16 0,-3 0 0 16,0 3 64-16,0-1 0 0,-1 4 16 0,-1 1 0 15,-2 5-464-15,-1 0-80 0,0 2-32 0,2 1 0 16,-4 2-320-16,0 7-64 0,2 0-16 0,-6 0 0 16,4 2-96-16,-3 5-32 0,1 4 0 0,0 1 0 0,1 4-144 15,1 5-48-15,0 2 0 0,2-4 0 0,-1-1-208 0,3 1-48 16,3-3-128-16,5 1 192 16,-1-1-192-16,6-7 0 0,2-4 0 0,8-1 0 0,4-4 0 0,6-7 0 15,3-1 0-15,2-4 0 0,5-6 0 0,-33-8 0 16,0 0-160-16,0 0 160 15,124-26-592-15,-98 11-48 0,2-6 0 0,-2-2 0 16,-4-3-64-16,-1 0-32 0,-3 0 0 0,-4 3 0 0,-6 0 464 0,-2 2 80 16,-6-1 32-16,-6 4 0 0,-6 1 160 0,-5 0 0 15,-2 6 0-15,-8-1 0 0,1 3 0 0,-5 6-128 16,0-3 128-16,-4 6-128 16,3 4-928-16,-1-2-176 0,7 1-48 0,3 1 0 15,8-3-1184-15,4-1-240 0</inkml:trace>
  <inkml:trace contextRef="#ctx0" brushRef="#br0" timeOffset="52137.92">24899 9769 3679 0,'-17'9'320'0,"1"-5"-320"0,6 1 0 0,1-2 0 16,4 1 1536-16,1-4 224 0,-1 2 48 0,-4 1 16 15,-3 1 496-15,-2-3 112 0,0 3 0 0,-1-1 16 16,6-1-912-16,4-4-192 0,1-1-48 0,3-1 0 16,4-1-160-16,2-4-48 0,4 1 0 0,0-1 0 15,5-2-384-15,3 1-64 0,0 0-32 0,3-3 0 16,2 5-288-16,3-3-64 0,1-1-16 0,-26 12 0 16,0 0 64-16,0 0 16 0,125-21 0 0,-125 21 0 15,0 0 48-15,114-5 16 0,-114 5 0 0,0 0 0 16,129 14-80-16,-129-14-16 0,80 19 0 0,-47-9 0 0,-2 4-32 0,-12 4-16 15,-1-1 0-15,-6 4 0 0,-3-2 160 0,-6 4 48 16,-3 3 0-16,-3 5 0 16,-6-1 176-16,-3 1 32 0,-4 2 16 0,-1 4 0 0,-4 0-208 0,-2 3-32 15,-3 1-16-15,-4 1 0 0,2 0-240 0,-3 2-48 16,-4 1-128-16,2-5 192 0,3 0-192 0,3-5 0 16,2-4 0-16,8-5 0 31,5-5-416-31,6-7-128 0,6-9-32 0,9-5-17088 0</inkml:trace>
  <inkml:trace contextRef="#ctx0" brushRef="#br0" timeOffset="52798.66">27109 9992 21183 0,'-10'6'944'0,"4"-1"192"0,3-5-912 0,3 0-224 16,2-5 0-16,3 1 0 16,0-1-320-16,2 0-96 0,7-7-32 0,0-2 0 15,0-4-1536-15,-2 6-320 0,-2 2-64 0,-1-3-16 0,-5 5 2080 0,-1 4 432 16,-3-1 64-16,-3 3 32 0,-1 0 2192 0,-1 2 432 15,0-1 96-15,-2 1 0 0,-2-4-496 0,0 4-96 0,-1 0-32 16,-4 0 0-16,-2 0-1328 0,-3 4-272 16,-2-1-48-16,-1 2-16 0,1 1-512 0,-2 2-144 0,0 1 0 0,1 3 0 15,-1 2 0-15,-3 0 0 0,3 4 0 16,2-3 0-16,0 1 0 0,2 1 0 0,4 1 0 0,1 3 0 16,8-2 0-16,1 3 0 0,5-1 0 0,5 2-128 15,4 1 128-15,0 2-128 0,5 2 128 0,1 4-128 16,1-3 128-16,2-1 0 0,-1 3 0 0,0 1-128 15,1 1 128-15,-4-5 0 0,0-2 0 0,-4 0 0 0,-1-3 0 16,-4-2 0-16,-5-2 0 0,-5-7 0 0,1 2 0 16,-4-2 0-16,-5-7 0 15,0 4 0-15,-1-4 0 0,-2-1 0 0,0-1 0 0,-1-3 0 0,-4 0 0 0,3-5 0 16,5-2 0-16,-1-2 0 0,1 1 128 0,8-3 16 16,2-5 0-16,3 1 0 0,3-3 240 0,6-6 64 31,5 1 0-31,3-5 0 0,2-5-448 0,6-3 0 0,6-8 128 0,-3-1-128 15,3-6-352-15,3 3-96 0,0-1-32 0,-1 5-9568 16,-3 8-1920-16</inkml:trace>
  <inkml:trace contextRef="#ctx0" brushRef="#br0" timeOffset="53662.87">29749 10109 14735 0,'4'-2'1312'0,"-4"-1"-1056"0,1 1-256 0,1-1 0 16,0-1 528-16,1 1 48 0,2-4 16 0,-1-5 0 16,6-1-368-16,-3-1-80 0,-1 2-16 0,-3 2 0 15,-1-2 176-15,-2 3 16 0,0 0 16 0,-2 4 0 16,-1-4 864-16,-1 4 160 0,1 0 48 0,-3-2 0 16,5 2 0-16,-6-2 0 0,1 0 0 0,-2 0 0 0,-1-2-464 0,-3 0-96 15,-2 4-16-15,-4 2 0 16,-1 1-384-16,-7 2-96 0,0 0-16 0,-9 5 0 15,0 0-336-15,-6 4 144 0,-3 7-144 0,0-2 0 16,1 0 144-16,-1 3-144 0,4 0 0 0,4-3 144 0,6 4-16 0,2-6-128 16,4 2 192-16,1-5-64 0,9 3-128 0,-3-4 0 15,6 1 0-15,2-2 0 0,3 0 0 0,4-3-272 16,2 1 32-16,5-2 16 16,-2-1-288-16,4-2-48 0,6 3-16 0,-1-6 0 0,7 3 208 0,4-3 48 15,-23 3 0-15,0 0 0 16,0 0-96-16,127-37-16 0,-127 37 0 0,0 0 0 15,113-44-80-15,-113 44 0 0,0 0-16 0,115-43 0 0,-115 43 528 0,0 0 0 0,98-40 0 0,-98 40 0 16,0 0 256-16,0 0 0 0,111-49 0 0,-86 40 0 16,-3 4-112-16,-4 2-16 0,-4 1 0 0,-2 4 0 15,-7 1 64-15,-1 2 16 0,1 8 0 0,-9-3 0 16,3 7 704-16,-3 6 144 0,-1 3 32 0,-2 5 0 16,2 4-144-16,-6 4-32 0,1 1 0 0,-1 7 0 15,-3 2-592-15,2 1-112 0,0-1-16 0,2 0-16 16,1-2-32-16,0-2 0 0,2-10 0 0,5-6 0 15,2-6-336-15,2-11-80 0,5-5-16 0,2-9-15808 16</inkml:trace>
  <inkml:trace contextRef="#ctx0" brushRef="#br0" timeOffset="177086.14">15899 9571 3679 0,'0'-7'320'0,"0"0"-320"15,0 2 0-15,0 1 0 0,2 3 448 0,1-6 0 16,-3-2 16-16,4-5 0 0,-4-4 256 0,0 1 48 16,0 0 16-16,-7 6 0 0,-2-1-464 0,-1 3-112 15,-3 1-16-15,-1 2 0 0,-3 1 64 0,-4 2 16 16,2-1 0-16,-7 4 0 0,3 0 736 0,0 0 144 15,3 0 16-15,-3 7 16 0,5-5 224 0,1 7 32 16,0-1 16-16,-4 1 0 0,2 3-432 0,-2-1-64 16,1 4-32-16,3 3 0 0,-6 1-448 0,2 4-96 15,-1 1 0-15,-1 0-16 0,2 6-16 0,-1-2 0 16,-5 5 0-16,5 0 0 0,1 2 160 0,-2 0 16 0,1 3 16 0,-5-1 0 16,1 3 32-16,0 0 16 0,-3 3 0 0,1 2 0 15,2-1-288-15,-2 5-64 0,7-2-16 0,0-2 0 16,10-1 80-16,-1-4 16 0,9 0 0 0,1 0 0 15,2-2 0-15,0 2 16 0,2 4 0 0,-2-44 0 16,10 80-336-16,-10-80 0 0,19 82 0 0,-19-82 128 16,28 83-128-16,-28-83 0 0,42 82 0 0,-42-82 0 15,54 82 0-15,-54-82 0 0,66 77 0 0,-66-77 0 16,73 57-176-16,-73-57 176 0,72 44-208 0,-72-44 80 16,75 31-224-16,-75-31-32 0,71 21-16 0,-71-21 0 0,72 14 272 0,-72-14 128 15,82 9-128-15,-82-9 128 0,106 7 304 0,-49-11 144 16,3 1 16-16,1-6 16 0,0-2-80 15,1-4-16-15,-1 1 0 0,0-4 0 0,-3 1-384 0,-9-9-176 16,-4 2 16-16,-12-4 0 16,-7 0-928-16,-7-2-176 0,-6-6-32 15,-8 1-16-15,0-5 832 0,-1-4 160 0,-4-1 48 0,-4-2 0 0,4 3 1104 0,0-3 208 16,0-3 48-16,4 1 16 0,-4-2-48 0,1-4-16 16,3 1 0-16,-4-7 0 0,0 0-656 0,-5-2-128 15,-4 2-16-15,-5 4-16 0,-4 4-224 0,-6 5 0 16,0 6 0-16,-11 4-160 0,0 3-16 0,-2 9 0 0,-1 1 0 15,-2 1 0-15,2 6 336 0,1 1 64 0,2 1 16 16,0 1 0-16,7 1-240 0,2 2 0 0,4 1 128 0,1-1-128 31,2 1-448-31,-1-1-144 0,5 4-32 0,-1-1 0 16,6 0-1680-16,1 4-320 0</inkml:trace>
  <inkml:trace contextRef="#ctx0" brushRef="#br0" timeOffset="177557.1">13977 9926 23951 0,'-19'-12'2128'0,"7"3"-1696"0,3 1-432 0,5 6 0 0,4 2 0 0,2 0 128 0,0 0-128 0,1-2 0 15,6 2 528-15,0-2 32 0,-1 2 0 0,1-3 0 16,0 3-960-16,-2-2-192 0,0 0-48 15,-2-3 0-15,0 0 16 0,-1 0 0 0,-1-2 0 0,-3-2-9328 16</inkml:trace>
  <inkml:trace contextRef="#ctx0" brushRef="#br0" timeOffset="177918.27">11417 10081 13823 0,'-7'-3'1216'16,"5"-2"-960"-16,2 5-256 0,0 0 0 16,2-4 1408-16,0 4 224 15,3-5 48-15,4-6 16 0,3-1-512 0,7-4-96 0,7-3-32 0,-3 5 0 0,3-3-1056 0,-3 1-256 16,-1 1-16-16,-1-1-9984 15</inkml:trace>
  <inkml:trace contextRef="#ctx0" brushRef="#br0" timeOffset="178169.99">9366 10139 28559 0,'-5'0'2544'0,"0"0"-2032"0,6 5-512 0,12 4-8368 31,-8-9-1760-31</inkml:trace>
  <inkml:trace contextRef="#ctx0" brushRef="#br0" timeOffset="186896.79">25380 9292 911 0,'0'-5'0'0,"0"0"0"0,0 1 0 0,-3 1 0 16,3 3 512-16,0-2 0 16,0 2 16-16,0-2 0 0,0 1-384 0,0-3-144 0,0 2 0 0,0 1 144 0,3 1-144 0,-3-2 0 15,2-2-160-15,2 4 160 0,-1 0 0 0,2-1-144 16,1-3 144-16,-3 1 0 0,2 1 0 0,-1-2 0 31,-4 4 192-31,0-3-64 0,-5 3 624 0,1 0 128 0,-1 0 16 0,1 0 16 0,-4 3 496 0,-1-3 80 16,4 0 32-16,-4 4 0 0,0-4-240 0,1 2-64 31,-1-2 0-31,0 0 0 0,-3 0-704 0,1 3-128 16,-2-3-48-16,0 2 0 0,-1-2-96 0,-3 2-32 15,3-1 0-15,-3 5 0 0,-1-3 176 0,-5 2 16 16,4-1 16-16,-3 3 0 0,3 0-16 0,-8 1 0 16,5-1 0-16,-4 2 0 0,-4 2 48 0,2-3 0 0,2 1 0 15,0 0 0-15,0-1 112 0,3 1 16 0,0 0 16 0,2 0 0 16,1 1-208-16,0 0-32 0,3 1-16 0,-4 1 0 15,4 2-336-15,-1 0 0 0,2 3 0 0,-1 4 0 16,0-2 0-16,3 4 0 0,1-2 128 0,0 2-128 16,4-1 320-16,0-1 0 0,0 0 0 0,1 2 0 15,-1-1-64-15,0 1 0 0,1 1-16 0,-1 1 0 16,0 1-112-16,-1-2-128 0,-1 4 176 0,1-2-176 16,-2 2 224-16,1 2-64 0,-1 1-16 0,1 0 0 15,3-4 128-15,-1 6 32 0,6 0 0 0,-4 2 0 0,5-1 64 16,2-34 16-16,5 67 0 0,-5-67 0 0,16 62 64 0,-16-62 32 15,0 0 0-15,45 87 0 0,-45-87-304 0,0 0-176 16,66 86 192-16,-66-86-192 0,0 0 0 0,84 78 0 16,-84-78 0-16,66 44 0 0,-66-44 0 0,66 40 0 15,-66-40 0-15,0 0 0 0,93 55 192 0,-93-55-192 16,0 0 192-16,83 42-192 0,-83-42 272 0,0 0-48 16,81 33-16-16,-81-33 0 0,0 0 144 0,80 20 32 15,-80-20 0-15,61-4 0 0,-61 4-112 0,62-10-16 16,-30-3 0-16,-3 1 0 0,-1-3-432 0,-3-6-80 15,-6 0-32-15,-3-4 0 16,-3-1-624-16,-4-3-128 0,0 2-32 0,0 1 0 0,-6-2 688 0,4 1 128 16,2-6 16-16,-1 1 16 0,5 1 224 0,-5-8 192 0,5 5-48 0,1-6 0 15,-1-2-144-15,0-5 0 0,-3 1 0 0,2-1-176 32,-3-1-368-32,0 4-80 0,-1 1-16 0,-2 3 0 15,2-1 144-15,-4 7 32 0,3 1 0 0,0-2 0 0,2 0 592 0,-1 4 112 0,3-4 16 0,-4 5 16 16,1 2 144-16,1 2 32 0,-4-2 0 0,-1-1 0 15,1 2-240-15,-5 1-32 0,2 0-16 0,0-2 0 16,-1 2 0-16,-1 0 0 0,-1 0 0 0,-3 3 0 16,-1 1-16-16,-4 1 0 0,-3-2 0 0,-6 2 0 15,1 4 112-15,-6 1 32 0,-4 4 0 0,-3 3 0 16,-8 6 368-16,-3-2 80 0,1 5 16 0,-3-4 0 0,1 4-160 0,0 0-16 16,2-2-16-16,-2-1 0 0,4 3-432 15,1-4-128-15,8-1 0 0,-1 2 0 16,7-4-1296-16,6 0-368 15</inkml:trace>
  <inkml:trace contextRef="#ctx0" brushRef="#br0" timeOffset="188136.42">17744 9620 19343 0,'-1'-2'1728'0,"1"2"-1392"16,1 0-336-16,-1 0 0 0,4 0 0 0,-4-4 0 16,0 4 0-16,0 0 0 15,-5-1-1168-15,1-1-208 0,-8 0-32 0,-2 4-16 16,0 0 480-16,-7-1 112 0,-2 8 0 0,1-4 16 0,-4 4 816 0,0 0 320 16,-4 6 0-16,2-4-16 0,2 6 1216 0,-2-1 240 15,4 3 48-15,1 2 16 0,0 2-128 0,1-1-32 0,4 6 0 0,1-2 0 16,5 0-464-16,-1 6-112 0,6-3 0 15,4 8-16-15,-2-4-528 0,5 2-96 0,0 2-32 16,1-3 0-16,3 1-416 0,-1-2 128 0,-3-33-128 0,9 66 0 16,-9-66 0-16,9 60 0 0,-4-32 0 0,-3 1 0 15,1-1 0-15,1 2 0 0,-2 1 0 0,1-1 0 16,2-3 0-16,2 3 160 0,-7-30 16 0,16 56 0 16,-16-56 192-16,26 61 32 15,-26-61 16-15,0 0 0 0,56 92-112 0,-56-92-32 0,0 0 0 0,66 87 0 0,-66-87-272 16,0 0 0-16,66 68 0 0,-66-68 0 0,0 0-128 0,72 52 128 15,-72-52-208-15,0 0 80 0,83 40 128 0,-83-40-208 16,0 0 80-16,101 18 128 0,-101-18-176 0,70 5 176 16,-70-5-128-16,68-7 128 0,-68 7 0 0,66-16-128 15,-33 8 128-15,4-6 0 0,-6-4 0 0,4 1 0 16,-3 0 192-16,-1-6-64 0,0 2-128 0,-1-7 192 16,0 2-64-16,1-5 0 0,-5-6-128 15,2-1 192-15,2-6-64 0,-4 1 0 0,-2-3-128 0,6-6 192 16,-4-5-64-16,5-1 0 0,-3-3 224 0,5-5 48 15,-5 3 16-15,-2-3 0 0,-3 9 96 0,-2-1 0 16,-4 1 16-16,-8-1 0 0,0 6-272 0,-8 0-64 0,-2 3-16 0,-13 0 0 16,-4 2-416-16,-11 2-80 0,-8 0 0 0,-10 1-16 31,-7-1-192-31,-12 6-48 0,-6 8 0 0,-1 1 0 0,5 11 576 0,0-2 0 0,2 4 160 0,3 0-32 16,6 3 0-16,-1 1 0 0,4 0 0 0,2 2 0 31,0 2-896-31,-1 1-192 0,5 1-16 0,2 5-8832 0,5 4-1776 0</inkml:trace>
  <inkml:trace contextRef="#ctx0" brushRef="#br0" timeOffset="-214337.94">29430 10078 911 0,'-3'0'0'0,"3"0"0"16,-4 0 0-16,4 0 0 0,0 0 128 0,-2 0-128 15,2 3 0-15,-3-3 128 0,-2 0 208 0,-2 4 48 16,2-3 0-16,-1-1 0 0,3 0 416 0,1 0 96 0,0 0 0 15,2-1 16-15,2-3-336 0,-4 1-64 16,2 3 0-16,0-5-16 0,0 1-496 0,-1 2-256 16,1-1 16-16,0-1 16 0,-4 3 224 0,2-3-176 0,-1 2 176 0,-1 1-160 15,1-1 416-15,1 2 64 0,-3 0 32 0,-2 0 0 16,2 2 192-16,-4-2 32 0,0 1 16 0,1-1 0 16,2 2-80-16,-2 2 0 0,-1-3-16 0,0-1 0 15,1 4-16-15,-1-1 0 0,0-1 0 0,4 2 0 16,-4-4 64-16,4 3 16 0,1-1 0 0,1-2 0 15,1 0-48-15,0 0-16 0,2 0 0 0,0-2 0 16,2-1-496-16,-2 3 128 0,2 0-128 0,-2-4 0 16,3 4 0-16,-3 0 0 0,2 4 0 0,0-4 0 15,-2 0 208-15,-2 5 48 0,2-2 16 0,-2 2 0 0,-1 1 304 0,-1-3 48 16,-1 6 16-16,0 0 0 0,0-1 0 0,-2 1 0 16,2 0 0-16,-4 3 0 15,0-2 80-15,0 3 32 16,-1-1 0-16,0-2 0 0,-1 4-208 0,-1-2-32 0,1 2-16 0,3 0 0 0,-1-2 64 0,0-3 16 15,2 3 0-15,2-1 0 0,2-3 0 0,1 1 16 16,-3 0 0-16,5 0 0 0,-4-1-160 0,1 1-48 16,1 0 0-16,-2-4 0 0,4 4 64 0,-5-1 0 15,5-1 0-15,0 0 0 0,-3 0 48 0,1-2 16 16,2 1 0-16,-2 2 0 0,0-1-192 0,2-1-16 16,0 2-16-16,0-2 0 0,0 2-32 0,0-3 0 0,0 2 0 0,0-3 0 15,2 1 0-15,2-3 0 0,-1 1 0 16,2-3 0-16,1 4-112 0,1-2-16 0,-2-2-128 0,0 0 192 15,0 3-192-15,2-3 0 0,-1 4 0 16,-1-3 0-16,2 3 208 0,-6-1-48 0,6-1-16 16,-5 1 0-16,2 3 16 0,-1-1 0 0,-1-2 0 0,1 4 0 15,1-5-160-15,1 5 160 0,-1-2-160 0,1-1 160 16,-2-2-160-16,2 3 0 0,4-5 0 0,-4 3 128 16,2-3-128-16,2 0 0 0,2 0 0 0,-3 0 0 15,3-3 0-15,1 3 0 0,0-5 0 0,2 3 0 16,-2-2 0-16,2-1 0 0,0 2 0 0,2-3 0 15,-2-1 0-15,3 2 0 0,-3-4 0 0,4 1 0 16,-18 8 0-16,0 0 0 0,0 0 0 0,83-44 0 16,-83 44 0-16,0 0 0 0,72-43 0 0,-72 43 0 0,0 0 0 0,64-46-176 15,-45 32 176-15,-1-1-128 0,-4 1-96 0,-2 0-16 16,-2 2 0-16,-1-2 0 0,0 5-80 0,-2 0-32 16,-2 4 0-16,-2-4 0 0,-1 1 80 0,2-4 16 15,-4 3 0-15,1-5-11056 16,3-4-2192-16</inkml:trace>
  <inkml:trace contextRef="#ctx0" brushRef="#br0" timeOffset="-213130.75">29850 10093 9215 0,'0'-3'816'0,"0"-1"-656"0,0 4-160 0,0 0 0 16,0-1 512-16,0-3 64 0,0 4 0 0,0-8 16 16,-3 2-112-16,1-2-32 0,-2-1 0 0,-1 0 0 15,2 0 16-15,-3 1 0 0,6-1 0 0,-5 0 0 16,3 6-64-16,1-2-16 0,1 1 0 0,0 2 0 16,0-1 192-16,0 3 16 0,1 0 16 0,-1-2 0 15,2 4 160-15,0-2 16 0,1 3 16 0,-3-1 0 16,0 2-336-16,0-1-64 0,0-1-16 0,-3 5 0 15,-1-2-80-15,3 5-32 0,-3-1 0 0,1 0 0 16,-2 1 528-16,1 1 96 0,-1 3 32 0,0-2 0 0,-2 2-144 0,0 2-16 16,3-3-16-16,-5 1 0 15,4 4-304-15,-3-1-48 0,1 1-16 0,0 1 0 0,3-2-64 0,-5 6-32 16,4-6 0-16,2 6 0 0,-3-2 128 0,-1-4 32 16,6 4 0-16,-6-2 0 0,5 2-448 0,-5 2 128 15,5 0-128-15,-5-3 0 0,6 3 144 0,-6-2-144 16,5-2 160-16,2 2-160 0,0-4 256 0,-4-1-32 15,8-4-16-15,-1 4 0 0,3-6-208 0,-3 4 144 16,2-1-144-16,1-3 128 0,-1 0-128 0,2 1 0 16,-2 1-160-16,-2-1 160 0,4 1-160 0,-3-2 160 15,1 2-160-15,-1 1 160 0,-1-3 0 0,-1 2 0 0,1 0 0 16,-3-1 0-16,4-2 0 0,-4 3 0 0,0-2 0 0,0-1 0 16,0 0 0-16,0-1 0 0,-4 5 0 0,4-5 0 15,-1 4 0-15,-1-1 0 0,0 3 0 0,-3-2 0 16,1 2 0-16,1 3 0 0,-1-3 0 0,-1-2 0 15,3 2 304-15,-5 0 0 0,6-1 0 0,-3-1 0 16,-1-2-112-16,2-1-32 0,-3 0 0 0,3-1 0 16,-1-1-32-16,3-1 0 0,-3-1 0 0,1 2 0 15,1-2-128-15,2 0 0 0,-4 0 0 0,1 4 0 16,1-2 0-16,2-2-272 0,0-1 64 0,2-3-10544 16,0 3-2096-16</inkml:trace>
  <inkml:trace contextRef="#ctx0" brushRef="#br0" timeOffset="-197528.07">28559 3525 6447 0,'2'-5'576'0,"-1"0"-576"32,3 1 0-32,-4 4 0 0,0 0 768 0,0-1 32 0,2-6 16 0,1 3 0 0,1-3 480 0,-3 0 112 15,3 2 0-15,-4 2 16 0,0 1 160 0,0 2 16 16,0 2 16-16,3 1 0 0,-3 1-384 0,2-3-80 15,-2 6 0-15,3 0-16 0,-3 0-240 0,0 2-64 16,0 1 0-16,-3 3 0 0,1 0-128 0,2 5-16 16,-3-1-16-16,-1 6 0 0,-1 1-112 0,2 1-32 15,-3 8 0-15,3 0 0 0,-2 5-64 0,-1 2-16 16,1 6 0-16,2 1 0 0,-3-4-144 0,-2 6-48 16,1 3 0-16,-2-1 0 0,0 1-128 0,-1 4-128 0,-2 1 192 0,-1 2-192 15,0-1 128-15,-3 3-128 0,0 1 0 0,2 5 0 16,-3-1 0-16,-1 0 0 0,1 2 0 0,0-9 0 15,3-1-128-15,1-6 128 0,3-7 0 0,1-5-144 16,1-1 144-16,1-8 192 0,1 0-32 0,3-5-16 16,1-3 48-16,2-6 0 0,0-1 0 0,4-5 0 15,1-3-192-15,-2 1 0 0,3-4 144 0,2-1-144 16,1-4 0-16,0 0 144 0,1-2-144 0,4-5 0 16,2 4 128-16,-16 3-128 0,0 0 0 0,57-28 0 15,-57 28 0-15,53-26 0 0,-53 26 0 0,57-32 0 16,-57 32 0-16,75-35 0 0,-75 35 128 15,91-34-128-15,-91 34 320 0,95-27 0 0,-95 27 0 0,93-15 0 0,-93 15-192 16,0 0-128-16,103-16 144 16,-103 16-144-16,0 0 0 0,83-14 0 0,-83 14 0 0,0 0 0 15,0 0-944-15,93-14-128 0,-93 14-16 0,0 0-9312 16,0 0-1856-16</inkml:trace>
  <inkml:trace contextRef="#ctx0" brushRef="#br0" timeOffset="-197119.75">29700 4205 8287 0,'-5'0'736'0,"-2"0"-592"0,5 1-144 0,-1 1 0 16,1-2 272-16,0 4 32 0,1-3 0 0,-3 6 0 15,-1 2 1040-15,-4 5 224 0,-3 3 32 0,-2 6 16 16,2 0 544-16,1 3 96 0,-3 0 32 0,4 4 0 16,1 3-432-16,2 1-96 15,0 6-16-15,2 4 0 0,0 3-1056 0,1 2-224 0,4 3-32 0,0-1-16 16,4 4-416-16,5-6 128 0,-1-7-128 0,1-4 0 16,7-6 0-16,-1-3 0 0,-15-29 0 0,42 44 0 15,-42-44-208-15,0 0 80 0,0 0 128 0,93 33-208 0,-93-33-64 16,0 0-16-16,0 0 0 0,90-28 0 0,-90 28 144 0,40-31 144 15,-21 10-208-15,2-5 80 0,-2-2 272 0,6-7 64 16,-2-3 16-16,-1-3 0 0,4-2 160 0,-3-2 16 16,0-8 16-16,-2 1 0 0,-1-2-112 0,-6 2-32 15,4 7 0-15,-8 1 0 0,1 13-272 0,-1 1-224 16,-1 6 32-16,-6 5 16 16,-3 5-1040-16,2 3-192 0,-2 4-64 0,4 2-7104 15,-4 5-1408-15</inkml:trace>
  <inkml:trace contextRef="#ctx0" brushRef="#br0" timeOffset="-196569.16">31091 4327 11055 0,'7'-4'480'0,"-2"4"112"0,-1-2-464 0,-3 1-128 0,3-1 0 0,-4-2 0 15,0 4 976-15,0 0 176 0,0-3 48 0,0-2 0 16,-5-1 528-16,-2 3 128 0,-2-2 0 0,-2 1 16 0,3 4 16 0,-6-2 0 16,2 4 0-16,-2-2 0 0,1 4-768 0,-1 1-160 15,-3 2-16-15,0 2-16 0,-6 1-288 0,0 6-64 16,-3-1-16-16,-3 3 0 0,-1-1-144 0,-1 6-32 15,3 3 0-15,-4 0 0 0,3 4-192 0,1 1-64 16,2 4 0-16,-1 0 0 0,7 1-128 0,0 3 0 16,3 2 0-16,1 3 0 0,1 1 128 0,2-1 32 15,5 5 16-15,2-6 0 0,3-3-176 0,6 0 0 16,3-1 0-16,6-8 128 0,4-5-128 0,-16-26-176 16,41 44 48-16,-41-44 0 15,0 0-576-15,89 17-96 0,-89-17-32 0,0 0 0 16,101-44 64-16,-101 44 0 0,67-54 0 0,-33 21 0 0,-2-3 640 0,-1-8 128 0,-5 1 0 0,0-3 0 15,1-1 208-15,-5-1 0 0,1-1 0 0,-2 0 0 16,-6 0-64-16,5 4-16 0,-1-2 0 0,-5 3 0 16,1 1 144-16,1 3 32 0,0 3 0 0,-2 9 0 15,-2 8 256-15,-3 4 48 0,-1 5 16 0,-1 8 0 16,0 6 144-16,-3 10 48 0,1 2 0 0,-5 10 0 16,0 6 16-16,0 9 0 0,0 9 0 0,-7 8 0 15,2 4-416-15,0 2-80 0,-2 1-16 0,1-4 0 16,5-5-192-16,2-4-128 0,6-8 160 0,7-8-160 15,4-3-176-15,-18-32-128 0,59 38-16 0,-59-38-18304 16</inkml:trace>
  <inkml:trace contextRef="#ctx0" brushRef="#br0" timeOffset="-181002.26">27538 6303 11967 0,'1'-5'1072'0,"-1"3"-864"0,0-1-208 0,0-1 0 16,0 4 400-16,0-1 48 0,0-6 0 0,0-2 0 16,4-1-176-16,-4-3-16 0,-4 1-16 0,3-2 0 15,1 4 416-15,0-2 96 0,0-1 16 0,0 0 0 16,0 0 512-16,0-1 96 0,5 2 32 0,-2-2 0 15,3 0 48-15,-1 6 16 0,-2-5 0 0,1 5 0 16,1-1-512-16,-1 0-112 0,1 2-16 0,-2 0 0 16,2 2-352-16,1 2-80 0,-1-3-16 0,2 6 0 15,-2 0-32-15,0 0-16 0,2 4 0 0,-5 1 0 0,5 0 16 0,-5 4 0 16,3 5 0-16,-3 2 0 0,3 3 32 0,-5 4 16 16,0 3 0-16,0 3 0 15,2 3-112-15,-2 6-32 0,1-2 0 0,1 5 0 0,2-1-256 0,-4 3 128 16,3 1-128-16,2-4 0 0,-3 0 144 0,5 0-144 15,-2 0 0-15,1-2 144 0,1 6 48 0,-2-4 16 16,-2 0 0-16,3 0 0 0,-3 4-208 0,2-4 144 16,-5 3-144-16,4-5 128 0,-3-1-128 0,3-2 0 15,-1 0 0-15,3-7 0 0,-1-6 0 0,2 3-144 16,3-6 144-16,-1-2-160 0,3-5-144 0,-5-6-16 0,2 2-16 16,0-8 0-16,-1 0-48 0,5-3 0 0,-5-2 0 0,4-4 0 15,-3 0 176-15,2-5 16 0,1-3 16 0,2-4 0 16,-2 3 176-16,-2-6 0 0,4-6 0 0,2-1 0 15,-4-4 0-15,2-3 0 0,0-4 0 0,0-5-128 16,2 5 304-16,-1-8 64 0,3-8 16 0,-1-1 0 16,4-5 128-16,-3 4 48 0,-1-4 0 0,0 7 0 15,1-1-432-15,1 9 0 0,-2 6 128 0,-4 6-128 16,2 8-576 0,-2 2-128-16,-1 5-48 0,-2 3 0 0,2 3-1024 0,-1 6-208 15,1 3-32-15,0 7-6912 0,-1 3-1376 0</inkml:trace>
  <inkml:trace contextRef="#ctx0" brushRef="#br0" timeOffset="-180718.15">28367 6767 11055 0,'-3'-2'976'0,"3"2"-784"16,0 0-192-16,3 2 0 0,-3-1 1024 0,0 1 176 16,0 2 16-16,2 1 16 0,-2 9 224 0,0 2 32 0,-2 3 16 0,-3 3 0 15,1-1 160-15,-4 2 16 0,1 3 16 0,0-3 0 16,0 3-560-16,2-2-112 0,-1 1-32 0,3 1 0 16,-1 0-656-16,4 0-128 15,-1 0-16-15,1-3-16 16,1-2-528-16,3-2-96 0,-4-2-32 0,5 1 0 15,-1-1-1600-15,4-3-320 0</inkml:trace>
  <inkml:trace contextRef="#ctx0" brushRef="#br0" timeOffset="-180341.39">28899 6784 20271 0,'-2'-5'1792'0,"-2"-4"-1424"16,4 6-368-16,-1 1 0 0,2-2 1376 0,-4 3 208 15,-2-6 32-15,-4-4 16 0,-5-1-1024 0,-7 3-208 16,-3 1-32-16,-2 8-16 0,-1 3 272 0,5 2 48 31,-4 1 16-31,1 6 0 0,3 0 400 0,2-2 64 0,5 4 32 0,1-1 0 0,3 1-480 0,3-2-112 16,4 0-16-16,1-2 0 0,6-1-320 0,-3 0-80 16,9 3-16-16,0-2 0 0,-1 3-160 0,5-1 0 15,-13-12 0-15,0 0 0 0,45 42 0 0,-45-42-144 16,0 0 144-16,57 50 0 0,-57-50-352 0,37 40 32 15,-37-40 16-15,33 37 0 16,-19-20-224-16,-9 2-48 0,-5-3-16 0,-3-2 0 0,-6 3 352 16,-5 4 80-16,0-2 16 0,-7-1 0 0,2-1 400 0,-2 4 96 0,-2-3 16 0,3-3 0 15,0 3 432-15,-2-3 96 0,-1-1 0 0,2-2 16 16,4-1-624-16,-1-6-128 0,4-1-32 0,0-4 0 31,6-4-832-31,-1 2-160 0,2-1-32 0,5-6-16 16,2-1-1648-16,2-2-336 0,5-2-64 0,2-4-16 15,5 3-32-15,-2-5-16 0</inkml:trace>
  <inkml:trace contextRef="#ctx0" brushRef="#br0" timeOffset="-180011.38">29024 6894 23039 0,'-9'14'1024'0,"2"-5"192"0,6-3-960 0,-3 0-256 0,4-1 0 0,0-2 0 0,0 3 176 0,0 2-16 15,0 6 0-15,-3 5 0 0,1 4 0 0,-2 0 0 16,3-2 0-16,1-6 0 0,0 3 528 0,0-1 96 16,1 4 32-16,5-7 0 0,1 3 80 0,-2 1 0 15,4-4 16-15,-1 1 0 0,3-1-192 0,-1-3-32 16,4-2-16-16,0-1 0 0,-2-1-448 0,-12-7-96 16,0 0 0-16,0 0-128 0,0 0 192 0,89 2-64 0,-89-2 0 0,0 0-128 15,0 0 128-15,87-40-128 16,-87 40 0-16,0 0 0 0,54-45 0 0,-54 45 0 0,32-39 0 0,-18 17 0 15,0-1 0-15,1-1 0 0,3-3 128 0,-4 0-128 16,0-1 0-16,0-2 160 0,1 4-160 0,-1 3 128 31,4-3-640-31,-4 5-144 0,1-1-32 0,-1 4 0 0,-14 18-976 0,0 0-208 0,49-42-48 0,-49 42-10176 16</inkml:trace>
  <inkml:trace contextRef="#ctx0" brushRef="#br0" timeOffset="-179540.32">29935 6843 14735 0,'-8'0'640'0,"3"-1"160"0,3-1-640 0,-2-2-160 16,4 3 0-16,0-1 0 0,-3 0 0 0,-2-1 0 15,-1-6 0-15,-2 4 0 0,-1-4 832 0,-5 0 144 16,2 4 32-16,-2 2 0 0,2-1 1040 0,-2 8 224 15,0-1 32-15,2 2 16 0,-2 8-1136 0,-4 0-224 16,1 7-64-16,-1-3 0 0,1 7-304 0,3-1-64 16,-2 3-16-16,6 0 0 0,-2 2-240 0,6-2-48 0,-1 0-16 0,6 1 0 15,-3-5-208-15,8 1-192 16,1-1 48-16,2-4 0 16,2-1-336-1,1-1-64-15,8 0-16 0,-18-16 0 16,0 0 96-16,0 0 16 0,71 26 0 0,-71-26 0 15,0 0-48-15,0 0 0 0,0 0 0 0,96-19 0 0,-96 19 224 0,0 0 32 0,49-40 16 0,-49 40 0 16,31-39-144-16,-17 17-16 0,2-1-16 0,-2-1 0 16,-6-1-128-1,4-1-32-15,-3 0 0 0,-2 0 0 0,0 0 304 0,-3 0 48 0,1 3 16 0,0 0 0 16,-1 1 192-16,-3 2 0 0,3 5 0 0,-1 3 0 0,-3 3 0 16,0 9 0-16,0 0 0 0,0 5 0 0,0 7 240 0,0 1 144 15,-3 4 16-15,3 0 16 0,-4 3 416 0,3 2 64 16,1 1 32-16,-4-2 0 0,4 5-336 0,-3 0-64 15,3 0-16-15,0 0 0 0,3-1-336 0,1-1-176 16,-3-5 160-16,6 4-160 0,2-6 0 0,0-5-336 16,-9-12 48-16,0 0-8016 15,0 0-1600-15</inkml:trace>
  <inkml:trace contextRef="#ctx0" brushRef="#br0" timeOffset="-179304.65">30565 6030 23039 0,'0'-2'1024'0,"-4"2"192"0,4 2-960 0,0 1-256 0,0 1 0 0,0 1 0 16,-3 0 816-16,1 9 112 0,2 7 32 0,-9 9 0 16,0 5 128-16,1 5 48 0,-1-4 0 0,-3 8 0 15,3-4 112-15,2 3 32 0,4 3 0 0,3 2 0 16,0 5-624-16,0 4-112 0,0 1-32 0,1-1 0 15,1 4-288-15,3 0-64 0,-3 2-16 0,2-2 0 16,1-2-144-16,2-7-224 0,-5 0 48 0,1-4 16 16,2-3-1296-1,-1-5-256-15,-4-4-48 0,0-6-12896 0</inkml:trace>
  <inkml:trace contextRef="#ctx0" brushRef="#br0" timeOffset="-179093.42">29294 6223 16575 0,'-29'0'736'0,"13"0"160"0,5 4-720 0,6-4-176 0,5-4 0 0,4 4 0 16,-3-1 144-16</inkml:trace>
  <inkml:trace contextRef="#ctx0" brushRef="#br0" timeOffset="-178597.36">31633 5999 2751 0,'3'-4'256'0,"-1"-1"-256"0,1 5 0 0,-6 0 0 15,3 0 0-15,-2 0 176 0,-1 3-176 0,-1-1 160 32,-3 5-496-32,-1 4-112 0,-5 4 0 0,5 4-16 0,-5 11 2928 0,5 1 592 0,3 4 112 0,-4 2 32 15,5 6 48-15,3 1 16 0,-5 1 0 0,5 4 0 16,-1-2-1568-16,-3-2-304 0,1-1-64 0,-1 1-16 16,1-1-1008-16,-1-1-304 0,2-3 128 0,-1 2-128 15,3-5 0-15,-6-3-240 0,5-2 48 0,-2-4 0 31,-1-2-896-31,2-9-192 0,1 1-16 0,0-10-10224 0</inkml:trace>
  <inkml:trace contextRef="#ctx0" brushRef="#br0" timeOffset="-178076.65">31429 5946 21183 0,'-9'2'1888'0,"9"-2"-1504"0,2 0-384 0,5 0 0 16,-2 0 1024-16,0 0 144 0,8 0 32 0,-13 0 0 31,0 0-2048-31,0 0-416 0,101-2-80 0,-101 2 0 16,0 0 592-16,92-5 128 0,-92 5 32 0,0 0 0 0,0 0 1680 0,103 7 352 0,-103-7 64 0,0 0 16 16,0 0-112-16,78 28-32 0,-64-18 0 0,-9 1 0 15,-1 3-768-15,-4 0-160 0,-5 3-16 0,-8 2-16 16,-1 2-224-16,-8 5-32 0,-4 4-16 0,-7 1 0 15,-1 1-16-15,0-1-128 16,-5 0 192-16,3-5-64 0,-1 4 192 0,2-6 16 0,4-3 16 0,1-3 0 0,4 3-176 16,3-4-48-16,6-1 0 0,0 1 0 0,3-5-128 0,1-1 0 15,8 1 0-15,2 0 0 0,6-1 0 0,-1-3 0 16,10 1 0-16,0 0 0 0,-12-9 160 16,0 0 48-16,0 0 16 0,86 35 0 15,-86-35-224-15,0 0 0 0,104 21 0 0,-104-21 0 0,0 0 0 0,108 24-128 16,-108-24 128-16,0 0 0 0,93 30-288 0,-93-30 48 15,0 0 16-15,64 45 0 16,-50-33-608-16,-9 5-112 0,-1-3-16 0,-4 2-16 16,-5 0 336-16,-4-1 80 0,-5 3 16 0,-3-1 0 0,-4 2 688 0,-2-1 144 15,-3 3 32-15,-6-2 0 0,-2 4 272 0,-1-6 64 16,-5 6 16-16,-4-4 0 0,4 0-416 0,-4 4-96 0,4-6-16 0,0 4 0 16,4-4-144-16,6-3 0 0,0 4 0 0,4-6 0 31,7-2-176-31,2-5-64 0,8-1-16 0,0-4 0 15,13-4-1504-15,1-2-304 0,4-7-64 0,8-4-9248 16</inkml:trace>
  <inkml:trace contextRef="#ctx0" brushRef="#br0" timeOffset="-177660.12">32206 6704 20271 0,'-14'7'896'0,"5"-5"192"0,2-2-880 0,6 0-208 0,1 0 0 0,-4 0 0 0,2 0 0 0,-1 0 0 16,-6 3 128-16,-3-1-128 15,-5 1-352-15,-1 3-112 0,-1 2-32 0,-2 5 0 0,2-1 1600 0,2 2 320 16,-1 0 64-16,1 3 16 0,3 2 128 0,0 0 32 16,3 1 0-16,1 0 0 0,1 0-832 0,0 0-176 15,4 0-16-15,-2-3-16 0,6 0-288 0,1 1-48 16,-4-1-16-16,8-3 0 15,-4 2-592-15,5-6-112 0,-2-1-16 0,2 0-16 32,-1-4-368-32,1-2-64 0,4-3 0 0,-4 0-16 0,4-3 528 0,0-2 128 0,3 0 0 0,-2-4 16 0,-10 9 240 0,0 0-144 15,44-38 144-15,-44 38-128 0,0 0 128 0,57-51-192 0,-57 51 192 0,40-42-192 16,-40 42 192-16,40-40 0 0,-40 40 0 0,39-40 0 16,-39 40 0-16,35-31 224 15,-35 31-32-15,0 0 0 0,0 0 400 0,0 0 80 0,0 0 16 0,0 0 0 16,0 0 96-16,0 0 32 0,71 35 0 0,-67-18 0 15,-8 2-240-15,4 4-32 0,-2-2-16 0,-1 5 0 16,-1 0-384-16,1-3-144 0,1 3 0 0,2-4 144 16,0-1-848-16,4-2-160 0,1-3-32 0,0-2-8912 15,7-4-1776-15</inkml:trace>
  <inkml:trace contextRef="#ctx0" brushRef="#br0" timeOffset="-177306.39">32724 6598 23951 0,'-28'8'1056'0,"10"-2"224"0,1-1-1024 0,5-2-256 0,5 3 0 0,3-3 0 0,-4 2 672 0,-6 4 80 16,-9 3 16-16,-5 9 0 0,0-2-496 0,-3 4-80 16,8-2-32-16,0 0 0 0,11-4 816 0,-2-1 176 0,7 0 16 0,2-6 16 15,7 4-176-15,1-2-48 0,4-3 0 0,2 0 0 16,5-1-560-16,-4 1-112 0,3 1-32 0,1-1 0 15,1-2-256-15,-15-7 0 16,0 0 0-16,0 0 0 0,67 35 0 0,-54-26 0 0,-4-1 0 0,0 3 0 16,-9-3 0-16,0 1 0 0,0 0 0 0,-4 3 0 15,-1-3 192-15,-4 1-32 0,2-1 0 0,-1 0 0 16,-1-1 208-16,-1 1 32 0,-3 5 16 0,-1-2 0 16,1 7-416-16,-5-6 0 0,1 0 128 0,-1 3-128 31,4-2 0-31,-3-2-144 0,3-1 144 0,2-3-208 15,3 1-880-15,4-5-160 0,0-3-32 0,3-1-16 16,2 0-1312-16,7-5-256 0,-2-4-48 0,7 1-8832 16</inkml:trace>
  <inkml:trace contextRef="#ctx0" brushRef="#br0" timeOffset="-177101.41">32914 6796 19583 0,'-6'9'432'0,"3"-4"80"0,1 2 32 0,2-2 0 0,2 1-544 0,-2-3 0 16,2 2 0-16,-2 9 0 0,1 4 1536 0,-1 6 192 16,0 4 32-16,-3 2 16 0,-2-3-976 0,-1 3-192 15,1-4-32-15,2 0-16 0,-3-1 272 0,-2 1 48 16,1 0 16-16,0 0 0 0,0-3-176 0,2-1-16 16,-2-1-16-16,0 0 0 0,3-5-480 0,-1-4-80 15,1 0-128-15,-1-3 176 16,5-4-1296-16,0-1-256 0,2-3-48 0,1-2-12272 0</inkml:trace>
  <inkml:trace contextRef="#ctx0" brushRef="#br0" timeOffset="-176818.29">33262 6972 26719 0,'-10'0'1184'0,"1"0"240"15,4 2-1136-15,-2-2-288 0,5 2 0 0,-3-1 0 0,1 3 1008 0,-8 1 144 16,-2 4 16-16,-7 5 16 0,-1 3-288 0,-1 1-48 15,2-1-16-15,2 4 0 0,3-2-208 0,6 4-48 16,1-6-16-16,4 6 0 0,3-2 128 0,5 0 16 16,3 1 16-16,1-3 0 0,1 2-208 0,1-3-64 15,5 3 0-15,-5-4 0 0,3 2-448 0,2-5 128 16,0 4-128-16,0-6 0 0,1 0 0 0,-1-3 0 16,-14-9 0-16,0 0 0 15,0 0-512-15,86 24 16 0,-86-24 0 0,0 0 0 16,0 0-896-16,96-14-176 0,-96 14-32 0,0 0-16 15,75-35-656-15,-75 35-128 0,52-36-32 0,-52 36-9568 0</inkml:trace>
  <inkml:trace contextRef="#ctx0" brushRef="#br0" timeOffset="-176651.85">33398 6429 28559 0,'-26'7'1264'0,"8"-4"272"0,3 2-1232 0,6-1-304 0,6 1 0 0,3-5 0 16,-4 4 672-16,-1 1 80 0,-4 4 16 0,-5-1 0 16,2 5-2224-16,2-5-432 0,1 1-96 0,5-4 0 15,4 4-2048-15,2-4-384 16,2-1-96-16,3-1-16 0</inkml:trace>
  <inkml:trace contextRef="#ctx0" brushRef="#br0" timeOffset="-175648.65">28848 8211 10127 0,'2'1'896'0,"-2"-1"-704"15,2 0-192-15,-2 0 0 0,0 0 576 0,0 0 64 16,0 0 32-16,0 0 0 0,0 0-96 0,-2 6-32 16,0-5 0-16,-3 1 0 0,1-2 128 0,-1 0 32 15,2 0 0-15,-1 4 0 0,2-3-160 0,-1 1-32 16,-1 0 0-16,1 1 0 0,-2 2 176 0,0 1 16 16,-4 1 16-16,0 1 0 0,4 3-16 0,-7-2 0 15,0 4 0-15,1 0 0 0,-1 4-272 0,-2 1-64 16,2 4-16-16,-2 1 0 0,2-2-352 0,1 5 0 15,-1 0 0-15,1-3 128 16,4-1 48-16,1 1 16 0,2-2 0 0,4-2 0 16,4-3 64-16,2-2 0 0,7-1 16 0,-1-4 0 0,-12-9-16 0,0 0-16 0,0 0 0 0,89 21 0 15,-89-21-112-15,0 0 0 0,0 0-128 0,110-21 192 16,-110 21-192-16,0 0 0 0,71-40 0 0,-54 23 0 16,3-1 0-16,-3-4 0 0,-1 2 128 0,-2-4-128 15,-2 1 0-15,-2 1 176 0,-3-4-176 0,-2-2 160 16,-5 3-160-16,-6-1 0 0,-1 2 0 0,-6 0 0 15,-1-3 0-15,-3 8 0 0,0-2 0 0,-6 4 0 16,2 6 0-16,-7 5 0 0,4 0 0 0,-2 6 0 16,-2 6 0-16,5-3 0 0,-3 6 0 0,3-4 0 15,6 4-736-15,5-1-80 16,-1 1-16-16,5 0-7120 16,6-1-1440-16</inkml:trace>
  <inkml:trace contextRef="#ctx0" brushRef="#br0" timeOffset="-175120.64">29207 8238 4607 0,'-2'13'400'0,"2"-8"-400"16,0 4 0-16,0-1 0 0,2-4 1456 0,-2 1 208 0,0 0 32 15,0 7 16-15,4 8-624 0,-8 4-128 0,2 7-32 0,-1 1 0 16,-2 3-144-16,-2-4-16 0,0 5-16 0,-2-1 0 15,0 7 656-15,1-2 144 0,-5 2 32 0,1 1 0 16,2 1-880-16,-6 1-160 0,2-1-32 0,0-1-16 16,0 3-496-16,-3-5-160 0,-1 1 0 0,1-3 0 15,-2-3-1008 1,7-6-208-16,-4-8-32 0,5-4-16 16,6-4 16-16,2-11 0 0,-3 1 0 0,3-8 0 0,6-1 640 15,-1-7 144-15,5 0 32 0,-2-11 0 0,6-3-192 0,1-5-48 0,2-4 0 0,2-5 0 16,-1 0 1136-16,3-7 208 0,1 0 64 0,0-4 0 15,4 1 496-15,-1-1 96 0,3-3 32 0,-3 5 0 0,5-3-48 0,-1 0 0 16,0 3 0-16,2 4 0 0,-2 6-272 0,-3 8-64 16,-1 8-16-16,-22 23 0 0,0 0-48 0,0 0-16 15,73-31 0-15,-59 33 0 0,0 1 144 0,-1 6 16 16,-3 0 16-16,2 3 0 0,-3-2-272 0,0 6-64 16,-4 0-16-16,2-4 0 0,0 5-400 0,-4-3-160 15,1 4 128-15,-4-1-128 0,-4-1 0 0,-1-1 0 16,-4 1 0-16,-5 0 0 0,2-1 0 0,-7-1 0 15,-2-1 128-15,-2-3-128 0,-3 4 288 0,0-2 32 16,0-3 0-16,0 3 0 0,0-3-64 0,-2-4-16 16,2 0 0-16,0-1 0 15,3-4-864-15,-1-6-160 0,1-1-48 0,5 2 0 16,3-3-1216-16,3-1-240 16,3 0-48-16,5-3-8240 0</inkml:trace>
  <inkml:trace contextRef="#ctx0" brushRef="#br0" timeOffset="-174884.52">29644 7991 15263 0,'-1'12'320'0,"-3"-5"80"0,4-3 16 0,0 1 32 0,4-1-448 0,-4-4 0 0,3 5 0 0,2 2 0 15,-1 3 512-15,1 6 0 0,0 1 16 0,-1 2 0 0,-2 4 224 0,-2-2 32 16,0 2 16-16,0-1 0 0,-2 1 1136 0,2-2 240 15,-4 5 32-15,3 0 16 0,-3 0-640 0,4 2-128 32,-3 3-32-32,1-1 0 0,0 0-576 0,0 1-112 15,2 0-32-15,0-1 0 0,2-2-512 0,0 3-192 16,0-5 144-16,1 6-144 16,2-6-688-16,-1 0-208 0,1 0-64 0,0-3 0 15,2-1-1536-15,-5-4-320 0</inkml:trace>
  <inkml:trace contextRef="#ctx0" brushRef="#br0" timeOffset="-174491.4">29585 8294 10127 0,'0'2'896'0,"0"-2"-704"0,4 3-192 0,1-1 0 16,-3 0 1216-16,1 0 224 0,1 5 32 0,4 0 16 15,1 5-784-15,5 7-144 0,0 2-48 0,2 1 0 16,-2-1 784-16,3-1 160 0,-3-3 16 0,3-5 16 16,3 2 160-16,-3-2 16 0,-17-12 16 0,0 0 0 15,0 0-704-15,84 14-144 0,-84-14-16 0,0 0-16 16,0 0-544-16,0 0-128 0,95-17 0 0,-81 12-128 0,4 1 0 0,-6-1-256 16,2 0 32-16,-2-2 0 0,-1 5-144 15,1-2-16-15,-3 1-16 0,-4-2 0 0,3 5 192 0,-2-2 32 16,1 2 16-16,-2-2 0 0,0 4 160 0,0 0 0 15,-1-2 0-15,-1 5 0 0,-3 2 0 0,0-2 0 16,0 9 0-16,0 0 128 0,-5 2 480 0,3-2 96 16,-3 3 32-16,0 2 0 0,0 0 32 0,-2 4 16 15,1 0 0-15,1 5 0 0,-2-2-288 0,6 0-64 16,-3 0-16-16,4-5 0 0,4-2-416 0,-3-2-304 16,6-1 48-16,-2-5 16 15,4 1-2016-15,2-7-416 0,1 0-80 0,0-5-10240 0</inkml:trace>
  <inkml:trace contextRef="#ctx0" brushRef="#br0" timeOffset="-174113.65">30460 8493 15663 0,'-5'10'688'0,"5"-1"144"0,-4-2-656 0,3-2-176 0,1-3 0 0,0 1 0 15,1 3 336-15,-2 1 48 0,1 3 0 0,-6 7 0 0,3 1-384 0,-6-1 0 16,2 4 0-16,-2-2 0 0,2-1 768 0,1-1 224 16,-3 2 48-16,4-1 16 0,-1-1 96 0,3 1 0 15,-2-1 16-15,1 0 0 0,2 1-400 0,2-4-64 16,2-2-32-16,2 2 0 0,4-2-160 0,1-3-16 16,2-4-16-16,2 0 0 0,5-1-352 0,-18-4-128 15,0 0 0-15,0 0 144 0,104-18-144 16,-104 18 0-16,0 0 0 0,93-43 0 0,-93 43 0 0,61-40 0 15,-61 40 128-15,45-44-128 0,-33 21 0 0,-3 1 0 16,-4 1 0-16,-8-2 0 0,-2 1 0 0,-8 1 128 16,-4-2-128-16,-2 6 0 0,-4-1 784 0,-3 4 80 15,-4 6 16-15,2-1 0 0,4 0-368 0,-2 6-64 0,-2 1 0 0,2-1-16 16,7 6-432-16,-2-1 0 0,2 1-192 0,6 2 192 31,-1-1-1312-31,6 3-144 0,4-5-16 0,1 1-16 16,6-1-1472-16,1 1-304 0</inkml:trace>
  <inkml:trace contextRef="#ctx0" brushRef="#br0" timeOffset="-173720.84">30922 8428 20271 0,'-9'13'896'0,"2"-8"192"15,5 3-880-15,-1 1-208 0,1-4 0 0,2-1 0 0,0 1 304 0,-3 7 16 16,-3 9 0-16,-2 4 0 0,-1 8-192 0,-5 0-128 15,2 0 192-15,-2 0-192 0,2-2 1328 0,3-1 144 16,0 1 48-16,-1-1 0 16,3-2-336-16,2-2-64 0,1 0-16 0,1-3 0 0,1-1-752 0,2-6-160 15,2-2-16-15,-2-5-16 16,1-4-672-16,1-2-144 0,2-3-32 0,-3-3 0 16,3-2-544-16,-1-6-112 0,3-1-32 0,2-5 0 15,1-4 640-15,0-2 128 0,3-3 32 0,4 0 0 0,-1 0 384 0,3-6 192 16,-1 6-160-16,-1-5 160 0,1 3 0 0,1-2 0 15,-3-1 0-15,3 1 0 0,-3-1 656 0,1 0 128 0,2 5 32 0,-3-1 0 16,1 5 400-16,1 4 64 0,-3 8 32 0,-3 3 0 16,-1 5-16-16,-1 4 0 0,-2 1 0 0,0 10 0 15,-5-3-224-15,1 7-48 0,1 4-16 0,-4 2 0 16,-4 3-368-16,2 7-64 0,1 4 0 0,-1 3-16 16,-3 2-352-16,1 5-64 0,-1-4-16 0,1-1 0 15,4 2-128-15,0-6 0 0,0-3 0 0,4-7 0 16,1-2-752-1,-1-5-16-15,1-6-16 0,-2-3-10720 0,3-3-2128 0</inkml:trace>
  <inkml:trace contextRef="#ctx0" brushRef="#br0" timeOffset="-173500.68">30446 7867 24879 0,'-35'2'2208'0,"13"-2"-1760"16,1 2-448-16,10 0 0 0,4-2 1488 0,5 0 224 16,-4 0 32-16,-1 3 16 15,-9-1-2320-15,-2 0-464 0,3-1-80 0,3-1-32 16,6 0-1808-16,6 0-352 0,6 0-80 0,2 0-16 16,6-1 2096-16,7 1 400 0,-21 0 96 0,0 0-5056 0</inkml:trace>
  <inkml:trace contextRef="#ctx0" brushRef="#br0" timeOffset="-173208.08">31987 8132 2751 0,'-18'14'256'0,"8"-2"-256"0,1-1 0 0,2-4 0 0,7-2 7136 0,2-2 1376 16,3 3 288-16,-3 2 48 0,5 10-6368 0,-2 4-1280 16,7 10-256-16,-3 3-48 31,1 5-2448-31,-1 7-496 0,-2 7-80 0,-2 8-32 0,-5 8 576 0,0 10 112 0,-5 4 32 0,-2 8 0 0,-2 7 1024 0,-1 1 208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0" timeString="2023-07-25T20:39:44.1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7-25T20:39:44.788"/>
    </inkml:context>
  </inkml:definitions>
  <inkml:trace contextRef="#ctx0" brushRef="#br0">32241 10518 0,'0'0'0,"0"0"0,0 0 16,0 0 0,0 0-1,0 0 1,-56 87 0,49-76-1,4-2 1,-1 6-1,2-4 1,1 1 0</inkml:trace>
  <inkml:trace contextRef="#ctx1" brushRef="#br0">25279 1392 3679 0,'0'0'320'0,"0"0"-320"15,0 0 0-15,0 0 0 0,0 0 192 0,0 0-16 16,0 0-16-16,0 0 0 0,32-28 208 0,-32 28 32 15,8-9 16-15,-11 6 0 0,1-3 912 0,-1 6 176 16,-1-1 32-16,-1-3 16 0,0 1-336 0,0 3-80 16,-2-2-16-16,-2-1 0 0,4-1-224 0,-4 2-64 15,0 1 0-15,-1-5 0 0,1 1 64 0,2-4 0 16,2 4 0-16,-4-2 0 0,4 2-544 0,-4-4-96 0,2 6-32 0,-2-4 0 16,-1 3-224-16,1-1 0 0,-5 3 0 0,2 1-160 15,-2 1 160-15,-3 0 128 0,1 3-128 0,-1-1 176 16,1 5 176-16,-5-2 32 0,2 0 16 0,0 4 0 15,3 3-64-15,-1-3-16 0,1 1 0 0,0 3 0 16,4-3-128-16,0-1-48 0,1 3 0 0,3 0 0 16,1-1 0-16,2-3 0 0,3 4 0 0,0-1 0 15,2-2 16-15,0-9 0 0,0 0 0 0,0 0 0 16,0 0-160-16,35 50 0 0,-35-50 0 0,0 0 0 16,0 0 0-16,0 0 0 0,90 37 0 0,-90-37 0 15,0 0 0-15,77 22 0 0,-77-22 0 0,0 0 0 16,80 25 0-16,-80-25 0 0,0 0 0 0,74 31 0 15,-74-31 0-15,0 0 0 0,61 40 0 0,-61-40 0 0,0 0 0 16,40 45 128-16,-40-45-128 0,8 35 0 0,-11-16 208 16,-2 2-32-16,-4 0-16 0,-3-2 0 0,-2 2 560 0,-4 0 112 15,1-2 32-15,-6 0 0 0,-3 1 96 16,0-5 32-16,-2-3 0 0,-2 2 0 0,-1-1-512 0,0-5-96 16,-4-2-32-16,-3-1 0 0,4-3-224 0,0-4-128 15,2 0 160-15,3-5-160 16,2 0-320-16,0-2-144 0,2-3-48 0,3 0 0 15,2-2-944-15,3 0-192 0,5-2-32 0,3-3-16 16,4 2-480-16,1-2-112 0,4-2-16 0,9-2-7728 0</inkml:trace>
  <inkml:trace contextRef="#ctx1" brushRef="#br0" timeOffset="342.54">25628 946 16575 0,'-4'0'1472'16,"3"0"-1168"-16,1 3-304 0,1-3 0 15,-1 0 128-15,0 4-128 0,-1-2 192 0,-1 6-192 16,0 1 608-16,-1 8 16 0,3 1 0 0,3-1 0 0,-3-17 1408 0,9 46 272 15,-9-46 64-15,17 50 16 0,-8-22-1072 0,0 3-224 16,1 2-32-16,2 0-16 0,-3 2-144 0,0 4-16 16,-1-3-16-16,-2 4 0 0,1-1-288 0,-2-3-48 15,-3 4-16-15,-1 2 0 0,-1-2-384 0,-1 0-128 16,-1-3 0-16,-3 3 0 0,1-2 0 0,-1-3 0 16,-2 0 0-16,2-2 0 0,-2-4-176 0,2-1-32 15,3-3-16-15,-2-6 0 16,-1 2-1120-16,2-2-208 0,3-7-48 0,0 2-8000 15,0-5-1584-15</inkml:trace>
  <inkml:trace contextRef="#ctx1" brushRef="#br0" timeOffset="924.27">25588 1486 10127 0,'-9'-7'896'0,"4"5"-704"0,1-1-192 0,1-1 0 16,3 8 1984-16,0-4 384 0,3 1 64 0,-3 3 0 15,0 1-512-15,0 4-96 0,0-9-32 16,0 0 0-16,0 0-336 0,19 43-80 0,-19-43-16 0,0 0 0 16,0 0-368-16,0 0-80 0,70 40-16 0,-70-40 0 15,0 0-352-15,75 9-80 0,-75-9-16 0,0 0 0 0,87 4-224 0,-87-4-48 16,0 0-16-16,98-6 0 0,-98 6-416 0,0 0-96 16,92-7-16-16,-92 7 0 15,0 0-1024-15,75-8-208 0,-75 8-32 0,0 0-16 16,0 0-224-16,72-16-48 0,-72 16-16 0,0 0 0 31,0 0 256-31,0 0 48 0,0 0 16 0,0 0 0 0,0 0 944 0,0 0 192 0,0 0 32 0,0 0 16 0,48 42 608 0,-49-27 112 16,-1 3 32-16,0 1 0 0,2 0 592 0,0 0 128 15,0 4 32-15,0 0 0 0,2-1 560 0,0 1 112 16,3 3 32-16,-5 0 0 0,3 4-560 0,3-4-128 16,-5 2 0-16,3-2-16 0,-1 4-240 0,-1-3-64 0,1-1 0 15,1-3 0-15,-4-23-416 0,14 45-96 16,-14-45 0-16,0 0-16 0,21 44-240 0,-21-44 0 0,0 0 0 0,0 0 0 15,0 0 0-15,0 0-192 0,0 0 16 0,0 0 0 16,0 0 816-16,0 0 144 0,0 0 48 0,0 0 0 31,59-23-1472-31,-55 9-304 0,-1-7-48 0,2 2-16 0,4-3 816 0,-4-8 192 0,4 2 0 16,0-5 0-16,-4 2 0 0,2-1 0 0,2-2 0 0,-2-1 160 16,1 0 0-16,1 2 0 0,0 0 0 0,-2 5 0 15,1 2-160-15,1 3 0 0,-2 2 0 0,2 7 128 16,-2 2-128-16,1 3 0 0,-4 4 0 0,3 0 0 0,0 1 576 0,-2 1 16 15,-5 3 16-15,0 0 0 0,0 0-112 0,0 0-32 16,0 0 0-16,0 0 0 0,0 0-256 0,0 0-48 16,0 0-16-16,0 0 0 31,84 7-448-31,-84-7-80 0,0 0-32 0,0 0 0 0,0 0-976 0,0 0-192 0,85 5-32 0,-85-5-12592 16</inkml:trace>
  <inkml:trace contextRef="#ctx1" brushRef="#br0" timeOffset="1128.83">26973 1524 911 0,'-5'9'0'0,"1"-2"0"0,-1 1 0 15,2 1 0-15,3-4 3520 0,0 1 640 0,0 2 112 16,-4 5 16-16,1 13-2784 0,-3 5-560 0,1 4-112 0,0 1-32 16,-2-1 864-16,2-3 160 0,5-1 32 0,-4-1 16 15,3-4-960-15,1-4-192 0,0 1-32 0,1-2-16 31,-1-21-1632-31,7 35-320 0,-7-35-64 0,0 0-9936 16</inkml:trace>
  <inkml:trace contextRef="#ctx1" brushRef="#br0" timeOffset="1537.71">27198 1533 10127 0,'0'0'448'0,"0"0"96"0,0 0-544 15,0 0 0-15,0 0 0 0,0 0 0 0,0 0 1424 0,0 0 176 16,0 0 48-16,35 43 0 0,-34-20 1104 0,-2-2 208 16,-1 0 48-16,-3-2 16 0,1 4-992 0,-1-3-208 15,3 1-32-15,-1-1-16 0,-1-3-976 0,3 4-192 16,1-2-32-16,0-2-16 0,1 1-112 0,-1-4 0 16,4 3-16-16,-1-3 0 0,-3-2-432 0,2 1 0 15,2-5 128-15,-1-3-128 16,2 1-432-16,-3-6-112 0,5 3-32 0,-5-6 0 15,5-3-464-15,-4 1-112 0,4-2 0 0,0-7-16 16,2 6 256-16,1-6 48 0,2-4 16 0,-1 4 0 16,-11 14 256-16,26-38 48 0,-10 19 16 0,-2-2 0 0,0-2 224 0,1 1 48 15,4-1 16-15,-1-1 0 0,-18 24 240 0,35-40 0 16,-35 40 0-16,35-37 0 0,-35 37 160 0,0 0-160 0,41-31 128 0,-41 31-128 16,0 0 416-16,0 0 0 0,0 0 0 0,0 0 0 15,0 0 800-15,0 0 176 0,0 0 16 0,56 47 16 16,-56-47-464-16,2 29-112 0,-2-29-16 0,2 39 0 15,-2-20-464-15,0 3-112 0,1-1 0 0,-1 2-16 16,0 0-240-16,4-1 0 0,-2-1-144 0,1 2 144 16,-3-23-1024-16,12 42-128 0,-12-42 0 0,0 0-13456 15</inkml:trace>
  <inkml:trace contextRef="#ctx1" brushRef="#br0" timeOffset="2134.39">28191 1552 16575 0,'-9'-9'736'0,"4"2"160"0,-2 2-720 0,2 2-176 16,2 3 0-16,1 0 0 0,-7 0 0 0,-3 3 0 0,-6 1 144 0,-4 3-144 16,-8 1 2224-16,2 4 368 0,6 2 80 0,-4 4 16 15,3 3-384-15,5-2-80 0,-2 2-16 0,2 1 0 16,4 4-1280-16,0-3-256 0,2 3-48 0,7 0-16 15,0 1-288-15,3-1-64 0,4 0-16 0,3-4 0 16,4 1-240-16,-9-23 0 0,0 0-192 16,40 49 192-1,-40-49-912-15,0 0-80 0,66 35-16 0,-66-35 0 16,0 0-624-16,83-4-128 0,-83 4-32 0,61-19 0 0,-61 19 768 0,58-35 160 0,-58 35 32 0,54-36 0 16,-54 36 576-16,40-42 112 0,-19 17 144 0,-4 1-208 15,-1-2 208-15,0 2 0 0,-4-3-160 0,-2-2 160 16,3 6 0-16,-5-3 0 0,-2 7 128 0,-1 1-128 15,-2 3 448-15,-1 1 16 0,0 5 0 0,-4 4 0 0,0 1 528 0,-3 8 96 16,2 1 32-16,-6 4 0 0,0 8 336 0,0 1 64 16,-3 4 16-16,2 6 0 0,1 2-624 0,-3 8-112 15,3 4-32-15,-1 7 0 0,1 3-208 0,2 9-48 16,2 5-16-16,3 0 0 0,2 0-48 0,0 1-16 16,2-1 0-16,-2 0 0 0,3-3-192 0,-3-4-48 15,-5-2 0-15,2-3 0 0,-4-5-192 0,-2 0 144 16,-2-4-144-16,-6-6 128 0,3-5-128 0,-7-6 0 15,2-7 0-15,-2 2 0 0,-2-6 0 0,1-5 0 16,-3-3-160-16,3-7 160 0,3 1-352 0,1-8 32 16,1-4 0-16,-1-5 0 15,6-3-272-15,2-7-48 0,3-1-16 0,5-8 0 16,2-2 16-16,5-5 0 0,6-8 0 0,4-1 0 0,8-4 384 0,8-4 64 0,8 0 32 0,1-1 0 16,8 9 160-16,-4 4 0 0,1 1 0 0,2 1-128 15,-1 5 128-15,-1 1 0 0,2 6 0 0,-3 1 0 16,-44 30 0-16,80-54 0 0,-80 54 0 0,75-52 0 15,-75 52-224-15,57-49-112 0,-31 26-32 0,-5-3 0 32,-2 0-1680-32,-1 0-320 0,-6 3-80 0,-7-3-10192 0</inkml:trace>
  <inkml:trace contextRef="#ctx1" brushRef="#br0" timeOffset="2323.6">27212 892 33167 0,'-14'3'2944'0,"2"-1"-2352"16,6 2-464-16,1-3-128 16,5-1-752-16,-3 2-160 0,-4 0-48 0,-7 1 0 0</inkml:trace>
  <inkml:trace contextRef="#ctx1" brushRef="#br0" timeOffset="8261.52">2457 3025 8287 0,'-9'-3'736'0,"0"3"-592"0,9 0-144 0,-3 3 0 15,3-3 224-15,-2 2 16 0,-5-2 0 0,-2 4 0 16,-5 4-560-16,0-2-96 0,1 2-32 0,-5 1 0 31,1 0-384-31,-1-1-96 0,1 1-16 0,-1 0 0 0,-1 0 1072 0,2-1 224 0,1 1 32 0,-1-4 16 16,-1 4 640-16,1 3 128 0,1 0 32 0,-1 2 0 16,-1 0-208-16,1 0-32 0,-1 4-16 0,-2-1 0 15,2 4-208-15,4-2-32 0,0 5-16 0,0-1 0 0,2 3-416 0,2-1-80 16,1 1 0-1,5 0-16-15,1 0-176 0,1 0-144 16,2 2 144-16,0-2-208 0,2 0 64 0,-2 0 16 0,3 6 0 0,-1-6 0 0,0 5 128 0,0-1 0 16,1 1 0-16,-3 0 0 0,0 1 144 0,-3 3-144 15,1-4 192-15,0 4-192 0,0 3 512 0,-5-1 0 16,0 1 0-16,1-1 0 0,0-3 192 0,-2 3 48 16,-3-2 0-16,2 3 0 0,-1-1-208 0,-1 1-32 0,3 4-16 15,-4 1 0-15,3 1-176 0,4 5-48 0,-4 3 0 0,5 4 0 31,3-6 16-31,1 2 0 0,5 1 0 0,0-5 0 0,-5-48-96 0,21 93 0 0,-21-93-16 0,26 85 0 16,-26-85-16-16,35 84 0 0,-35-84 0 0,37 82 0 16,-37-82-160-16,43 76 0 0,-43-76 0 0,37 73 0 15,-37-73 0-15,35 74 0 0,-35-74 128 0,29 69-128 16,-29-69 256-16,26 72-48 0,-26-72 0 0,20 64 0 16,-20-64-80-16,15 63 0 0,-15-63-128 15,14 62 192-15,-14-62-192 0,0 0 0 0,26 88 128 0,-26-88-128 16,0 0 0-16,37 83 0 0,-37-83 0 0,0 0 0 15,56 75 0-15,-56-75 0 0,0 0 0 0,62 78 0 0,-62-78 0 16,0 0 0-16,67 67 0 0,-67-67 0 0,0 0 144 0,75 68-16 16,-75-68 0-16,0 0 0 0,88 66 208 0,-88-66 48 15,0 0 0-15,102 69 0 0,-102-69-384 0,74 40 144 16,-74-40-144-16,75 39 0 0,-75-39 0 0,0 0 0 16,107 40 0-16,-107-40 0 0,78 19 0 0,-78-19 0 15,86 21 0-15,-86-21-144 0,99 14 144 0,-99-14-208 16,113 17 80-16,-113-17 128 15,122 18 0-15,-122-18 0 0,119 21 0 0,-119-21 0 0,108 27-128 0,-108-27 128 16,108 39 0-16,-108-39 0 0,111 45 0 0,-111-45-144 16,124 54 144-16,-124-54 0 15,132 52-464-15,-132-52 16 0,128 54 0 0,-128-54 0 16,127 47-64-16,-127-47-16 0,123 46 0 0,-123-46 0 0,142 38 288 0,-67-17 64 0,3-4 16 0,-1-6 0 16,-8-3 160-16,3-2 0 0,-2-3 0 0,1 1 0 15,7-3 176-15,4-1-48 0,5 7 0 0,1-5 0 16,-3-2 128-16,-3 0 0 0,-6 5 16 0,3 2 0 15,-4 5-272-15,5 2 0 0,4 6 128 16,-1-3-128 0,3 4 0-16,-4-7 0 0,-7 3 0 0,1-6 0 15,6-3 0-15,3-4 0 0,13-1 0 0,1-6 0 16,2-6 0-16,-3-5 0 0,-6-3 0 0,-1-2 0 16,3-1-128-16,4 5 128 0,-1 3-208 0,-4-2 80 15,-4 0 128-15,-13 3 0 0,1-3-144 0,-6 6 144 0,1 2 0 0,1 6 0 16,7 0 0-16,0 0 0 0,-1 0 208 0,-4 0 16 15,0-5 0-15,-1-2 0 0,7-1-96 0,-1-3-128 16,9-1 176-16,3 1-176 0,6-4 0 0,-6-1 0 16,-1-8-160-16,-10 1 160 0,-2 2-432 0,1-2 48 15,2 6 0-15,-2-6 0 0,5 6 384 0,-6 0 0 16,-4-1 0-16,-5 1-128 0,-1 1 128 0,4-1 176 16,6-1-48-16,1 1 0 0,7 3 208 0,-8 2 48 15,-5 5 0-15,-2 2 0 0,-6 3-80 0,0 2-16 16,1 0 0-16,-1 2 0 0,4 1 32 0,1 0 0 15,4 3 0-15,0-1 0 0,-7 4-320 0,0-4 0 0,0-2 0 16,1 3 0-16,-1-6 0 0,6 0 0 0,2-6 0 0,3 3 0 16,1-2 0-16,-5 3 0 0,-6 0 0 0,1 2 0 15,-70 0 192-15,127 4 0 0,-127-4-16 0,133 14 0 16,-133-14-16-16,130 26 0 0,-130-26 0 0,126 21 0 16,-126-21-160-16,106 14 0 0,-106-14 0 0,107 22 0 15,-107-22 0-15,111 23 0 0,-111-23 0 0,122 12 0 16,-56-7 0-16,6-7 0 0,1-1 0 0,-2-6 0 15,-1 8 0-15,-4-6 0 0,0 3 0 0,-1-1 0 16,-1 0 0-16,3 1 0 0,2-1 0 0,-1 1 0 16,2-1 128-16,-2 5-128 0,-4 0 128 0,3 0-128 15,-67 0 192-15,123 0-64 0,-56 0 0 0,-1-3 0 0,4 3-128 16,1 0 0-16,4 0 0 0,3 3 0 0,-6 2 0 0,-1 4 0 16,1-5 0-16,1 1 0 0,-3 2 0 0,6-5 0 15,4 3 0-15,2-2 0 0,-5 6 0 0,-2 3 0 16,-75-12 0-16,132 19 0 0,-62-10 0 0,0-2 0 15,1 0 0-15,4 0 0 0,5 5 0 0,0-1 0 16,-5 3 0-16,0-2 0 0,-2-4-144 0,-1-2 144 16,-1-3 0-16,3 1 0 0,4-3 0 0,2 6 0 15,4 0 0-15,-8 0 0 0,-2 2 0 0,-3-4 192 16,-1 4 0-16,1 1 0 0,4 3-64 0,0-1 0 16,5 2-128-16,0 3 192 0,2 2-192 0,-10-7 0 15,-1-3 128-15,-1 0-128 0,0 3 0 0,5-1 0 0,-2-3 0 16,9 1 0-16,-4 0 0 0,4-2 144 0,0-7-16 15,-2-2 0-15,0-3 336 0,0 5 64 0,4 0 16 0,0 3 0 16,6-3-256-16,-4 0-48 0,-3-3-16 0,-4-3 0 16,1 3-32-16,0-1 0 0,4 3 0 0,5-3 0 15,6 4-192-15,1-5 128 0,-3-7-128 0,1 1 0 16,-7-1 0-16,5-2 0 0,2 2 0 0,0 3 0 16,-1 4 0-16,-8-4-208 0,-8 4 32 0,-6-2 16 15,-1 2 160-15,-4 3 0 0,6 2 0 0,1 2 0 16,-2 1 0-16,-1-1 0 0,1 5 0 0,-1-7 0 0,-7 0 0 0,7 0 0 15,1-3 0-15,0-1 0 0,3 4 0 0,-3-5 0 16,0 3 0-16,-1-5 0 0,0 4-160 0,-4-6 160 16,-7 2-192-16,2-5 192 0,0 7-160 0,-3-2 160 15,3 2-128-15,2 1 128 0,-2-1 0 0,1 1 0 16,5-1 0-16,-1 0 0 16,-5-4 0-16,-2-3 0 0,2 3 0 0,0 1-128 0,-4 2 128 0,1-2-208 15,8-1 80-15,-5 0 128 0,5 6 0 0,1-3 0 16,-6 3 0-16,-2 1 0 0,-59 2 0 0,113 5 128 15,-113-5-128-15,112 13 192 0,-112-13-64 0,109 8 0 16,-49-6 0-16,4-2 0 0,2-2-128 0,1-1 0 16,2 1 0-16,-6-5 0 0,3-2 0 0,0 1 0 0,1-1 0 15,2-1 0-15,-2 1 0 0,4-3 0 0,0 3 0 0,-1 0 0 16,0 1 0-16,-7 4 0 0,-2 2 0 0,-4-1 0 16,-57 3 0-16,112 0 0 0,-112 0 0 0,118 7 0 15,-118-7 0-15,119 7 0 0,-60-5 0 0,-59-2 0 16,113 1 0-16,-113-1 0 0,105 0 0 0,-105 0 0 15,108 4 208-15,-108-4 16 0,113 5 0 0,-113-5 0 16,117 5-32-16,-117-5 0 0,122 12 0 0,-122-12 0 16,106 14-192-16,-106-14 0 0,103 13 0 0,-103-13 0 15,108 5 0-15,-108-5 0 0,108-2 0 0,-49-5 0 16,4-2 0-16,3-1 0 0,4-2 0 0,-4-2 0 16,0 2 0-16,0-2 0 0,-3 1 0 0,2 0 144 0,-1-5 48 0,1 4 0 15,1-3 0-15,4-1 0 0,1-1-192 16,-5 4 192-16,0-3-192 0,1-5 192 15,-10 4-192-15,4-2 0 0,-2-1 0 0,-1-3 0 0,3-2 0 0,-4 0-144 16,4 5 144-16,-3-4 0 0,-1-2-160 0,1 0 160 16,-6 0-128-16,-3 0 128 0,0-1 0 0,-9 2 0 15,0 5 0-15,-2 1 0 0,-6-2 0 0,-3 4 0 16,3-2 0-16,-8 0 0 0,0 4 0 0,-1-2 0 16,-5-2 0-16,-1 2 0 0,-3-2 0 0,-2-2 0 15,-7 6 0-15,4-4 0 0,-5 2 0 0,1-2 128 16,-4-2-128-16,3 2 0 0,1 2 192 15,2-4-16-15,-2-1-16 0,1 0 0 0,-3-3-32 0,1-2-128 0,-4 3 192 0,0-6-64 16,0 5-128-16,0-5 0 0,-6 3 0 0,-1-3 0 16,2 1 0-16,-9-4 160 0,-1 2-160 0,-3-4 160 15,-1 9 48-15,-4-5 16 16,2 2 0-16,-5 0 0 0,5 5 0 0,-1-2 0 16,3 2 0-16,1-4 0 0,1 7-32 0,3-3 0 0,2-2 0 0,-2-1 0 15,0-1-336-15,1-1-80 0,-1 5-16 0,-3-6 0 16,1 6-80-16,-1 2-32 0,1-1 0 0,-1-1 0 15,-4 0 352-15,2-2 128 0,1 6 0 0,-6-5 0 16,1 1 112-16,1 4 16 0,-6-4 0 0,-2 3 0 16,2-1-256-16,-5 1 0 0,2 0 0 0,-1 1 0 15,1-1-320-15,0-1 64 0,1 4 0 16,0-2 0-16,4-3 128 0,-2 3 128 0,6 3-192 0,-4-6 192 0,-1 6-416 16,1-4 32-16,0 3 0 0,-2-3 0 0,2 2 128 0,-5 2 16 15,-1-2 16-15,3 4 0 0,-6-3 224 0,4-1 0 16,-6 4 192-16,2-4-192 0,0 2 128 0,-3-2-128 15,1 4 0-15,-3-6 0 0,5 4 0 0,-3-2-304 16,2 2 48-16,-1-2 0 0,2-2 96 0,-3 2 32 16,1-1 0-16,-3-1 0 0,5 2 128 15,-3-1 0-15,3-5 0 0,-2 6 0 0,-1-3 0 0,-2 0 0 16,0-1 0-16,0-1-128 16,0 0-256-16,-4 0-64 0,1 0 0 0,-3 3 0 0,3 1 80 0,-4-3 16 0,-4 6 0 0,-1 2 0 15,0 1 176-15,-1 0 48 0,-1 1 0 0,0 1 0 16,-3 3 128-16,-1-4 128 15,3 4-128-15,1-5 176 0,-2 6-352 0,2-4-64 0,0 2-16 0,-2-6 0 32,4 4-224-32,1-3-48 0,-1 0-16 0,-4-4 0 15,-1 3 304-15,-3 3 64 0,3-1 16 0,-4-1 0 0,0 3 160 0,0 0 0 0,2-2 0 0,-6 2 0 16,6 5 0-16,-11 1 176 0,0 2-48 0,-4 3 0 16,-3 1 0-16,2-1 0 0,-5 3 0 0,5 0 0 15,5 0-128-15,-1-4 0 0,-2 4 0 0,1 0 128 0,1 0-368 16,-8-5-80-16,1 3 0 0,-2-1-16 15,5-1-64-15,-2 1-16 16,0 1 0-16,1-1 0 0,-4 1 416 0,-4-5 0 0,-5 3 0 0,2-1-128 0,3 0 128 0,-3 1 192 16,-4 4-32-16,1 0-16 0,1 0 0 0,-9 0 0 15,1 0 0-15,-1-1 0 0,2 2-144 0,-1-1-256 16,4 4 64-16,-4 1 16 16,-2-5-464-16,-1-2-80 0,4-1-32 15,-1-1 0-15,4-1-80 0,-2 2 0 0,1 1-16 0,-8-5 0 0,0 2 544 0,1-4 112 16,-1-1 32-16,-2 3 0 0,-2 5 464 0,-6 0 80 15,-6 0 32-15,-4-1 0 0,5 3-224 0,-2 3-64 16,4 3 0-16,-3-6 0 16,-2 3-128-16,1-3-192 0,4 0 32 0,5 2 16 15,6 0-400-15,-4-2-80 0,-2-4-16 0,-2-3 0 16,8 0-320-16,-2 0-80 0,1 2-16 0,-3 0 0 0,-2-2 736 0,-3-2 128 0,1 0 48 0,4 2 0 16,4 4 1024-16,-6-1 208 0,-3 4 32 0,1-5 16 15,-5 0-352-15,9 2-64 0,2-1-16 0,-2 4 0 16,5 0-512-16,-6-5-192 0,2-4 0 0,1 0 144 15,1 1-144-15,4-1-176 0,2 6 48 0,-7-4 0 16,-4-6-64-16,5 1 0 0,8 3 0 0,-1 1 0 16,2 3 384-16,-5-4 64 0,-7 0 0 0,2-1 16 15,5-3 112-15,2 1 32 0,4 4 0 0,-9-1 0 0,-4 4-160 0,-2-4-16 16,4 0-16-16,6-1 0 16,10 1-224-16,3 0 0 0,-2 1 0 0,-4 1 0 0,-4 1 224 0,4 1 96 15,1 2 32-15,2-1 0 0,8-1-352 0,-6 0 0 16,1 0-160-16,-3-2 160 15,-3 3-432-15,3-1 32 0,4 0 0 0,3 1 0 16,3-1-304-16,1 0-48 0,-4-2-16 0,-5 0 0 16,-2 3 160-16,-3-1 32 0,10 2 0 0,-6-1 0 0,5 8 272 0,-6-3 64 15,-1 3 16-15,-1-1 0 0,-9 3 224 0,8-1 160 16,4 3-32 0,6-1 0-16,-1-1 96 0,-5-1 16 0,2 2 0 0,-2-2 0 0,-3 0-240 0,3 1 0 31,7-3 0-31,5 1-160 0,2-3 160 0,-5-1 256 0,2 4-64 0,-4-4-16 15,0 0 400-15,-2 0 96 0,6 0 16 0,-2-2 0 16,7-1 80-16,-2-1 0 0,-2 1 16 0,-5 1 0 16,0 2 256-16,-5 2 48 0,4 1 16 0,2 1 0 15,6-1-176-15,1-1-32 0,2-2-16 0,-1 0 0 16,1 3-512-16,-6-3-112 0,3 0 0 0,0-3-16 16,4 3-240-16,1-5 0 0,2-1 0 0,2-1 0 15,0 2 0-15,-8-2 0 0,-1 0 0 0,-1 0-160 16,4 2 160-16,-4 0 0 0,1-2-144 0,2 2 144 15,3-4 0-15,-5 0-144 0,3 0 144 0,-2 1 0 16,-3-1-448 0,0 0 0-16,-3 1 16 0,7-3 0 0,5-1-256 0,-2 2-48 0,-1-3-16 0,1 1 0 15,-1 3 128-15,-4 1 32 0,0 2 0 0,0 5 0 0,0-1 592 0,0 4 128 16,3-1 32-16,-1 5 0 0,5 1 128 0,-1-2 32 16,-6 4 0-16,0-1 0 0,2 1-320 0,1 0 160 15,9-1-160-15,-1-2 128 0,5 1-128 0,1-2-256 16,2-3 64-16,-1 1 16 15,-2 6-224-15,-2-6-48 0,-6 3-16 0,3-1 0 0,1 0 320 0,2-2 144 16,4 6-128-16,-1 0 128 0,4-2 0 0,-3 0 128 16,1-4 0-16,-2 6 0 0,-1 0-320 0,-2-1-48 0,-5 3-16 15,3 1 0 1,2 0-432-16,-5 2-80 0,3 0-32 0,-1 2 0 16,1 1 288-16,-1-1 48 0,-1 1 16 0,1-1 0 0,1-2 320 0,2-4 128 0,0-1 0 0,7 3-144 15,0-3 144-15,-2 5 0 0,2 0 0 16,-2-2 0-1,2 9-704-15,-3-4-48 0,-9 1-16 0,-4-1 0 0,2-1 432 0,-2 1 80 0,1 1 0 0,2 6 16 16,5 0 992-16,1 1 192 0,0-1 32 0,1 1 16 16,3 2-416-16,-4-4-96 0,-4 3-16 0,-1 0-10128 15</inkml:trace>
  <inkml:trace contextRef="#ctx1" brushRef="#br0" timeOffset="20431.5">17926 866 3679 0,'-6'3'320'0,"1"-1"-320"0,2-2 0 0,-1 3 0 0,4-3 1168 0,0 4 176 16,-2-2 16-16,2 1 16 0,-3 6-1056 0,-2 0-192 16,1 3-128-16,1-2 128 0,1 2 544 0,2-1 112 15,0 1 32-15,0-2 0 16,2 1 336-16,-1-1 80 0,5-1 16 0,-1 3 0 16,-5-1-416-16,3-3-64 0,3 5-32 0,-6-5 0 0,3 3 96 0,-3-1 0 15,2 1 16-15,-2-3 0 0,3 6-272 0,-3-1-48 16,2 0-16-16,0 5 0 0,-2 3-80 0,2-2-32 15,1 4 0-15,-3-3 0 0,2 8-144 0,0-2-48 16,-2 1 0-16,0-3 0 0,0 0-208 0,0 1 0 0,0-6 0 0,0-2 0 16,-2-3 0-16,2 4 0 15,0-4 0-15,0 1 0 0,-2-1 0 0,2-2 0 16,-5 2 0-16,3-1 0 16,0-3 0-16,-3 2 0 0,2-1 0 0,-3-3 0 15,-1-1 0-15,2 2 0 0,0-4 0 0,-2 0 0 16,2 1 128-16,1-5-128 0,-1 1 0 0,2-2 0 15,1-2 0-15,-3-1 0 0,3-1 0 0,0-4 0 16,2-1 0-16,0 0 0 0,-3-5 0 0,6 0 0 16,-3-6 0-16,2-3 0 0,5 0 0 0,-4-6 0 15,3-3 0-15,2-6 0 0,1-2 0 0,0-5 0 0,-1 1 0 0,-2-5 0 16,-1 6-128-16,0 3 128 0,2 5 0 0,-3 4 0 16,1-1 0-16,0 11 0 0,-1 4 0 0,-1 3 0 15,2 0-128-15,-3 5 128 0,5 1 0 0,-2-1 0 16,4 0 0-16,0 0 0 0,-1 4 0 0,3-2 0 15,-1 2 0-15,4-4 0 0,-5 8 0 0,1-3 0 16,3 1 0-16,-5 3 0 0,1 0 0 0,0 0 0 16,-1 3 0-16,1 1 0 0,-9-4 0 0,0 0 0 15,0 0 0-15,0 0 0 0,0 0 0 0,0 0-128 16,80 40 128-16,-80-40 0 16,0 0-1024-16,0 0-128 0,0 0-48 0,70 40-5696 15,-70-40-1136-15</inkml:trace>
  <inkml:trace contextRef="#ctx1" brushRef="#br0" timeOffset="20854.8">18508 1050 8287 0,'-2'4'368'0,"0"-2"80"0,2-2-448 0,-2 0 0 0,2 0 0 0,0 0 0 16,0 0 336-16,0 0-16 0,-3 3 0 0,1-1 0 15,-1 0 704-15,-3-1 144 0,3-1 32 0,-6 6 0 16,4-3 128-16,-2 0 16 0,-2 3 16 0,1-1 0 15,-1 4-496-15,0-1-96 0,0 6-32 0,-1-2 0 16,1 2-176-16,1-1-48 0,2 6 0 0,-2-4 0 16,1 3-288-16,5-1-64 0,-2 1-16 0,3 1 0 15,2 2-144-15,-1-2 0 0,4-2 0 0,1 4 0 0,4-3 0 16,-4-4 0-16,-5-14 0 0,0 0 0 0,0 0 0 0,56 48 0 16,-56-48 0-16,0 0 0 0,0 0 0 0,84 30-144 15,-84-30 144-15,0 0-160 0,0 0 160 0,94-4 0 16,-94 4 0-16,0 0 0 0,0 0 0 0,82-17 0 15,-82 17 0-15,0 0 0 0,0 0 0 0,73-38 0 16,-58 24 0-16,-1 0 0 0,-1 2 0 0,-5-4 144 16,1 0-144-16,-4-1 0 0,-3-1 128 0,-2-1-128 15,0 2 0-15,-5-1 0 0,-4 1 272 0,-1-2-48 16,-3 3-16-16,-4 2 0 0,3 2 16 0,-7 2 0 0,2-3 0 0,-5 8 0 16,-1 0 16-16,1-2 0 0,-1 7 0 0,1-2 0 15,1 2-240-15,1 2 0 0,-1-2 0 0,2 5 0 31,7-1-496-31,0-4-80 0,5 3-32 0,6-1-6752 0,-1-2-1360 0</inkml:trace>
  <inkml:trace contextRef="#ctx1" brushRef="#br0" timeOffset="21848.81">18922 1184 3679 0,'-1'18'160'0,"-1"-6"32"0,0 2-192 0,2-2 0 16,0-3 0-16,0-4 0 0,-3 9 832 0,-1 3 112 16,-1 13 16-16,0 7 16 0,-4 6-80 0,-5 4 0 15,5-5-16-15,-5-4 0 0,4-3 144 0,-1-3 16 16,3-3 16-16,-4-1 0 0,1 3-736 0,2 1-128 15,1-6-48-15,-1 0 0 0,0 0 368 0,1-3 64 16,-1 1 0-16,0-5 16 0,4-1 0 0,-4-4 0 16,4-2 0-16,1-2 0 0,-1-1-160 0,2-2-48 15,3-2 0-15,0-5 0 0,0 5-384 0,0-5 128 16,2 0-128-16,1-5 0 0,0 2 0 0,3-6-144 0,2-1 0 0,5-4 0 16,-5-2-144-16,6-7-32 0,-2-5 0 0,4-5 0 31,0 0-144-31,-2 0-48 0,-2 0 0 0,2-5 0 15,3-6-144-15,1-5-48 0,-3 6 0 0,1-1 0 0,-4 3 400 0,2 2 80 0,-5 4 16 0,0 1 0 16,1-3 208-16,-3 6 0 0,4 1 0 0,-3 2 0 16,4 4 160-16,-3 1-32 0,2 6 0 0,-3 3 0 15,1 3-128-15,-9 11 192 0,0 0-192 0,0 0 192 0,38-29-64 0,-38 29-128 16,0 0 192-16,0 0-64 0,0 0 144 0,67-19 32 16,-67 19 0-16,0 0 0 0,0 0-304 0,0 0 128 15,75 8-128-15,-75-8 0 0,0 0 176 0,0 0-176 16,0 0 160-16,40 46-160 0,-39-34 528 0,3 2 16 15,-4 0 0-15,-4 0 0 0,3 1 384 0,-6 3 80 16,-2-3 16-16,0 3 0 0,-1-1-128 0,-2 1 0 16,1 2-16-16,-5 0 0 0,1-3-448 0,-1 0-96 15,2-3-16-15,-5 4 0 0,7-4-128 0,-4-2-16 16,2-3-16-16,4-1 0 0,1 1-160 0,2-4 160 16,2-1-160-16,1-1 160 0,3-1-400 0,1-2-80 15,0-2 0-15,1-1-16 16,3-2-864-16,-1-2-160 0,3 0-48 0,2-2 0 15,-8 9 128-15,21-24 0 0,-21 24 16 0,0 0 0 16,31-28 336-16,-25 19 64 0,-1 5 16 0,2 1 0 0,-7 3 400 0,2 2 64 16,1-1 32-16,-3 3 0 0,0 1 512 0,4 0 96 0,-4 2 32 0,5-1 0 15,-2 4 560-15,3-3 112 0,-6-7 32 0,0 0 0 16,0 0 272-16,0 0 48 0,0 0 16 0,66 40 0 16,-66-40 80-16,0 0 0 0,0 0 16 0,0 0 0 15,92 14-416-15,-92-14-96 0,0 0-16 0,0 0 0 16,86-9-176-16,-86 9-32 0,0 0-16 0,0 0 0 15,90-22-96-15,-90 22 0 0,0 0-16 0,0 0 0 16,80-26-128-16,-80 26-32 0,0 0 0 0,61-23 0 16,-61 23-144-16,0 0-48 15,49-31 0-15,-49 31 0 0,0 0-208 0,42-39 0 0,-42 39 128 0,24-24-128 16,-15 12 0-16,-4-2 0 0,4 1 0 0,-6 0 0 16,3 0 0-16,-3 1 0 0,-1-2 0 0,-2 4 0 0,0-2 0 0,-2-1 0 15,-5 3 0-15,2 1 0 0,0 2 0 0,-7 0 0 16,-1 0 0-16,-1 2 0 0,0 5 0 0,-3 4 0 15,-2 1 0-15,0 4 0 0,0 1 0 0,-1 6 0 16,-1 3 0-16,1-2 0 0,0 8 0 0,3-3 0 16,1 4 0-16,2 1 0 0,4-3 0 0,3 6 256 0,5-3-64 0,2 0 0 15,2-1 80-15,1 3 16 0,6-1 0 0,0-5 0 16,-9-23-288-16,26 43 0 0,-26-43 128 0,0 0-128 16,52 53 0-16,-52-53 0 0,0 0 0 0,73 20 0 31,-73-20-832-31,74-12-128 0,-74 12-32 0,92-38-15040 15</inkml:trace>
  <inkml:trace contextRef="#ctx1" brushRef="#br0" timeOffset="39755.56">25487 5514 9823 0,'-9'4'880'0,"0"1"-704"15,6-3-176-15,1-2 0 0,2 2 0 0,-7-2 160 0,-2 5-160 0,-6 4 0 16,-1-1 0-16,-1 1 0 0,3-2 0 0,1 0 288 15,3-4-32-15,1 3 48 0,1-3-304 0,-1 1-304 16,0-1 64-16,4-1 48 0,-2 1-64 0,2-1-32 16,1 0 0-16,-1-1 32 0,3-1 80 0,-1 4 16 15,-1-2 0-15,1-2 32 0,-2 0 128 0,-1 3-128 16,3-3 128-16,1 0 0 0,-1 0 224 0,3 0 144 0,-4 0 16 0,2-3 64 16,2 3-64-16,-3 0-16 0,-2 0 0 0,1 3 32 15,-1-3-192-15,-2 4-32 0,0-3-16 0,4 3 32 16,-6-4 256-16,4 3 32 0,1-1 16 0,1 2 16 15,1-4 224-15,2 3 32 0,2-3 16 0,1 2 48 16,6-2-320-16,0 3-64 0,-1-3-16 0,6 2 32 16,0-2-272-16,2 0-48 0,3 0-16 0,-2 0 48 15,4 0 0-15,-3 0 0 0,1 0 0 0,2 0 16 16,1-2 368-16,-2 2 80 0,1 0 0 0,-1 0 16 16,3-3 64-16,-4 3 16 0,6-2 0 0,-1-1 0 0,2-1-208 15,-26 4-32-15,0 0-16 0,96-14 0 0,-96 14-160 0,0 0-48 16,105-9 0-16,-105 9 0 15,85-5-144-15,-85 5-128 0,92 0 192 0,-92 0-192 0,94 5 192 0,-94-5-64 32,91 6 0-32,-91-6-128 0,0 0 0 0,126 8 0 0,-126-8 0 0,87 4 0 0,-87-4 0 0,92-4 0 15,-92 4 0-15,106-8 0 0,-106 8 0 0,119-11 0 16,-119 11 0-16,120-15 0 0,-120 15-144 0,106-20 144 16,-106 20-128-16,91-22 128 0,-91 22-176 15,80-23 176-15,-45 13-208 0,0-1 80 16,-2 3-544-16,-33 8-96 0,66-18-32 0,-66 18 0 15,66-12-64-15,-66 12-16 0,0 0 0 0,96-7 0 16,-96 7-464 0,0 0-112-16,84-2-16 0,-63 4-6272 0</inkml:trace>
  <inkml:trace contextRef="#ctx1" brushRef="#br0" timeOffset="40258.53">25828 5655 3679 0,'-38'4'160'0,"19"1"32"0,0-1-192 0,1-1 0 16,8-1 0-16,1-2 0 0,-3 3 688 0,-11 3 80 16,-12 2 32-16,-8 1 0 0,-3 5-208 0,6-4-32 15,7 1-16-15,5-2 0 0,4-1 640 0,5-2 128 16,5 2 32-16,2-1 0 0,6 0 64 0,3 0 32 16,3-2 0-16,3 1 0 0,-1-3-800 0,5 4-144 0,2-2-48 15,0 0 0-15,4-1-448 0,0-2 0 0,2 1 0 0,1 1 0 16,1-3 608-16,1-1 80 0,5 0 16 0,-1 0 0 15,4-1 0-15,2-3 16 0,-28 4 0 16,0 0 0-16,98-9-336 0,-98 9-80 0,82-8-16 0,-82 8 0 16,102-9-288-16,-102 9 0 0,122-5 0 0,-122 5 0 15,124-5 0-15,-124 5 0 0,115-4 0 0,-115 4 0 16,110 0 0-16,-110 0 0 0,115 0 0 0,-115 0 0 16,115 4 0-16,-115-4 0 0,122 7 0 0,-122-7 0 15,117 3 0-15,-117-3 0 0,101 5 0 0,-101-5 0 16,92 4 0-16,-92-4 0 0,86 0 0 0,-86 0-144 15,81 0 144-15,-81 0 0 0,0 0 0 0,112-2-128 16,-112 2-1152-16,0 0-240 0,91-2-32 16,-67 2-8400-16</inkml:trace>
  <inkml:trace contextRef="#ctx1" brushRef="#br0" timeOffset="49630.33">25058 6249 6447 0,'0'0'576'0,"-3"-3"-576"0,3 3 0 0,0 0 0 15,0-2 256-15,-4-1-48 0,2 3-16 0,-5-6 0 16,0 0 544-16,-1 0 96 16,-1 1 32-16,2-2 0 0,-2 2 416 0,1 0 64 0,2-1 32 0,1-1 0 15,2 2-128-15,-3 0-32 16,1-2 0-16,2 2 0 0,-3 1-160 0,3-1-32 0,-1 0-16 0,1 0 0 15,-2 1-592-15,0 4-112 16,-4 0-32-16,-3 2 0 0,1 1-272 0,-3 3 0 0,2 1 128 0,-4-2-128 16,1 7 192-16,-3-3 0 0,-3 1-16 15,2 4 0-15,2-2 16 0,-4 2 16 0,2 4 0 0,1-1 0 16,1 0 128-16,-1 1 32 0,4-1 0 0,2 4 0 16,3-2-128-16,1-1-32 0,3 3 0 0,-2-2 0 0,5-2-208 0,4 1 0 15,1-4 0-15,6 0-160 0,-1-2 160 0,5 0-192 16,-13-12 192-16,0 0-192 15,0 0-768-15,0 0-176 0,101 28-16 0,-101-28-9776 16</inkml:trace>
  <inkml:trace contextRef="#ctx1" brushRef="#br0" timeOffset="50496.2">25305 6333 16575 0,'-13'2'736'0,"6"-2"160"0,1 0-720 0,3 0-176 0,1 0 0 0,-1-2 0 16,3 2 0-16,-6-3 0 0,-2 3 0 0,-6-6 128 31,2 6-128-31,-6-3 0 0,4 1-160 0,-2-1 160 16,3 3 480-16,0 0 192 0,3 3 32 0,1-1 16 15,0 1 496-15,1 3 112 0,-1 1 16 0,-3-1 0 16,3 3-640-16,0 0-128 0,2 0-32 0,-1-1 0 15,1 5-544-15,2 0 0 0,-4 1 0 0,4-1 0 16,-2-1 0-16,1-2 0 0,5 6 0 0,-1-6 0 16,2 4 0-16,2-3 0 0,3-4 0 0,4 0 0 0,-1-2 0 15,3-5 0-15,3 0 0 0,1-4 0 0,3 3-128 0,-4-6 128 16,3-2 0-16,1-1-144 0,-1-3 144 0,0-1-160 16,1 2 160-16,-1-2-160 0,-1 0 160 0,0-1 0 15,-2-1-144-15,0 0 144 0,-2 1 0 0,-4-1-144 16,1 6 144-16,-4 1 0 0,1 2 0 0,-3 2 0 15,-3 5 0-15,0 0 0 0,-3 3 0 0,1 2 0 16,2 4 0-16,-4 1 0 0,-1 3 0 0,2 1 176 16,-3 7-176-16,1-4 160 0,3 4 128 0,1-2 32 0,-3-2 0 0,4-3 0 15,4 4-192-15,-1-4-128 0,4-6 192 0,2 1-192 16,3 0-128-16,2-4-144 0,-14-5-32 0,0 0 0 31,0 0-672-31,0 0-144 0,101-10-32 0,-80 1 0 16,-2-3-480-16,2-2-96 0,-3 2-32 0,-1-8 0 15,-3 6 128-15,-2-1 32 0,2-3 0 0,-5 1 0 0,1-2 800 0,-1 1 160 16,3 4 48-16,-7-1 0 16,1 1 32-16,1 0 16 0,-6 5 0 0,3 0 0 0,-4 6 544 0,3 1 0 0,-3 4 160 0,-5 1-32 15,2 6 688-15,-1 3 144 0,-1 2 16 0,0 4 16 16,-2 3 368-16,-2 3 80 0,0 2 16 0,-1 0 0 0,1 0-144 0,0 6-32 16,-3-1 0-16,2 2 0 0,1 0-192 0,-3 2-64 15,-2 0 0-15,0 5 0 0,-2 0-192 0,2 4-64 16,-3-4 0-16,3 0 0 0,-4-5-272 0,5-1-64 15,0-2-16-15,1-6 0 0,2-3-416 0,-3-6 0 16,8 0 0-16,-2-8 0 0,2 0 0 0,3-4 0 16,2-2-160-16,0-6 160 0,6-2-160 0,-3-4 160 15,4-1-160-15,2-6 160 16,3-1-432-16,0-6 16 0,2-3 0 0,0 0 0 0,3-6 96 16,-1 1 0-16,0-4 16 0,-1-1 0 0,-1-3 304 0,4-4 0 0,-1-1-128 15,2-1 128-15,4-4 0 0,-2 2 0 0,5-2 0 0,0 4 0 16,2 7 0-16,-3 5 0 0,-1 8 0 0,0 6 0 15,-6 7 0-15,-1 3 0 0,-3 4 0 0,-5 5 0 16,0 3 208-16,-1 3 0 0,-3-1 0 0,-1 4 0 16,1-1 480-16,-3 4 80 0,0-1 32 0,-4-2 0 15,2 3-368-15,-2-3-80 0,-1 4-16 0,-3-4 0 16,-2 5-336-16,-1-5 128 0,0 3-128 0,-3 2 0 16,2-2 1264-16,-8 2 176 0,1 0 32 0,-2-2 16 15,-1 6-1744-15,-2-4-368 16,3 1-64-16,-6-1-16 0,6-3 544 0,2 1 160 0,-2 0 0 0,1-5 0 15,8 0-1376-15,3-4-160 0,3-1-48 0,4-5-10832 16</inkml:trace>
  <inkml:trace contextRef="#ctx1" brushRef="#br0" timeOffset="50920.15">26137 6260 14735 0,'-6'10'640'0,"3"-3"160"0,3 2-640 0,0-2-160 15,0-4 0-15,0-1 0 16,0 3 256-16,0 4 0 0,0 3 16 0,0 6 0 0,-2-1-144 0,-1-3-128 16,-1 0 144-16,-1-5-144 0,0-1 1072 0,-4 1 112 15,4 0 32-15,-4-4 0 0,0 2 192 0,-5-2 32 16,2 4 16-16,-2-4 0 0,-1 7-608 0,-1 1-112 16,-1 2-32-16,-1 1 0 0,1 1-384 0,-1 3-96 15,3-3-16-15,1 6 0 0,3-6-208 0,-1 4 0 0,7-2 0 0,-2-3-160 16,5-6 160-16,2 4-128 0,2-3 128 15,1-1-128-15,2-3-32 0,4-2 0 0,0 0 0 0,3-1 0 16,-3-4-176-16,3-4-48 0,4 1 0 0,-1-2 0 16,3-4 192-16,1-1 16 0,2-6 16 0,2-2 0 15,-3-1-96-15,3-3 0 0,0-3-16 0,-2 3 0 16,-2-4-192 0,-2-1-48-16,-5 1 0 0,4 2 0 0,0-1 176 0,-6 3 16 0,6-1 16 0,-7 2 0 15,1 7 304-15,-3 4 0 0,0 3 0 0,-3 2 0 16,-1 1 144-16,-3 8-144 0,0-1 128 0,-3 4-128 0,-1 5 576 15,-1 1 16-15,0 4 16 0,-4 2 0 0,4 2-64 0,-4 2-16 16,0 3 0-16,1 0 0 0,-1 0-384 0,2 0-144 16,5-1 0-16,-3-3 144 0,5-1-144 0,2-3 0 15,1-1 0-15,2-3 0 16,2-2-1472-16,4-3-192 0,1-4-16 0,2 0-8400 16</inkml:trace>
  <inkml:trace contextRef="#ctx1" brushRef="#br0" timeOffset="51156.23">26572 6356 13823 0,'-12'3'608'0,"5"-1"128"0,0 1-592 0,2 1-144 0,0-2 0 0,1 5 0 16,-1-2 384-16,-4 9 32 0,-8 7 16 0,-1 1 0 16,-4 10 512-16,1-3 96 0,-2 3 32 0,6-5 0 15,-1-2 352-15,6-1 80 0,3-3 16 0,2-3 0 16,4-1-640-16,3-5-128 0,2-1-32 0,1-3 0 15,1-1-336-15,4-2-80 0,1-1-16 0,2-4 0 16,3 0-512-16,1-4-96 16,-1 1-32-16,-2-2 0 15,6 0-1344-15,-1-6-272 0,2 1-48 0,2-3-7984 0</inkml:trace>
  <inkml:trace contextRef="#ctx1" brushRef="#br0" timeOffset="51328.59">26886 6363 5519 0,'0'1'496'0,"-2"-1"-496"15,2 0 0-15,0 6 0 0,-2-6 2064 0,2 3 320 16,-1 2 64-16,-3 8 16 0,1 0-576 0,-4 5-112 16,0 4-32-16,-2 5 0 0,4-3-224 0,-6 0-48 15,8-1-16-15,-4-2 0 0,5 2-592 0,-3-1-112 16,5-3-32-16,2-1 0 16,1-4-928-16,2-4-192 0,4 2-48 0,0-6-7728 15,3-3-1552-15</inkml:trace>
  <inkml:trace contextRef="#ctx1" brushRef="#br0" timeOffset="51532.53">27248 5995 20607 0,'-5'-5'448'0,"2"3"112"0,1 4 16 0,-2-2 0 0,4 3-576 0,0 1 0 0,-1 1 0 0,-1 7 0 15,0 7 1728-15,-5 11 224 0,0 3 48 0,-1 2 16 16,-1 3-1216-16,0-1-240 0,0 1-48 0,2-1-16 15,2 1-144-15,2-1-32 0,1-2 0 0,-1 1 0 16,3-1 528-16,-2-4 112 0,4-1 0 0,1-2 16 16,-3-4-2000-1,2-1-384-15,0-2-96 0,-2-4-16 0,0-1-784 0,-4-4-144 0</inkml:trace>
  <inkml:trace contextRef="#ctx1" brushRef="#br0" timeOffset="52051.45">27024 6443 1839 0,'-2'-12'160'0,"-2"8"-160"16,4-1 0-16,0 3 0 16,4 0 3328-16,-4 2 624 0,3 0 128 0,3 2 16 0,2 0-2032 0,1-2-400 15,5 7-96-15,-5 0-16 0,5-4-912 0,-2 6-176 16,2-4-32-16,0-1-16 0,1 1-192 0,-15-5-32 16,0 0-16-16,0 0 0 0,84 9-176 0,-84-9 0 15,0 0 0-15,89-9 0 0,-89 9-448 0,0 0 48 16,97-23 0-16,-97 23 0 15,0 0-1920-15,81-28-384 0,-81 28-80 0,0 0-16 16,57-26 896-16,-41 19 176 0,-2 2 48 0,-4 0 0 0,2 1 1264 0,-3 4 256 0,-5 0 160 0,-4 9-192 16,0 0 0-16,0 3 0 0,-7 2 0 0,1 0 0 15,1 3 736-15,-4 1 144 0,4 4 16 0,-2-1 16 16,4-2 688-16,-2 2 144 0,3 0 32 0,-2-5 0 16,4 1-656-16,0-3-128 0,0-2-32 0,4 1 0 15,-4-5 576-15,5-2 96 0,-3-1 32 0,5-5 0 16,-2 3-176-16,2-6-16 0,0 3-16 0,5-5 0 15,-3-1 672-15,3-2 144 16,-1-1 32-16,1-3 0 0,0 3-1856 0,-3 0-256 0,1 1-288 16,-5 2 64-16,2 3 224 0,-5 1 256 0,2-1-48 0,-1 3-16 0,2 5-16 0,-5 2-16 15,2 2 0-15,-2 1 0 0,2 7-160 0,-4 6 160 16,0 1-160-16,-3 4 160 16,-2 7-160-16,-2 0 0 0,-1 5 0 0,-4 0 0 0,2-2 0 0,-4-3-192 15,2-2 64-15,0 0 128 0,2-5-208 0,-2-5 80 16,0 0 128-16,0-6-208 0,2-5 208 0,-2 0 0 15,0-3 0-15,5-4 0 0,-1-3 384 0,3-2 192 16,3-5 16-16,8 0 16 0,1-4 320 0,4-5 64 16,1-3 16-16,2-4 0 0,2-2-752 0,2-3-128 15,0 0-128-15,1-2 144 16,-1-2-1200-16,1-5-240 16,1-5-48-16,1 0-15120 0</inkml:trace>
  <inkml:trace contextRef="#ctx1" brushRef="#br0" timeOffset="61703.18">28210 6333 6447 0,'4'-3'576'0,"-1"3"-576"0,-3 0 0 0,2-2 0 32,2 2 704-32,-1 0 16 0,-3-4 16 0,4 4 0 15,2 0 128-15,1 0 32 0,2 4 0 0,-2-2 0 16,0 1 736-16,-2 2 160 0,1 0 16 0,1-1 16 15,-4 5-224-15,2-2-32 0,4 0-16 0,-4 1 0 16,0-1-448-16,-1-1-80 0,1-1-32 0,2 2 0 16,-2-6 32-16,4 6 16 0,-9-7 0 0,0 0 0 15,0 0-592-15,0 0-112 0,84 0-16 0,-84 0-16 16,0 0 240-16,75-15 48 0,-75 15 16 0,0 0 0 31,88-23-2656-31,-88 23-512 0,0 0-128 0,96-14 0 0,-96 14 384 16,0 0 96-16,98-7 16 0,-98 7-6896 0</inkml:trace>
  <inkml:trace contextRef="#ctx1" brushRef="#br0" timeOffset="61931.09">28303 6608 8287 0,'-11'4'736'0,"3"1"-592"15,2-2-144-15,5 1 0 0,4-2 1488 0,1-1 272 16,-1 1 48-16,4 2 16 0,5 1-1376 0,-12-5-288 16,0 0-160-16,0 0 192 0,75 35 272 0,-75-35 64 0,0 0 16 0,80 14 0 15,-80-14 576-15,0 0 112 0,114 5 32 0,-114-5 0 16,99-5-144-16,-99 5-32 0,108-6 0 0,-108 6 0 31,97-12-1216-31,-97 12-256 0</inkml:trace>
  <inkml:trace contextRef="#ctx1" brushRef="#br0" timeOffset="62233.4">29355 6307 15663 0,'0'0'688'0,"2"-4"144"0,1 4-656 0,1 0-176 16,-2 0 0-16,1 0 0 0,-1 4 0 0,1-4 160 15,4 5-160-15,-7-5 160 0,0 0 576 0,0 0 112 16,25 44 32-16,-25-27 0 0,-2 6 656 0,-5-1 128 16,0 4 16-16,-2 1 16 0,-3 4-480 0,0 2-80 15,-2 0-32-15,-3 2 0 0,3-2-608 0,0-2-128 16,2-4-32-16,-1-3 0 0,3 0-592 0,1-5-112 0,4-1-16 0,1-4-16 31,-1-2-2032-31,5-3-384 0</inkml:trace>
  <inkml:trace contextRef="#ctx1" brushRef="#br0" timeOffset="62590.73">29925 6263 20271 0,'-17'7'896'0,"8"-1"192"0,-2-3-880 0,4-1-208 16,4 3 0-16,1-3 0 16,-5-1 0-16,-1 8-192 0,-8 5 48 0,-5 2 0 15,-5 3-304-15,3 4-48 0,-5 1-16 0,7 0 0 0,-1 1 1136 0,4 1 208 16,1 2 64-16,-1 3 0 0,6 0 224 0,2-1 48 16,1 7 16-16,2-8 0 0,2 3-816 0,3-6-176 15,4 0-16-15,1-4-16 16,1-4-160-16,3-1 0 0,-7-17-192 0,0 0 192 15,0 0-512-15,0 0 0 0,82 35 16 0,-82-35 0 16,0 0-16-16,75-21-16 0,-75 21 0 0,54-28 0 0,-32 13 208 0,3-4 32 0,-1-2 16 16,-3-2 0-16,2 0 704 0,-2-3 144 15,-2-2 16-15,2-1 16 0,-7 1 672 0,3-5 144 0,-5 5 32 16,-3-2 0-16,-4 2-512 0,-1 4-112 16,-3 1 0-16,-4 4-16 0,-4 4-560 0,-2 6-96 0,-3 2-32 0,-2 0 0 31,-3 7-624-31,1-2-128 0,-3 4-16 0,1 1-8384 0,4 3-1680 0</inkml:trace>
  <inkml:trace contextRef="#ctx1" brushRef="#br0" timeOffset="62927.47">30383 6413 20271 0,'-8'9'1792'0,"1"-2"-1424"0,1-5-368 0,5 1 0 15,1-1 1488-15,-2-2 240 0,0 0 32 0,-3 3 16 16,-2 2-1408-16,-3-1-368 0,-8 5 0 0,1-1 0 16,-6 5 0-16,6-3-320 0,-6 4 32 0,4 3 16 0,0 1 1168 0,-2 6 256 15,2 4 32-15,-4 3 16 0,2 4-320 0,0 5-64 16,2 0-16-16,5 2 0 0,2-4-672 0,3-4-128 0,6-7 0 0,3-2 0 31,7-6-384-31,-7-19-48 0,0 0 0 0,43 49 0 16,-43-49-432-16,0 0-96 0,91 17 0 0,-91-17-16 0,0 0 480 0,104-22 112 0,-104 22 0 15,63-39 16-15,-63 39 1024 0,56-49 208 0,-32 25 32 0,1-6 16 16,-3-4 496-16,-1 4 80 16,2-7 32-16,-6 6 0 0,1-4-544 0,-4 0-96 0,-4-1-32 0,-1-2 0 15,-2 3-624-15,-6 3-224 16,-2 6 144-16,-3-2-144 16,1 2-1216-16,-4 0-336 0</inkml:trace>
  <inkml:trace contextRef="#ctx1" brushRef="#br0" timeOffset="66527.42">25522 7180 27647 0,'0'5'2448'0,"0"-2"-1952"0,1-1-496 0,3-2 0 16,-4 2 192-16,0-2-64 0,3 1-128 0,-3 6 192 31,2-1-1408-31,-2-1-272 0,0 0-64 0,-2-1-16 16,-1-4 320-16,-2 3 64 0,1-1 16 0,-1-2 0 15,1 0 464-15,3 0 112 0,1 0 16 0,1 0-4480 16,3 0-880-16</inkml:trace>
  <inkml:trace contextRef="#ctx1" brushRef="#br0" timeOffset="66715.6">25621 7547 24879 0,'-7'9'2208'0,"0"-2"-1760"16,5-2-448-16,4-5 0 0,1 5 1488 0,-3-1 224 16,0-4 32-16,0 0 16 0,0 0-1552 0,4 45-208 15,-4-45-240-15,-4 17 48 16,-4-8-2288-16,-5-5-464 15,-6 1-80-15,-2 0-32 0</inkml:trace>
  <inkml:trace contextRef="#ctx1" brushRef="#br0" timeOffset="66904.03">25490 8076 36863 0,'-29'20'3264'0,"6"-6"-2608"0,2 0-528 0,11-6-128 16,6-3 496-16,1-1 64 0,1-1 16 0,-7 6 0 31,2 2-1792-31,-2-3-336 0,8 1-80 0,1-14-16 0</inkml:trace>
  <inkml:trace contextRef="#ctx1" brushRef="#br0" timeOffset="87348.53">25035 4332 2751 0,'-3'-2'256'0,"-1"0"-256"16,4 2 0-16,0 0 0 0,0-1 704 0,0-3 112 16,-1 4 16-16,-1-2 0 0,0-1-240 0,-3-1-32 15,1 4-16-15,-3 0 0 0,2 0 96 0,0 6 32 16,-4 1 0-16,1-2 0 0,-3 9 416 0,2-2 96 16,1 5 16-16,-1 1 0 0,0-1-48 0,1 2 0 15,-1-1 0-15,0 3 0 0,0-2-368 0,1 2-80 16,-1 1 0-16,0 1-16 0,1 1-304 0,-1-1-48 15,0 0-16-15,4-1 0 0,-4 3-80 0,6 1-32 16,-1 2 0-16,2 1 0 0,2-1 192 0,2 3 48 0,0-1 0 0,0-2 0 16,1 2-288-16,2 1-160 0,-1-1 192 0,-2-3-192 15,1 5 0-15,1-3 0 0,1-1 0 0,-5 2 0 16,3-2 0-16,3-2 0 0,-3 3 0 0,2-2 0 16,-1-1 0-16,1-2 0 0,-3 2 0 0,-1-1 0 15,5-6 0-15,-6 3 0 0,1 3 0 0,1-6 0 16,0 4 0-16,-2 1 0 0,3-5 0 0,-3 4 0 15,-3-6 0-15,3 4 0 0,-2-3 0 0,2-1 0 16,0 0 0-16,2-1 0 0,-2 1 0 0,0-1 0 16,0 0 0-16,3-4 0 0,-3 2 0 0,6-2 0 0,-6 2 0 0,3-5 0 15,2-1 0-15,-1 1 0 0,1 0 0 0,0-2 0 16,1-2 0-16,1-3 0 0,1 5 0 0,-4-5 0 16,3 1 0-16,0 0 0 0,-4-1 0 0,2 2 0 15,4-1 0-15,-4-1 0 0,-1 1 0 0,1-3 0 16,4 0 0-16,-1 0 0 0,3 2 0 0,1-2 0 15,2 0 0-15,2-2 0 0,-2 2 0 0,5-3 0 16,2 3 0-16,0-5 0 0,1 5 144 0,4-4 80 16,-3 4 16-16,-23 0 0 15,0 0-240-15,0 0 176 0,106 12-176 0,-79-6 160 16,-1 2-160-16,0 1 0 0,-4 0 0 0,5-1 0 0,-27-8 0 0,0 0 0 0,83 32 0 0,-83-32 0 16,0 0 0-16,91 22 0 0,-91-22 0 0,0 0 0 15,99 13 0-15,-99-13 0 16,0 0 0-16,103-4 0 0,-103 4 0 0,0 0 0 0,122-9-128 0,-122 9 128 15,0 0 0-15,125-10 0 0,-125 10 0 0,0 0 0 16,117-12 0-16,-117 12 0 0,0 0 0 0,100-9 0 16,-100 9 0-16,0 0 0 0,0 0 0 0,122 9 0 15,-122-9 0-15,0 0 0 0,0 0 0 0,123 9 0 16,-123-9 0-16,0 0 0 0,112 0 0 0,-112 0 0 16,0 0 0-16,127-6 0 15,-127 6 0-15,0 0 0 0,106-17-528 0,-106 17 16 0,0 0 0 16,0 0 0-16,105-26 192 0,-83 17 32 0,1 0 16 0,3 1 0 0,-3 2 272 0,1-2 0 15,-1-1 0-15,0 0 0 0,-1 1 0 0,1 2 0 16,1-1 0 0,-1 0 0-16,-2 4-304 0,2-1 0 0,-6 1 0 0,0 1 0 0,-1 2 96 0,-4 0 16 15,0 2 0-15,-3-2 0 0,0 2 192 0,-2-1 0 16,0 3 0-16,-4-1 0 0,3-1 128 0,-1 2-128 16,-5-1 192-16,3-1-192 0,-3 1 128 0,0-1-128 15,0 0 0-15,-3 0 0 0,-1-2 0 0,3 0 0 16,-3 0 0-16,1 0 0 0,1 0 192 0,2-2-192 0,-4-2 192 15,4 1-192-15,0-2 448 0,0-4-32 0,0 0 0 0,0-3 0 16,0-2-128-16,0 2-32 0,4-6 0 0,-1-4 0 16,3-1-256-16,-5 1 160 0,6-5-160 0,2-2 128 15,0-3-128-15,-2-4 0 0,3-2 0 0,1-2 0 16,1-4 0-16,2 0 128 0,-2-3-128 0,-2 0 0 16,3-1 0-16,0-1 0 15,5 0 0-15,-4 0 0 0,3 1 0 0,4-3 0 0,-3 2 0 0,-1-3 0 16,0-2 0-16,3 5 0 0,1 2 0 0,-7 2 0 15,3 5 0-15,-7 5 0 0,3 9 0 16,-5 0 0-16,1 7 0 0,-6 1 0 0,3 1 0 0,-3 5 0 0,-3 5 0 16,-3 0 0-1,-1 3 0-15,2 2 0 0,-1 2 0 0,-6 0 0 0,4 2 0 0,0-2 0 0,-2 0 336 0,-2 2 96 16,4 0 16-16,-4 5 0 0,-3-6-448 0,2 5 128 16,-6 1-128-16,0-2 0 0,1 0 0 0,1-1 0 15,-4 1 0-15,-5-5 0 0,1 5 384 0,-3-5 32 16,1 0 16-1,-6-2 0-15,-1-1-176 0,-4 1-16 0,-1-1-16 0,-6-1 0 0,-2-1-224 0,-1 0 144 16,0-2-144-16,-8 1 128 0,-4 1 176 0,-4-2 16 16,2-2 16-16,-2 1 0 0,-4-3 32 0,-6 3 0 15,-6-5 0-15,-1 5 0 0,-3-3-80 0,0 3-16 16,-5 1 0-16,-1 0 0 0,2 0-272 0,-9 1 0 16,-6 3 0-16,-1-6 0 15,12 7 0-15,-3 2 0 0,0 6 0 0,-1-1 0 0,6 2-288 0,2 2 32 0,3-2 16 0,14 1-13856 16</inkml:trace>
  <inkml:trace contextRef="#ctx1" brushRef="#br0" timeOffset="89169.89">14207 1695 1839 0,'-16'-4'160'0,"6"3"-160"16,3 1 0-16,-2 0 0 0,6 0 0 0,-3 0 0 15,-1-4 0-15,-3 8 0 0,-7 1 224 0,-10 3-32 0,-4 5-16 0,0 1 0 16,-2 3-304-16,1 0-64 0,-1 3-16 0,0 1 0 15,0 1 576-15,-2 1 112 0,2 3 32 16,0 0 0-16,3 0 752 0,-1 4 144 0,5-2 48 0,3-2 0 16,0 0-272-16,6-3-48 0,-1 3-16 0,5-4 0 15,0 4-464-15,1-3-80 0,2 1-32 0,1 1 0 16,0-1-96-16,1 4-32 0,-1-2 0 0,-3 4 0 16,6 3 144-16,-2 2 16 0,-1 0 16 0,4 3 0 15,-2-1-80-15,5-1-32 0,-1 2 0 0,3-3 0 16,5 0-16-16,2-2 0 0,1-3 0 0,6 1 0 15,-1-5-160-15,6 4-48 0,3-2 0 0,-22-28 0 16,56 54-32-16,-56-54-16 0,0 0 0 0,107 78 0 0,-107-78 64 16,0 0 16-16,109 66 0 0,-109-66 0 0,0 0 0 0,124 63 0 15,-124-63 0-15,94 35 0 0,-94-35 32 0,110 26 0 16,-110-26 0-16,136 17 0 0,-136-17-64 0,164-1-16 16,-164 1 0-16,167-16 0 0,-167 16-240 0,158-26 144 15,-83 8-144-15,9-4 128 0,0-1-128 0,-4 0 0 16,-3 1-192-16,-13-3 192 0,-12-1-288 0,-3-5 64 15,-4 0 16-15,-5-4 0 0,-1 3 48 0,-8 3 16 16,-3-4 0-16,-2-2 0 0,0-3 144 0,-3 1 0 16,1-7 0-16,-1 1 128 0,-4 1-128 0,2-1 0 15,-7 1 0-15,-2-4 0 0,-1 3 0 0,-4 3 0 0,-7 5 0 16,-6 0 0-16,-2 2 0 0,-8 2 0 0,-3 1 0 0,-7 2 0 16,0 2 0-16,-6 0 144 0,-3 3-144 0,4-1 160 15,0 7 480-15,-4-6 80 0,-4 6 32 0,-1-6 0 16,0 5-16-16,-3 1 0 0,-1 0 0 0,-1 3 0 15,-4 2-416-15,-5 1-64 0,-2 2-32 0,-6 6 0 16,4 3-224-16,-1 0 176 0,3 9-176 0,0-4 160 16,2 4-160-16,2-1 0 0,3 1 0 0,6-2 0 15,3-2-944 1,10-8-64-16,7-1-16 0,18-12-12608 0</inkml:trace>
  <inkml:trace contextRef="#ctx0" brushRef="#br0" timeOffset="102007.47">30941 17039 0,'0'0'0,"0"0"16,0 0-1,0 0 1,-9 98 0,9-82 15,4-9-31,-1-4 15,2 2 1,-1-1 0,-2-4-1,1 3 1</inkml:trace>
  <inkml:trace contextRef="#ctx1" brushRef="#br0" timeOffset="101816.65">22354 8829 4607 0,'0'0'400'0,"0"0"-400"0,0 0 0 0,1 0 0 15,3 0 800-15,-4 0 80 0,0 3 16 0,3-3 0 16,2 2 160-16,4-2 32 0,-4 0 16 0,2 4 0 16,0-3-480-16,0 1-112 0,-1 0 0 0,-1 1-16 15,2 1 208-15,-2-2 64 0,-2 5 0 0,4-6 0 16,0 6 192-16,-1-5 64 0,1 3 0 0,0-1 0 16,0 1-64-16,1-2-16 0,-3 3 0 0,4 1 0 15,-4-2-496-15,2-2-112 0,0 3-16 0,0-1 0 16,-1 2-320-16,-3 0 0 0,2 1 0 0,0 1 0 15,2 0 0-15,-5 3 192 0,5 2-64 0,-7 3 0 0,5 4 448 16,-5 2 112-16,4 5 16 0,1-2 0 0,-5 5-192 16,0-5-48-16,2 6 0 0,1-3 0 0,1 1-320 15,1-2-144-15,2 1 128 0,0-2-128 0,3-5 0 0,4-3 0 16,-3 2 0-16,1-7 0 16,2-2-640-16,-2-3-16 0,2-4 0 0,-2-5-11648 15</inkml:trace>
  <inkml:trace contextRef="#ctx1" brushRef="#br0" timeOffset="102225.01">22845 8909 8287 0,'-2'-2'736'0,"-1"2"-592"0,-1 0-144 0,4-1 0 0,0 1 816 0,4-2 128 16,-4-2 16-16,3 4 16 0,2-1 144 0,-1-3 32 15,3 1 0-15,0 3 0 0,2-2-176 0,-4 2-16 16,3 0-16-16,1 2 0 0,0 1 144 0,-4 2 48 16,4 2 0-16,-2 4 0 15,3-3 208-15,-1 6 32 0,0 2 16 0,-4-2 0 0,2 5-192 0,2 0-48 16,-4 0 0-16,-2 4 0 0,3 3-608 0,-5 0-128 16,3 1-32-16,-1-1 0 0,-1 0-144 0,1 2-48 15,1 1 0-15,-1-1 0 16,3 2-192-16,-3-2 0 0,2-4 0 0,1-1 0 15,-3-6-576-15,6-7 0 0</inkml:trace>
  <inkml:trace contextRef="#ctx1" brushRef="#br0" timeOffset="103343.07">23983 9489 13823 0,'-4'0'1216'0,"3"-2"-960"16,1 1-256-16,0-3 0 0,0 4 448 0,0-2 32 0,-4 1 16 0,-1-5 0 15,0-2-496-15,-2 2 0 0,-2-2 0 0,0 4 0 16,4 3 0-16,-4-3 128 0,4 4-128 0,-4 0 0 15,1 0 1088-15,1-3 160 0,0 3 32 0,0 0 16 16,2 0 80-16,-4 0 16 0,-2 0 0 0,1 0 0 16,1 0-688-16,-1 0-128 0,-4-2-16 0,2 2-16 15,-2-4-400-15,-2 4-144 0,2 4 0 0,0-2 144 16,0-2-144-16,-2 7 0 0,-1-2 0 0,1 3 0 16,1 3 0-16,-3 1 0 0,3 0 0 0,-3 2 128 15,2 4 48-15,3 4 0 0,-1 1 0 0,-4 3 0 0,4 0-176 0,-3 6 0 16,-1 2 0-16,4-2 128 15,2 3 192-15,0-4 16 0,2 4 16 0,1 0 0 0,5-6 288 16,4-4 64-16,4 1 16 0,5-9 0 0,-1 1-416 0,6-3-96 16,4-4-16-16,4-3 0 0,-22-8-384 0,0 0-64 15,0 0-32-15,98 0 0 16,-98 0-544-16,0 0-96 0,82-29-32 0,-82 29 0 16,0 0 224-16,75-54 32 0,-75 54 16 0,54-40 0 0,-54 40 336 0,52-49 64 15,-52 49 16-15,54-52 0 0,-31 26 48 0,1-2 16 16,-1-2 0-16,-1 4 0 15,-4-2-624-15,-6-2-128 0,2-1-32 0,-4 3 0 16,3-1 32-16,-8 2 0 0,2 10 0 0,-2 5 0 0,-3 5 576 0,0 3 128 16,-1 10 32-16,-1 1 0 0,0 1 544 0,-1 6 128 0,1 5 0 0,-2 2 16 15,2 2 960-15,0 7 192 0,2-3 48 0,-1 5 0 16,3 1-688-16,-3-2-128 0,3 2-16 0,-1-3-16 16,-1 5-592-16,2-6-224 15,1-1 176-15,2-5-176 0,-2-6 0 0,7 1-192 0,2-1 16 0,0-3 0 16,7 0-1552-16,-2-5-304 0</inkml:trace>
  <inkml:trace contextRef="#ctx1" brushRef="#br0" timeOffset="103943.93">24833 8841 1839 0,'-9'2'160'0,"3"1"-160"0,0 1 0 0,3-2 0 15,1 3 1840-15,2-3 336 0,0-1 64 0,0 8 0 16,-5 5-416-16,1 3-96 0,-1 8 0 0,2-1-16 15,-3 7-240-15,-1-1-64 0,2 1 0 0,0 4 0 16,0 4 176-16,1 1 16 16,4 3 16-16,-3 2 0 0,1 4-560 0,0 5-112 0,2-2-32 0,-1 1 0 15,1 4-496-15,-6-3-96 0,3-2-32 0,-1 1 0 16,3-8-160-16,-3-1-128 0,4-4 144 0,-3 0-144 16,3-7 0-16,-2-5 0 0,0-2 0 0,2-4 0 15,0-1-144-15,0-7 144 0,0 0 0 0,4-5-144 16,-1-2-720-16,1-5-144 0,3-2-16 0,0-6-16 15,1 1-208-15,3-4-32 0,1-5-16 0,0-3 0 32,4-4 208-32,-1 0 64 0,3 2 0 0,-1-7 0 0,1 3-80 0,-1-3-16 0,2-3 0 0,-1 2 0 15,-1-4 384-15,1 3 80 0,-1-1 16 0,-1 3 0 16,1 3 640-16,-1 4 0 0,1 1 0 0,-3 3 128 16,-3 6 320-16,1 2 64 0,0 0 0 0,-1 5 16 0,-3 0 336 0,1 4 64 15,0 0 16-15,-2 7 0 0,0-1 208 0,0 5 64 16,-2 1 0-16,0 3 0 0,2 4-112 0,-5 1-16 15,1 3 0-15,1 1 0 0,-4 4-64 0,-4-3 0 16,-1 0-16-16,-4-1 0 0,1 0-176 0,-5 0-48 0,-1-3 0 0,-3-1 0 16,-4 3-272-16,-2-6-64 0,1 3-16 0,-8-1 0 15,2 0 16-15,-1-3 16 0,-3-4 0 0,6-4 0 16,2-1-208-16,-1-6-64 0,6-3 0 0,-3 0 0 31,4-3-1408-31,2-2-304 0,6-4-48 0,1 0-13312 0</inkml:trace>
  <inkml:trace contextRef="#ctx1" brushRef="#br0" timeOffset="104351.34">25872 9655 12895 0,'-5'0'1152'0,"-1"-2"-928"15,6-2-224-15,0 4 0 0,2-3 1024 0,-4 3 176 16,2-2 16-16,-7-3 16 0,2-2-1088 0,-4 3-144 0,-1-1-176 0,1 5 48 16,-3 0 448-16,-2 0 112 15,2 5 16-15,-2 2 0 0,0-1 816 0,-2 2 160 0,-1 4 48 16,-1 2 0-16,-1 0-448 0,-2 7-96 0,2-2-16 15,2 4 0-15,-4 1-352 0,3 3-80 0,3 0-16 0,-1 0 0 32,6 2-128-32,1 3-16 0,0-1-16 0,9-2 0 15,0 3 592-15,5-4 112 0,4-6 16 0,3 3 16 0,8-8 224 0,2-3 32 0,-22-14 16 0,0 0 0 16,100 19-816-16,-100-19-176 16,0 0-16-16,106-5-16 15,-106 5-416-15,0 0-96 0,132-23-16 0,-132 23 0 16,98-21-1488-16,-98 21-288 15,96-26-64-15,-96 26-16 0,83-24-1152 0,-83 24-224 0</inkml:trace>
  <inkml:trace contextRef="#ctx1" brushRef="#br0" timeOffset="104745.86">26567 8913 17503 0,'-5'1'1552'0,"1"-1"-1232"0,4 0-320 0,0 0 0 16,0-1 192-16,4 1-32 0,-2-4 0 0,1 4 0 15,2 0-16-15,4-2 0 0,-4 1 0 0,0 4 0 0,2 1 496 0,-3 1 112 16,1 3 16-16,-1 5 0 0,-3-3 1008 16,3 2 208-16,-4 6 32 0,0-1 16 0,0 2-576 0,-4 7-112 15,-1 1-32-15,-2-1 0 0,0 3-736 0,-1-1-128 16,-5 3-48-16,1-1 0 0,2-2-400 0,1-2 0 15,0 0 0-15,1-5 0 16,2-3-592-16,3-8-208 0,-1 2-32 0,4-7-13824 16</inkml:trace>
  <inkml:trace contextRef="#ctx1" brushRef="#br0" timeOffset="104982.23">27027 8555 23951 0,'0'6'1056'0,"0"1"224"0,0-2-1024 0,0 0-256 0,4 0 0 0,-4-1 0 15,0 5 1488-15,0 3 240 0,0 7 64 0,-6 10 0 16,3 3-240-16,-6 3-32 0,4 0-16 0,-4-1 0 16,1-1-752-16,-1 2-160 0,4 4-16 0,-2-3-16 15,1 2-304-15,3-1-64 0,-1-2-16 0,3-4 0 16,-3 1-176-16,2-6 0 0,2-4 144 0,0-1-144 15,2-7-800-15,2-2-224 0</inkml:trace>
  <inkml:trace contextRef="#ctx1" brushRef="#br0" timeOffset="107217.57">29458 7991 11055 0,'4'0'976'0,"-4"0"-784"16,0 0-192-16,0 0 0 0,0-3 496 0,0 3 48 16,0-2 16-16,0-2 0 0,0-1-560 0,-4-2-144 15,-1 2-16-15,-4 2 0 0,0-3 160 0,1 3 0 16,-6-2 0-16,0 5 0 0,2-2 832 0,-6 0 208 16,1 2 48-16,-6-2 0 0,2-1 128 0,-1 3 48 0,1 0 0 0,1 0 0 15,-2 0-512-15,1 5-112 0,-2-1 0 0,1 1-16 16,-5-2-496-16,3 6-128 0,0 0 0 0,-1 3 0 15,1-2 0-15,3 8 0 0,-5-1 0 0,3 1 0 16,0 4 0-16,-3 4 0 0,2 1 0 0,0 7 0 16,-3 1 656-16,3 2 64 15,0 1 16-15,1-1 0 0,4-2-32 0,3 1-16 0,4-1 0 0,1-2 0 16,8-2-176-16,5-3-48 0,6 2 0 0,8-6 0 16,7-3-464-16,-23-21 0 0,0 0 0 0,103 47 0 15,-103-47-336 1,0 0-64-16,125 16-16 0,-125-16 0 0,0 0-1536 15,124 3-304-15,-124-3-64 0,0 0-7984 0</inkml:trace>
  <inkml:trace contextRef="#ctx1" brushRef="#br0" timeOffset="107453.89">29697 8360 26719 0,'-19'11'1184'0,"5"-2"240"0,5-2-1136 0,5-2-288 16,1-4 0-16,6-1 0 0,-3 0-176 0,2 0-80 0,2 4-32 0,3-4 0 31,3 3-2208-31,-1-3-432 0,3-3-80 0,2 3-32 16,-2-4 1712-16,2-1 352 0,4 2 64 0,-1-2 16 0,-17 5 768 0,0 0 128 0,0 0 0 0,91-13 128 15</inkml:trace>
  <inkml:trace contextRef="#ctx1" brushRef="#br0" timeOffset="107815.51">30591 8287 19343 0,'-6'0'848'0,"5"-1"192"0,1-1-832 0,0 0-208 0,1 2 0 0,-1 0 0 0,0-3 0 0,0 3-288 15,-1-6 64-15,-1 6 16 16,-3-3-704-16,-2 1-144 0,2-1-32 0,-4 3 0 0,0 3 1088 0,0-3 320 16,1 2 16-16,-1 1 0 0,-1 3 912 0,1-1 176 15,0 3 48-15,0 1 0 0,1 3-320 0,-1 2-48 16,0-1-16-16,1 4 0 0,1-3-544 0,0 3-112 16,0-3-32-16,3 4 0 0,2-1-160 0,-1-1-48 15,1-1 0-15,0 1 0 0,2 1-192 0,0-3 0 16,-1-3 0-16,1 1 0 0,-6 2 0 0,3-5 0 0,-6 5 128 15,4-4-128-15,-2-1 944 0,0-2 80 0,4 1 32 0,-4 1 0 16,1-2-160-16,1-2-48 16,-4 1 0-16,3 1 0 0,-1 0-528 0,-6-4-96 0,1 4-32 0,2 0 0 15,-8-4-192-15,4 3 0 0,-1-3 0 0,-1 1-160 32,0 1-448-32,4-5-96 0,2 3 0 0,1-6-16 15,5-1-1280-15,4-1-256 0,7-4-48 0,2 1-9664 0</inkml:trace>
  <inkml:trace contextRef="#ctx1" brushRef="#br0" timeOffset="108067.4">30971 7841 11055 0,'3'-3'976'0,"-1"3"-784"15,1 0-192-15,-1 0 0 16,0 0 1328-16,3 0 208 0,0 0 64 0,7 0 0 0,-3 0-1040 0,0 9-208 15,0-1-32-15,-8 8-16 0,-1 3 544 0,-1 2 112 16,-3 5 32-16,1 2 0 0,-3 7 752 0,1 0 160 16,-2 1 16-16,0 4 16 0,0 4-656 0,2-1-128 15,-2-3-16-15,2 1-16 0,0 2-608 0,1-5-112 16,4-1-16-16,-2 0-16 0,4-4-608 0,2-5-112 16,1-2-32-16,2-4 0 15,0-1-1440-15,0-3-288 0,-4-4-64 0,2-6-10048 0</inkml:trace>
  <inkml:trace contextRef="#ctx1" brushRef="#br0" timeOffset="109199.38">30856 8296 17503 0,'-4'3'768'0,"4"-1"176"15,4 2-752-15,-3-4-192 0,6 3 0 0,-1-1 0 0,2 0 224 16,4-1 16-16,-12-1 0 0,0 0 0 15,0 0-1136-15,112 27-208 0,-112-27-48 0,0 0-16 32,96 5-128-32,-96-5-32 0,0 0 0 0,90-9 0 0,-90 9 1328 0,0 0 128 0,93-14 80 0,-93 14 32 0,0 0 496 0,87-17 96 15,-87 17 32-15,0 0 0 0,0 0-544 0,84-19-128 16,-84 19 0-16,0 0-16 0,0 0-176 0,0 0 0 16,0 0 0-16,0 0 0 0,0 0 0 0,0 0 0 15,66 41 0-15,-71-28 0 0,5 4 768 0,-4 0 128 31,-1 1 32-31,1 1 0 0,-1 2-48 0,0-2-16 0,1 2 0 0,-4 0 0 0,2-2 416 0,-1-2 64 16,4 1 32-16,1-1 0 0,2-3-160 0,0-2-16 0,4-1-16 16,1-3 0-16,0-4-880 0,4-1-176 0,3-1-128 0,2-4 144 15,-14 2-144-15,0 0 0 16,0 0 0-16,75-38-176 0,-58 24 0 0,1-3 0 0,-4 3 0 0,0-7 0 16,-2 4 0-16,0-6 0 15,-1 2 0-15,1-2 0 16,-4 1 176-16,1 1 0 0,0-2 0 0,-4 1 0 15,4 4 0-15,-6-1 0 0,-1 3 0 0,2 8 0 16,-4-1-272-16,0 4-32 0,0 5 0 0,-4 5 0 16,1 4 112-16,-3 3 32 0,1 7 0 0,0 2 0 15,-2 1 288-15,2 5 48 0,-6 4 16 0,3 4 0 0,-1 5 192 0,0 0 32 16,-1 7 16-16,-1 5 0 0,2 2-112 0,-3 4 0 16,2 3-16-16,-2-7 0 0,3 1 288 0,-2-6 64 15,3-7 16-15,-4-7 0 0,-2 0-544 0,-4-9-128 16,1 0 0-16,-4-7 0 0,5-3 0 0,4-6 0 15,-2-3 0-15,5-5 0 0,1 1-176 0,4-6 176 16,1-2-128-16,1-4 128 16,4-2-768-16,1-4-64 0,1-4 0 0,4-2-16 15,-2-2 144-15,2-3 48 0,4-4 0 0,2-1 0 16,0 3 144-16,4-3 48 0,1-4 0 0,0-3 0 16,4 1-96-16,-4 2-16 0,2 4 0 0,-2 1 0 0,-3 8 288 0,-1 1 48 0,1 1 16 15,-5 5 0-15,1 1 224 0,-4 0 0 0,5 2 0 0,1-2 0 16,-6 3 0-16,4-1 0 0,2 0 128 0,-3 2-128 15,3-3 0-15,-2 3 160 0,4-2-160 0,-2-2 128 16,3-2-128-16,-1 2 0 0,1-3 0 0,-1 5 0 16,1-2 0-16,-3-4 0 0,4 3 0 0,-4-3 0 15,0-1 0-15,1 0 0 0,-1 1 0 0,0-3 0 16,0 2 0-16,2-3 0 0,-2-1 0 0,-2-3 0 16,2-4 0-16,-2 1 0 0,2-8 0 0,-4 2 128 15,3 2-128-15,-5 0 160 0,1 2-160 0,-4 5 160 16,-1 6 128-16,-8 5 32 0,1 6 0 0,-6 7 0 15,2 4 480-15,-3 5 96 0,-1 3 32 0,-3 6 0 0,-1 3 416 16,1 7 96-16,0 6 16 0,0 3 0 0,5 1-752 0,-5 3-128 16,5 4-48-16,1 2 0 15,-1 2-528-15,2 4 0 0,2 1 0 0,-1-3 0 0,0 3 0 0,4-3 0 16,2-2 0-16,0-7 0 0,0-3 0 0,2-3 0 16,1 1 0-16,6-7-144 0,-4-2 144 0,4-5 0 15,-1-3 0-15,5-4 0 0,1-6 0 0,-1 1 0 16,-13-9 0-16,0 0 0 0,0 0 0 0,0 0-240 15,91-4 64-15,-91 4 16 16,0 0-208-16,65-33-32 0,-65 33-16 0,0 0 0 0,66-50 80 0,-45 32 16 16,0-1 0-16,-4-2 0 0,2-1 480 0,-1 1 96 15,-1-2 32-15,0 1 0 0,-3-5 256 0,2 5 48 16,-2-1 16-16,0-3 0 0,-2 0-64 0,2-2-16 0,-3-2 0 0,1 4 0 16,-4 0-80-16,1 0 0 0,-4 0-16 0,2 2 0 15,-5 3-224-15,2 1-32 0,-4 3-16 0,-4 5 0 16,-1 0-160-16,0 6 0 0,-4 3 0 0,-5 3 0 15,2 3 192-15,-4 6 0 0,2 3 0 0,0 2 0 16,0 5 80-16,0 2 32 0,2 9 0 0,-2-2 0 16,2 8-32-16,0-1 0 0,1 5 0 0,3-1 0 15,2 1-112-15,3-4-32 0,3 3 0 0,2-5 0 16,5-2-128-16,5-3 192 0,4-3-192 0,4-3 192 16,7-4-192-16,-27-19 0 0,0 0 0 0,101 26-12496 15,-101-26-2416-15</inkml:trace>
  <inkml:trace contextRef="#ctx1" brushRef="#br0" timeOffset="110063.3">30009 9498 15663 0,'0'-2'1392'0,"0"-3"-1120"0,1 5-272 0,1-2 0 15,-2 2 1216-15,0-2 192 0,0-3 48 0,-2 0 0 16,1-4-1072-16,-8 0-192 0,0 4-64 0,-5-2 0 15,-3 6-128-15,-4 1-176 16,-2 1 48-16,-3 3 0 0,-2 4 832 0,-1 1 160 0,-3 2 32 0,3-1 16 16,1 4 496-16,-2-4 112 0,4 6 16 0,2-2 0 15,4 0-432-15,5-5-80 0,3 3 0 0,1-3-16 0,8-4-592 16,3 0-112-16,3 2-32 0,4-5 0 0,5 3-272 0,1-2-144 16,4-3 16-16,6 6 0 0,-4-3-128 0,-19-3-32 15,0 0 0-15,0 0 0 16,99 21 288-16,-99-21-128 0,0 0 128 0,0 0 0 0,89 28 0 0,-75-19-128 15,-2-1 128-15,-3 1 0 0,-2 0 0 0,-5-4 128 16,-4 4-128-16,0 3 192 0,-3-3 384 0,-7 1 64 16,-1 2 0-16,-6 0 16 0,-2 2-208 0,-5 4-32 15,-2-1-16-15,2 1 0 0,-3 1-400 0,1-2 128 16,2 1-128-16,-1-3 0 0,8-4 0 0,4 1-272 0,6-3 32 16,4-8-10576-1,8-1-2112-15</inkml:trace>
  <inkml:trace contextRef="#ctx1" brushRef="#br0" timeOffset="110283.95">30493 9223 32255 0,'-12'34'1424'0,"7"-7"304"0,1-1-1392 0,1-9-336 0,3-3 0 0,0-5 0 16,0 8 192-16,-2 13-16 0,2 19-16 0,-4 10 0 15,-1 5-672-15,2-5-128 0,-6-3-16 0,0-7-16 16,4-4 192-16,-4-5 32 0,2-1 16 0,0-5 0 16,1-2-192-16,0-4-32 0,-2-4-16 0,-3-5 0 15,2-1-560-15,-1-5-112 0</inkml:trace>
  <inkml:trace contextRef="#ctx1" brushRef="#br0" timeOffset="110751.2">30106 9729 18431 0,'-5'0'1632'0,"2"0"-1312"0,3 0-320 0,3 0 0 16,2 0 2160-16,-1 0 352 0,4 0 80 0,1 0 16 15,-9 0-1184-15,0 0-224 0,0 0-48 0,103 4-16 16,-103-4-944-16,0 0-192 0,0 0 0 0,110-4 0 16,-110 4-224-16,0 0-16 0,0 0 0 0,110-10 0 15,-110 10 240-15,0 0-176 16,0 0 176-16,99-7-160 0,-99 7 160 0,0 0 0 0,0 0 0 0,0 0 0 15,96 9 0-15,-84-1 0 0,-3-1 0 0,1 4-128 16,-3-2 128-16,-2 4 0 0,4 0 0 0,-6 1 0 16,3 3 0-16,-3 0 0 0,2 4 0 0,-5-2 0 15,4 2 0-15,-2 0 128 0,1 2-128 0,-3-4 0 0,2 4 0 16,0-2 0-16,3 0 0 0,-5-4 0 0,0 0 240 0,2-6 16 16,1 3 16-16,1-6 0 0,-4-1 336 0,1-5 64 15,3 2 16-15,-4-4 0 0,3-4-272 0,-1 2-48 16,2-5-16-16,1-3 0 0,0-2-16 0,2-2 0 15,-2-4 0-15,2 1 0 16,0-4-192-16,5 2-144 0,-3-4 192 0,0-1-192 0,-1 1 0 0,3-3 0 16,-2 0 0-16,-1 2 0 0,5-2-160 0,-5 1 16 15,1 3 0-15,0 4 0 16,-6 4-112-16,2 5 0 0,-1 6-16 0,1-2 0 16,-5 5-432-16,0 3-96 0,0-1-16 0,0 5 0 0,0-2 448 0,0 0 96 0,4 4 16 0,1 0 0 15,-2 0-96-15,6-1-16 0,1 1 0 0,-1-2 0 31,0 0-736-31,0-4-160 0,3 1-16 0,2-2-16 16,0-2-736-16,-2 0-144 0,2 0-16 0,0-2-4016 16,1-2-816-16</inkml:trace>
  <inkml:trace contextRef="#ctx1" brushRef="#br0" timeOffset="110951.51">31267 9721 6447 0,'9'0'272'0,"-4"-2"80"0,-2 2-352 0,1 0 0 0,-4 2 0 0,0-2 0 16,0 3 1456-16,0 1 208 0,0 1 64 0,0 9 0 15,0 0 688-15,0 1 144 0,-4 5 16 0,4-3 16 16,-3 7-352-16,1 1-64 0,-3-1 0 0,1 4-16 0,-1-2-448 0,2 2-96 16,-3-2-16-16,3 0 0 0,-2 4-688 0,1-7-144 15,1 3-16-15,1-5-16 0,2-6-560 0,0 1-176 16,2-6 0-16,1-1 0 16,-1-2-736-16,5-5-256 0,-4-2-48 0,3 0-16 15,2-5-992-15,1-2-208 0,1-4-48 0,3-1-10720 16</inkml:trace>
  <inkml:trace contextRef="#ctx1" brushRef="#br0" timeOffset="111307.68">31584 9822 3679 0,'17'-23'160'0,"-6"11"32"0,-1-2-192 0,-3 5 0 0,-3 7 0 0,-1 2 0 15,-3-1 1680-15,5-1 304 0,1-1 48 0,1 1 16 16,-6 4 928-16,-1 6 192 0,-1 6 32 0,-3-2 16 16,-1 9-512-16,-4-2-96 0,1 4-32 0,-1 3 0 15,-5-3-1040-15,2 1-192 0,-1 1-64 0,3-1 0 16,-4-1-784-16,4-2-176 0,3-2-16 0,0-2-16 15,3-3-288-15,2-2 0 0,-1-1 0 0,0-8 0 32,1 1-528-32,2-4-16 0,-4 0 0 0,3-4 0 0,1 2-384 15,0-1-80-15,0-6-16 0,1 1 0 0,3-1-208 0,1-2-48 0,4-4-16 0,3 2 0 16,-2 0 336-16,6-5 80 0,1 2 16 0,-3 1 0 16,4-3 208-16,-1 1 32 0,1-2 16 0,-1-2 0 15,1 3 608-15,-3-1 0 0,1-3 0 0,1 1 128 0,-1 3 880 16,0 6 160-16,-6-2 48 0,2 9 0 0,-3 0 256 0,0 5 48 15,-6 2 16-15,2 6 0 0,-3 1-128 0,-2 3-32 16,2 2 0-16,-4 0 0 0,2 3-528 0,-2 1-96 16,2 4-32-16,-3-1 0 0,1 0-480 0,2 2-112 15,0 0 0-15,0-4-128 16,5-2-272-16,-3 1-176 0,7-5-16 0,0-2-16 16,3-4-1616-16,5-4-320 0,1-3-64 0,1 0-11984 0</inkml:trace>
  <inkml:trace contextRef="#ctx1" brushRef="#br0" timeOffset="111762.62">32316 9679 23951 0,'-18'-2'1056'0,"4"0"224"0,2 4-1024 0,4 2-256 0,-1-1 0 0,4 2 0 16,-4 4 1456-16,-8 3 224 0,-6 11 48 0,-12 6 16 16,0 5-192-16,-1 4-32 0,6-2-16 0,0-1 0 15,8 0-288-15,4-3-48 0,8-6-16 0,1 0 0 16,6-5-768-16,3-6-176 0,3-2-16 0,6-5-16 15,-1-3-176-15,3-5-176 0,3 0 48 0,2-1 0 16,1-6-480-16,-17 7-96 0,0 0 0 0,0 0-16 16,84-54 256-16,-84 54 48 0,0 0 16 0,66-61 0 31,-66 61-176-31,45-45-48 0,-45 45 0 0,40-44 0 0,-19 21-320 0,-7 2-64 16,4-1-16-16,-6 8 0 0,2-2 240 0,-2 2 32 0,-2 6 16 0,-1 2 0 0,-4 3 416 0,-1 3 64 15,-1 9 32-15,-1 4 0 0,-4 5 864 0,-1 6 192 16,-2 4 16-16,-2 3 16 0,-2 10 112 0,-2 0 32 15,-1 8 0-15,0 2 0 0,-2 4-352 0,-2 5-64 16,1 6-16-16,-3 0 0 0,1-5 64 0,-1 0 0 16,-1 0 0-16,2-7 0 0,-4-2-32 0,-2-7 0 15,1 2 0-15,-1-7 0 0,0-8-608 0,2-3 0 16,0-6 0-16,2-4 0 0,2-1-272 0,1-10-80 16,2 1-16-16,4-4 0 0,3-5 176 0,5-5 48 0,-3-5 0 15,5-8 0-15,2-3-160 0,1-7-16 0,2-1-16 16,4-3 0-16,3-2-48 0,2-3 0 0,4-5 0 0,-1 0 0 31,6-5-464-31,3-1-112 0,2-1 0 0,3 2-16 16,-1 5 16-16,-2 2 0 0,-2 2 0 0,-5 6 0 15,-4 4-624-15,-3 2-112 0,-5 2-32 0,-4 5-9136 0</inkml:trace>
  <inkml:trace contextRef="#ctx1" brushRef="#br0" timeOffset="111935.47">31520 9353 28559 0,'-25'2'2544'0,"8"-2"-2032"16,11-2-512-16,8-1 0 16,2 3-448-16,-3 0-176 0</inkml:trace>
  <inkml:trace contextRef="#ctx1" brushRef="#br0" timeOffset="112534.42">28381 11396 29487 0,'-9'4'2624'0,"4"-8"-2112"0,2 2-512 0,3-1 0 15,0 0 288-15,-4-3-48 0,-3-2-16 0,-5-1 0 32,-5-5-1184-32,-6 2-224 0,0-2-48 0,-1 5-16 15,0 6 288-15,-1 1 64 0,2 2 16 0,-3 2 0 0,4 6 1024 0,-1-1 208 0,2 4 32 0,0 3 16 16,2-2 368-16,2 5 64 0,3 1 0 0,1 4 16 15,1 4-144-15,4 1-48 0,1 2 0 0,3-1 0 16,4 3-304-16,4 1-64 16,3 3-16-16,5-4 0 0,3 0-272 0,8-3 0 0,1-3 0 0,10-1 0 15,-1-5-336-15,5 2-176 0,-38-21-48 16,84 24-8144-16,-84-24-1648 0</inkml:trace>
  <inkml:trace contextRef="#ctx1" brushRef="#br0" timeOffset="112880.81">29096 11448 7359 0,'-18'30'656'0,"6"-11"-528"0,1 2-128 0,3-7 0 16,3-2 3040-16,1-6 576 0,1 7 112 0,-3 8 32 15,-8 11-2416-15,2 8-464 0,-2 0-112 0,-1 0 0 31,4-7-1776-31,2-7-336 0,4-3-80 0,2-8-16 0,3-2 1152 16,3-6 288-16,2-6 0 0,4 3 0 16,0-8 768-16,5 3 224 0,0-6 32 0,1-2 16 0,5-2 176 0,-3-4 16 0,4-3 16 0,-4-4 0 15,3 3-736-15,-3-2-128 0,4 0-48 0,-7-2 0 16,-2 6-512-16,-2-2-96 16,-1-2-32-16,-2-2 0 0,-2 6-16 0,-5-3-16 0,-3 3 0 0,-1 0 0 15,-3-1 336-15,-1 4 0 0,-3 2 0 0,1 3 0 16,-8 4 0-16,1 2 192 0,0 8-192 0,-1 0 192 0,1 6-192 0,-1-3 0 15,3 3 0 1,-1 1 0-16,5-2-448 0,3-1-80 16,4 0-16-16,-1-1-10464 0</inkml:trace>
  <inkml:trace contextRef="#ctx1" brushRef="#br0" timeOffset="113289.13">29604 11489 4607 0,'-5'15'400'0,"0"-6"-400"0,1 0 0 0,3-2 0 16,-1-4 1568-16,0 2 224 0,-1 4 64 0,-2 5 0 15,-4 7-384-15,-5 10-80 0,-2 4-16 0,-1 0 0 32,1-4-832-32,-1 1-160 0,-4 1-48 0,3-5 0 15,4-1 112-15,0-2 0 0,6-6 16 0,-4 2 0 16,6-7-128-16,-1-2-16 0,6-3-16 0,1-4 0 15,0-5-496-15,0 0-80 0,0-2-32 0,3-5 0 16,2-3-352-16,4-2-80 0,0-6-16 16,1 1 0-16,2-1 560 0,6-3 192 0,-1-6-144 0,-17 27 144 15,44-53 0-15,-44 53 0 0,45-59 0 0,-24 26 0 16,-2 2 0-16,-1-4 0 0,-1 2 0 0,0 0 0 16,1 5 0-16,-1 2 256 0,-3 5-64 0,0 3-16 0,2 4 960 0,-2 4 192 15,-2 6 32-15,-2 1 16 0,-1 6 336 0,0 3 64 16,0 1 16-16,-1 3 0 0,-2 4-304 0,-1 3-48 15,2 4-16-15,-4 2 0 0,2 3-688 0,-3 4-144 16,2 1-16-16,-1 0-16 0,-1 1-560 0,-2 3 0 16,3 1-192-16,-3 2 48 15,0-1-816-15,0-2-144 0,4-4-48 0,-4-5 0 16,2-1-576-16,1-6-112 0</inkml:trace>
  <inkml:trace contextRef="#ctx1" brushRef="#br0" timeOffset="113857.27">30530 11523 17503 0,'-9'0'1552'0,"0"0"-1232"16,4-1-320-16,2-1 0 0,-1 0 1408 0,2-1 208 15,-3 3 48-15,-2-4 16 0,-3-1-400 0,-8-4-64 16,-3 4-32-16,0 0 0 0,2 1-1184 0,-2 4-256 16,2 4-32-16,2 3-16 0,-1-4 304 0,1 6 0 15,3 3 128-15,-2-3-128 0,2 1 864 0,4 3 80 16,1-1 16-16,0-2 0 0,6 2-64 0,3-1-16 15,3 1 0-15,3 0 0 0,6-1-624 0,2 3-112 0,0-2-16 0,1 2-128 32,5 3-512-32,1-1-224 0,-4-1-32 0,6 1-16 15,-6-2-176-15,2 3-48 0,2 1 0 0,-2-1 0 0,2 1 736 0,-7-4 144 0,-2 0 128 0,-3 0-192 16,-4-2 608-16,-5 2 112 0,-1-2 32 0,-3 2 0 16,-5 3 656-16,-5-3 128 0,2 2 16 0,-5-2 16 15,-1-2-480-15,-3-2-112 0,2 3-16 0,-3-3 0 16,-1-1-336-16,2-2-80 0,-2-2-16 0,6-5 0 15,1-4-624-15,2-4-128 0,6-1-32 0,2-5-10592 16,3 0-2128-16</inkml:trace>
  <inkml:trace contextRef="#ctx1" brushRef="#br0" timeOffset="114138.35">30965 11097 23039 0,'-17'21'2048'0,"8"-9"-1648"16,1-2-400-16,2-1 0 0,5-2 1808 0,1-5 288 15,0 6 48-15,0 5 16 0,1 4-1104 0,-2 7-224 0,-1 2-32 0,-2 4-16 16,3 0-592-16,-3 1-192 16,1 2 128-16,1 2-128 0,0 5 1008 0,2 2 144 0,0 3 16 0,-2 7 16 15,2 2-496-15,-3 2-112 0,-2-2 0 0,-1 0-16 16,-1-5-400-16,2-2-160 0,0-7 128 0,-2 0-128 15,2-5 0-15,0-4-192 0,1-1 0 0,1-4 16 16,1-3-1104 0,-2-3-208-16,1 0-48 0,1-6-14560 0</inkml:trace>
  <inkml:trace contextRef="#ctx1" brushRef="#br0" timeOffset="114326.89">30714 11661 20271 0,'0'-37'896'0,"0"11"192"0,0 7-880 0,2 3-208 15,2 11 0-15,-1 2 0 0,-1-6 1920 0,1 0 352 16,6-1 64-16,3-6 16 0,-1 2-400 0,3 9-80 16,1 2-16-16,5 6 0 15,2 2-672-15,-22-5-144 0,0 0-16 0,93 16-16 0,-93-16-752 0,74 7-128 16,-74-7-128-16,88 3 144 16,-88-3-720-16,95 0-160 0,-95 0-32 0,107-5 0 15,-107 5-1344-15,127-12-256 0</inkml:trace>
  <inkml:trace contextRef="#ctx1" brushRef="#br0" timeOffset="114830.4">31861 11616 15663 0,'-9'5'1392'0,"1"-2"-1120"0,1-1-272 0,5-2 0 16,-2 0 976-16,-1 2 144 0,-4 3 32 0,-11 0 0 15,-3 8-112-15,0 0-16 0,-3 1 0 0,5 0 0 16,2 2 272-16,3 1 48 0,2 3 16 0,4 2 0 16,-2 3 96-16,7 1 16 15,-1 2 0-15,5 3 0 0,2 4-320 0,5-4-48 0,-1 0-16 0,7-1 0 16,4-4-768-16,1-3-144 0,2 3-48 0,4-9 0 16,0 3-896-16,4-8-192 0,3 2-48 0,-30-14-14912 15</inkml:trace>
  <inkml:trace contextRef="#ctx1" brushRef="#br0" timeOffset="115238.45">32333 11137 30399 0,'-22'19'1344'0,"4"-5"288"0,6 0-1312 0,0-2-320 16,7-2 0-16,-1-1 0 0,-2 3 704 0,-6 11 80 15,-11 14 16-15,-3 10 0 0,-6 10-672 0,2 0-128 0,1 1 0 0,5-1 0 16,1 1 128-16,8-6 128 0,3 0 32 0,3-6 0 16,3 1 112-16,4-7 32 0,-1-4 0 0,2-4 0 15,1-3-432-15,-2-3 0 0,4-3 0 16,0-5 0 0,0-1-304-16,2-7-144 0,2-1-16 0,-1-5-16 15,2-1-528-15,1-3-96 0,2-3-32 0,-1-6 0 16,4 0 176-16,1-1 16 0,2-6 16 0,3 2 0 15,1-3 272-15,-18 17 48 0,0 0 16 0,66-60 0 16,-66 60 80-16,0 0 32 0,71-69 0 0,-71 69 0 0,53-52 672 0,-53 52 144 0,0 0 32 0,75-70 0 16,-56 56 912-16,-4 3 192 0,-1 3 48 0,-1 6 0 15,-5 0-128-15,-3 4-32 0,-1 2 0 0,-2 4 0 0,1 1-112 16,-3 5-32-16,0 2 0 0,-3 1 0 0,1 2-512 0,-2 4-96 16,1 1-32-16,-2 2 0 15,0 2-400-15,-4 0-176 0,2-2 128 0,2 4-128 0,1-2 0 0,2-2 0 16,2-2 0-16,-3-5 0 15,6 2-304-15,-3-7-144 0,4 0-16 0,1-5-16 16,-1-1-1712-16,1 1-352 0</inkml:trace>
  <inkml:trace contextRef="#ctx1" brushRef="#br0" timeOffset="115631.43">32664 11786 17503 0,'-5'-7'768'0,"2"4"176"0,-1-2-752 0,1 5-192 0,1 0 0 0,-3 0 0 15,1 5 1440-15,-3-2 256 16,-3 4 48-16,-4 4 16 0,-7 6-480 0,0 4-112 0,2 2-16 0,-4 3 0 16,6 0 144-16,-1 0 32 0,4-1 0 0,-3 4 0 15,5-3-240-15,1 0-32 0,4-1-16 0,2-4 0 16,0 0-608-16,5-6-128 0,0 1-32 0,0-6 0 31,2-1-560-31,3 0-112 0,-2 0-32 0,3-6 0 0,1 2-800 0,-2-5-176 0,2 0-16 0,1 0-16 31,3-3 112-31,-2-4 32 0,-1-2 0 0,5-3 0 0,1 0 544 0,-1-4 112 0,5-5 32 0,-4 4 0 32,2-1 16-32,-1 1 0 0,1-6 0 0,-16 23 0 0,0 0-224 0,49-69-32 15,-39 49-16-15,2 0 0 0,-3 0 624 0,0 5 240 0,-4 6-176 0,0 2 176 0,-1 0 704 0,-4 7 256 16,3 4 32-16,-8-1 16 0,1 4 432 0,1 2 96 16,-2 3 0-16,-4 5 16 15,0 2-528-15,-1-1-96 0,-1 6-32 0,1-1 0 0,1 0-464 0,-3-1-112 16,2 4 0-16,3-3-16 0,1 0-304 0,-2-3-144 15,6-2 16-15,0-4 0 16,2-5-1312-16,0-1-256 0,0 1-48 0,2-6-10480 0</inkml:trace>
  <inkml:trace contextRef="#ctx1" brushRef="#br0" timeOffset="116025.05">32823 11880 8287 0,'0'-3'368'0,"0"1"80"0,0 2-448 0,0 2 0 0,0-2 0 0,0 3 0 16,0 3 1456-16,0 2 208 0,0 6 32 0,-4 7 16 16,-1 2 208-16,2 3 32 0,-6 4 16 0,4-3 0 15,-2 3-96-15,2-2-16 0,1 3 0 0,2-1 0 16,-1-2 0-16,3 1 0 0,3-3 0 0,1 2 0 16,3-3-896-16,0-6-192 0,2 2-48 0,-1-7 0 15,1-2-528-15,-4-2-192 0,-1-1 0 0,1-5 144 0,-3 1-144 0,1-7 0 16,1-1-192-16,-4-6 192 0,0 0-160 0,0-1 160 15,0-6 0-15,0-1-144 0,-4-1-96 0,1-4-16 16,-3 2 0-16,1-4 0 0,0 5 0 0,1-4 0 16,-1 2 0-16,2-5 0 0,3 4 256 0,3-5 0 15,-1 0 0-15,5-1 0 0,-2-4 0 0,4 6 0 16,0 2 128-16,-1-1-128 0,3 3 0 0,-3 4 128 16,1 1-128-16,0 3 0 0,3 4 400 0,-3-3-16 15,0 5-16-15,3-1 0 0,-2 0 80 0,2 6 32 16,2-6 0-16,-3 4 0 0,1 3-288 0,2 0-48 15,2-3-16-15,-2 5 0 0,-2 0-128 0,2-2 0 0,0 1 0 16,-2 1 0-16,-2 0-224 0,-1 1-80 0,3 1-16 0,-3-2 0 31,0 5-1296-31,-4-1-272 0,2 1-48 0,0-1-13040 0</inkml:trace>
  <inkml:trace contextRef="#ctx1" brushRef="#br0" timeOffset="116292.74">33288 11743 9215 0,'2'-4'400'0,"0"4"96"0,1-3-496 0,-1 3 0 16,1 0 0-16,-3 0 0 0,4 3 912 0,-2-3 96 15,5 6 16-15,-2 2 0 0,0 1 576 0,2 8 112 16,0 1 16-16,0 4 16 0,2 3 864 0,-4 3 160 15,7 3 48-15,-3 4 0 0,5 5-992 0,3-5-192 16,1 5-32-16,-1-2-16 0,6-1-880 0,-1-6-160 16,5 4-32-16,-1-5-16 0,0-3-496 0,2 3 0 15,1-2 0-15,-3 2 0 16,-1-3-1264-16,-1-4-192 0,-5-2-32 0,-3-7-13296 0</inkml:trace>
  <inkml:trace contextRef="#ctx1" brushRef="#br0" timeOffset="116623.57">33666 11788 11055 0,'-8'0'480'0,"-1"-2"112"0,4 1-464 0,-1 1-128 0,5 0 0 0,1 0 0 0,0 1 832 16,-2 1 160-16,-1-2 32 0,-1 5 0 0,2 4 592 0,2 0 128 16,-3 6 32-16,1-1 0 0,0 4 544 15,1 1 112-15,1 2 32 0,-6 2 0 0,3 3-592 0,-2 5-112 16,-4 0-32-16,0 4 0 0,-3 0-736 0,-7 5-160 16,0 0-16-16,0-2-16 0,-4-1-560 0,0 3-112 15,2-2-128-15,-5 2 176 0,7-5-176 0,-2 2 0 16,4-2 0-16,-4 0 0 15,5-1-256-15,-1-2 32 0,4-3 0 0,-1-3 0 16,2-3-1136-16,7-9-240 0,-2 0-32 0,5-5-13856 0</inkml:trace>
  <inkml:trace contextRef="#ctx1" brushRef="#br0" timeOffset="116821.71">33300 12117 26719 0,'9'2'1184'0,"-4"-4"240"0,4 2-1136 0,0-1-288 0,-2-1 0 0,1-2 0 16,6 3 848-16,-14 1 112 0,0 0 32 0,93-30 0 15,-93 30-1248-15,97-30-256 0,-97 30-64 0,93-27 0 16,-93 27-720-16,89-21-160 0,-89 21-16 0,87-23-6000 16,-87 23-1184-16</inkml:trace>
  <inkml:trace contextRef="#ctx1" brushRef="#br0" timeOffset="152216.23">2157 15298 4607 0,'0'-4'400'16,"0"4"-400"-16,0-2 0 0,3 2 0 15,-3 0 512-15,0 0 32 0,2-3 0 0,2 3 0 16,-1 0-224-16,2-3-32 0,-5 3-16 0,2 3 0 0,-2-3-480 0,-2 0-112 16,2 0 0-16,0 3-16 15,-3-3 144-15,1 2 16 0,2-2 16 0,-3 4 0 16,-3-4 384-16,-1 3 80 15,0-3 16-15,-1 2 0 0,1-2 368 0,2 3 80 0,-4-3 0 0,2 4 16 0,0-2 112 0,3 1 0 16,-1 1 16-16,2-3 0 16,-1-1-400-16,4 4-64 0,0-2-32 0,4-2 0 0,-1 1-80 0,2 1-16 15,1-2 0-15,1 0 0 0,1 4 80 0,3-4 16 16,3 0 0-16,1 0 0 16,-1 1 96-16,4-1 0 0,-1 0 16 0,1 0 0 0,1 0 48 0,2 0 16 15,1 0 0-15,-1 0 0 0,4 0-176 0,1 2-32 16,0-2-16-16,4 2 0 0,1-2-112 0,-1 0-32 0,3 0 0 15,5 0 0-15,-1 0-224 0,6-4 0 0,2 3 128 0,6-3-128 16,-2 1 208-16,3-3 0 0,2 3 0 0,0-2 0 16,-2-1 432-16,2 3 64 15,4 1 32-15,-2-1 0 0,1 3-80 0,-3 0-16 0,4 0 0 0,1 5 0 16,4-2-352-16,-2-3-80 0,1 4-16 0,-1-4 0 16,-3 0-192-16,5-4 0 0,-1 4 0 0,5 0 0 15,1-3 0-15,3 1-288 0,-1-1 64 0,1-1 16 16,-5-1 208-16,1 2-192 0,-6-3 192 0,-2 1-192 15,-3 0 192-15,1 1 0 0,1 1 0 0,-4 3 0 16,1 0 176-16,1 0-32 16,3 0 0-16,1 0 0 0,-5 0-144 0,-1-2 160 0,2-1-160 0,-2-1 160 0,-1 1-160 0,-1-3-256 15,2 6 64-15,3-1 16 16,1 1-528-16,-1 0-96 0,-1 0-32 0,0 1 0 16,1-1 288-16,-4-1 48 0,-1 1 16 0,-3 0 0 0,-1-4 288 0,1 4 192 15,0-3-208-15,0 3 80 0,1 0 128 0,1 0 0 16,5 0 0-16,-4 0 128 15,4 0 48-15,0-2 16 0,-4 2 0 0,-2 0 0 0,1-3 128 0,-2 3 48 32,-6 0 0-32,3 0 0 0,-3 5 96 0,-3-5 32 15,4 3 0-15,-4 2 0 0,5 1-80 0,2 1-16 16,2-2 0-16,3-2 0 0,-3 1-400 0,2-4 0 16,-1 0 0-16,1-2 0 0,1 0 0 0,-5-1 0 15,7 3 0-15,-3-2 0 0,4 0 0 0,3 1 0 0,-2-3 0 0,3 2 128 0,2 1 128 0,-7-5 0 0,3 6 16 16,-1-5 0-16,-2 5 160 0,0-3 16 0,4 3 16 0,-3 0 0 15,3 3-288-15,-2-3-176 0,6 4 192 0,1-4-192 16,3 0 0-16,-1-4-176 0,-2 1 0 0,-6 1 0 16,1-1-80-16,-3-1-32 0,5 4 0 0,1 0 0 15,-2 4 1056-15,2 1 192 0,3-2 64 0,-1 2 0 47,3 2-1664-47,-5-5-320 0,0 3-64 0,-2-3 0 0,-3 0 1600 0,2-2 320 0,1 3 64 0,2-1 0 16,0 2-1728-16,2-1-368 0,1 1-64 15,-1-4-16-15,-4 0 880 0,0 0 160 0,1-2 48 0,-3 0 0 16,-1 2 128-16,1 0 0 0,1 4 0 0,1-3 0 0,0 5 0 16,1 0 144-16,1 0-144 0,-9-1 160 0,-2-2 0 0,1 3 0 15,0 2 0-15,-1-1 0 0,1 2-160 0,1-4 0 16,-7 0 0-16,4 1 0 0,2 1 0 0,-3-2 0 16,6-2 0-16,0-1 0 0,2 2 0 0,-2-4 0 15,2 3 128-15,-7-6-128 0,3 3 448 0,2 0 0 16,3 0 0-16,1 0 0 0,-6-4 48 0,1 4 16 15,6 0 0-15,2 0 0 0,-4 0-208 0,-1 0-48 16,0 0 0-16,0 0 0 0,-4-2-256 0,0-1 0 16,2 3 0-16,-2 0 0 0,-1 0 0 0,1 0 0 15,1 0 0-15,-1 3 0 0,-3-3 0 0,3 0 0 16,2-3 0-16,-5 3 0 0,3 0 256 0,-3 0 0 0,1 0 0 16,1 0 0-16,1 0 16 0,-1 3 0 0,1-1 0 0,0 2 0 15,0-1-64-15,2-1-16 0,0 3 0 0,-1-1 0 16,1 1-192-16,2-2 128 0,-8 4-128 0,5-2 0 15,-5 1 0-15,5 1 128 0,1-2-128 0,-2 0 0 16,2 0 0-16,-2-1 0 0,6-1 0 0,-4-1 0 16,2 2 144-16,-4 1-16 0,4-5 0 0,-1 0 0 15,3 3 80-15,-1-3 16 0,1 2 0 0,-2-2 0 16,3 0-48-16,2 0-16 0,-4 0 0 0,1 0 0 16,-1 2-160-16,-1-2 0 0,-2 1 0 0,-2-1 0 15,-1 4 0-15,-2-2 0 0,-2-1 0 0,2-2 0 16,5 1 0-16,1 0 0 0,-1-2 0 0,2 2 0 0,2 0 0 15,-6-4 160-15,2 4-32 0,-2 0-128 0,2 0 240 0,-1-1-64 16,-5 1-16-16,1-2 0 0,3 0-32 0,-3-1-128 16,2 3 192-16,1-2-64 0,0 2-128 0,-3 0 160 15,3 2-160-15,-3-2 160 0,-3 3-160 0,1 1 160 16,-4-3-160-16,6 5 160 0,0-3-160 0,1 4 0 16,1-2 144-16,1 1-144 0,2-3 0 0,-2-1 0 15,6 5 0-15,-4-5 128 0,3 1-128 0,-1 2 0 16,0-1 0-16,0 1 0 0,1 0 0 0,-1-3 0 15,1 0 0-15,3 1 0 0,-3-1 0 0,1 1 0 16,3-3 0-16,-6 6 0 0,5-3 0 0,-5 2 0 16,3-1 0-16,-4 1 0 0,2-2 0 0,0 1 0 0,-1-2 0 0,3-2 0 15,-4 3 0-15,3-3 0 0,4 0 0 0,0 0 0 16,2 0 0-16,-2 0 0 0,-3 4 0 0,-1-3 0 16,1-1 0-16,-4 0 0 0,3 4 0 0,1-8 0 15,1 4 0-15,0 0 0 0,2 0 0 0,0 0 0 16,0 4 0-16,-2-4 0 0,4 3 0 0,-4-1 0 15,1-2 0-15,0 4 0 0,1-4 0 0,-3 0 0 16,5 0 0-16,-1-4-160 0,3 4 160 0,1-2 0 16,-7 2-144-16,2 2 144 0,0-2 0 0,-3 0-144 15,-2 0 144-15,1 0 0 0,1 4 0 0,-1-4 0 16,1 5 0-16,1-5 0 0,2 5 0 0,-4-1 0 0,1 1-128 16,-2-2 128-16,1 2-128 0,-5-1 128 0,-1-4 0 0,1 5 0 15,1-1 0-15,-1-1-128 0,2-1 128 0,-2-2 0 16,2 0 0-16,4 3 0 0,-6-3 0 0,0 0 0 15,4 0 0-15,-4-3 0 0,-1 3 0 0,-1-5 0 16,3 3 0-16,-5-5 0 0,1 3 0 0,3-1 0 16,-3 2 0-16,-2-2 0 0,0 1 0 0,0-1 0 15,2 3 0-15,-2-1 0 0,-1-1 0 0,-3 4 0 16,1 0 0-16,1-2 0 0,-1-1 0 0,-3 3 0 16,6 0 0-16,-3-4 0 0,5-1 0 0,-6 2 0 15,6 3 0-15,0-6 0 0,0 5 0 0,-4-3-192 16,2 1 192-16,-3-1-192 0,-3-1 192 0,-2 2-128 15,1-3 128-15,-2 1-128 0,-3 2 128 0,2-3 0 0,-1 1 0 0,3-2 0 16,-5 2 128-16,7 2 16 0,-7-3 0 0,3 3 0 16,1-2-144-16,-1 5 0 0,1-4 144 0,-3 2-144 15,2-1 0-15,1 1 0 0,-1 0 0 0,1 1 0 16,0-3 0-16,1 4 0 0,4 0 0 0,-3-2 0 16,-1 1 0-16,1-1 0 0,0-2 0 0,2 4 0 15,-4 0 0-15,0-1 0 0,-1-1 0 0,-2 0 0 16,1-1 0-16,3 3 0 0,-5-2 0 0,0-1 128 15,0 3-128-15,1-4 0 0,0 2 128 0,0-1-128 16,0 3 0-16,0-4 0 0,1 4 0 0,-1 0 128 16,2 0-128-16,-2-1 0 0,-1 1 0 0,1-4 0 0,-3 4 0 15,-3 0 0-15,-1 0 128 0,0 0-128 0,-4 0 144 0,-1 0-144 16,-4 0 192-16,0 0-192 0,1 0 208 0,-3 0-64 16,-5 0-16-16,2 4 0 0,-3-4-128 0,1 0 0 15,0 1 0-15,-3-1 128 0,-1 0-128 0,-2 4-192 16,-3-4 32-16,2 0-12304 15,-5 3-2448-15</inkml:trace>
  <inkml:trace contextRef="#ctx1" brushRef="#br0" timeOffset="153597.87">28052 12450 11055 0,'-11'-5'976'0,"3"0"-784"0,2 1-192 0,3 4 0 15,-1 0 512-15,-1-3 64 0,-7-3 16 0,-7-2 0 16,-4-3-464-16,0-1-128 0,4 0 0 0,5 3 0 16,6 0 0-16,6 1 0 0,2 2 0 0,5 1 0 15,4 2 304-15,5-2 144 16,7-2 16-16,-4 1 16 0,2 3 688 0,2-2 144 0,2 3 32 0,3 2 0 16,0 2 32-16,6 1 16 0,2 1 0 0,1 1 0 15,5 0-512-15,0 0-112 0,4 2 0 0,-2-2-16 16,1 4-272-16,4-4-48 15,-5 8-16-15,5-3 0 0,2 2-288 0,3 4-128 0,-1 0 128 0,5 1-128 0,1 0 208 0,4 1-32 16,0-1-16-16,2-3 0 0,3 2 32 0,0 0 16 16,0 1 0-16,4 0 0 0,2 1-208 0,-1-1 128 15,8 4-128-15,-3-3 0 0,8-1 0 0,-2-1 0 16,0-1 0-16,-4-1-160 0,0 0 160 0,-3 4 0 16,2-4-144-16,5 1 144 0,-2-1 0 0,4 0 0 15,1 7-144-15,-3-4 144 0,-2 3 0 0,4-3 0 16,-4 4 0-16,7-2 0 0,-1 2 0 0,1 0 0 0,0-4 0 0,-4-1 0 15,-2 0 0-15,-6-2 0 0,-6-1 0 0,3 5 0 16,-3-4 0 0,-1 0 0-16,2-6 0 0,-4 1 0 0,0-2 0 0,-6-2 0 0,-1 2 0 0,-2 0 0 15,-2 2 0-15,-3 0 0 0,2-1 0 0,-2 1 0 16,-3 0 0-16,0 0 0 0,-2-4 0 0,-2 2 0 16,-7-2 0-16,-1 0 0 0,-2-1 0 0,-4 1 0 15,-3 4 272-15,-2-4 64 16,-5 2 16-16,0-2 0 0,-4 4 96 0,1-2 0 0,1 1 16 0,-7-1 0 15,2 0 112-15,-2-1 0 0,2 2 16 0,-3-3 0 16,4 4 96-16,-4 0 16 0,1-2 0 0,2-2 0 16,0 6-240-16,2-4-32 0,-1 1-16 0,5-3 0 15,-1 4-416-15,3-4 128 0,1 1-128 0,1-3 0 0,-1-3 0 0,-2 4 0 16,2-4 0-16,-4 0 0 0,2 0 0 0,-4-4 0 16,-3 4-160-16,3 0 160 15,-4 4-704-15,1-4-32 0,-2 1-16 0,2 1-15808 16</inkml:trace>
  <inkml:trace contextRef="#ctx1" brushRef="#br0" timeOffset="156937.5">1613 13208 14735 0,'-8'-6'1312'0,"4"-1"-1056"0,1 6-256 0,3-3 0 0,0 2 448 0,0-4 48 16,-2-3 0-16,-2-3 0 0,1-8-656 0,-4 3-128 15,3-2-32-15,-3 1 0 16,2 3-336-16,0 1-80 0,-4 0-16 16,4 0 0-16,2-2 880 0,-3-1 160 0,-1 1 32 0,2-1 16 0,0-1 464 0,-2-3 96 15,5 4 0-15,-5-2 16 0,0-2 480 0,-1-5 80 16,1 5 32-16,-4-7 0 0,2 2-208 0,1 0-32 15,-1 0-16-15,0-2 0 0,1-2-560 0,1-1-112 16,0 5-32-16,0-6 0 0,5 5-272 0,-2-7-48 16,-1 3-16-16,5-4 0 0,-3 2-208 0,3-2 0 15,-4-3 0-15,2 1 0 0,2-3 0 0,-5 0 0 0,3-1 0 0,1 0 0 16,1 7 320-16,-5-3-48 0,1 2 0 0,4-1 0 16,-3 1 48-16,3 0 16 0,0 0 0 0,0 0 0 15,3 4 64-15,-3-4 16 0,4 0 0 0,1 0 0 16,0-1-160-16,4-1-48 0,-6-1 0 0,2 1 0 15,4-1-208-15,-5 3 0 0,4 0 0 0,-1 2 0 16,2 0 0-16,0 2 0 0,3 0 0 0,0 1 0 16,-3-3 128-16,5 1 0 0,-6 3-128 0,5-1 192 15,1 2-32-15,0-1-16 0,-4 1 0 0,6-2 0 16,-6 2-16-16,6-1 0 0,-2 3 0 0,-2-2 0 16,4 2 64-16,-1 0 0 0,-1-1 0 0,4 5 0 0,-6 1 48 0,2 4 16 15,0-1 0-15,0 4 0 0,1 0 16 0,-1 2 16 16,-1 3 0-16,2-5 0 0,-3 6-160 0,6-1-128 15,-4 4 144-15,3-4-144 0,1 4 0 16,3-2 0-16,-4 2 0 0,6-4 0 0,-4 5 0 0,2-3 0 16,-2 4 0-16,2-2 0 0,-4 1 0 0,1 1 0 15,-18 3 0-15,0 0 0 0,52-2 0 0,-52 2 0 16,0 0 0-16,0 0 144 0,63 7-16 0,-63-7-128 16,0 0 192-16,0 0-64 0,69 17-128 0,-69-17 0 15,0 0 0-15,0 0 128 0,72 21-128 0,-72-21 0 0,0 0 0 0,0 0 0 16,0 0 144-16,70 46-144 0,-70-46 160 0,0 0-160 15,0 0 192-15,0 0-64 0,54 59-128 0,-54-59 192 16,0 0-64-16,0 0-128 0,0 0 176 0,43 64-176 16,-43-64 144-16,0 0-144 0,0 0 0 0,40 65 144 15,-40-65-144-15,0 0 0 0,0 0 0 0,47 71 0 16,-47-71 0-16,0 0 0 0,0 0 128 0,59 75-128 16,-59-75 0-16,0 0 128 0,0 0-128 0,58 73 128 15,-58-73-128-15,0 0 0 0,0 0 144 0,47 66-144 16,-47-66 128-16,0 0-128 15,0 0 160-15,24 68-160 0,-24-68 144 0,0 0-144 0,9 61 128 0,-9-61-128 16,0 0 128-16,7 63-128 0,-7-63 128 0,0 0-128 0,9 75 128 0,-9-75-128 16,0 0 0-16,5 78 128 0,-5-78-128 0,0 0 0 15,12 77 0-15,-12-77 0 16,0 0 0-16,11 66 0 0,-11-66 0 0,0 0 0 0,0 0 0 0,15 75 128 16,-15-75-128-16,0 0 0 0,0 0 0 0,20 66 0 15,-20-66 128-15,0 0-128 0,0 0 0 0,0 0 0 16,20 70 0-16,-20-70 0 0,0 0 0 0,0 0 0 15,0 0 0-15,0 0 0 0,11 71 0 0,-11-60 0 16,0-11 0-16,0 0 0 0,0 0 0 0,3 66 0 0,-3-66 0 16,0 0 0-16,4 59 0 0,-4-59 0 0,0 0 0 15,0 0 0-15,23 66 0 0,-23-66 0 0,0 0 0 0,0 0 0 16,0 0-288-16,0 0-32 0,54 52-16 0,-54-52 0 31,0 0-1808-31,0 0-352 0</inkml:trace>
  <inkml:trace contextRef="#ctx1" brushRef="#br0" timeOffset="157577.34">2352 11720 21183 0,'-10'-7'944'0,"3"5"192"0,1-1-912 0,5 0-224 0,1 3 0 0,1 0 0 15,3 0 160-15,-2 0-16 0,5 0 0 0,-7 0 0 32,0 0-1360-32,0 0-256 0,0 0-64 0,0 0-16 15,66 13 48-15,-66-13 16 0,0 0 0 0,0 0 0 0,0 0 1280 0,0 0 208 0,63 47 128 0,-63-47 0 16,0 0 1584-16,0 0 320 0,0 0 64 0,0 0 16 15,43 77 16-15,-43-77 16 16,0 0 0-16,0 0 0 0,0 0-752 0,49 77-160 0,-49-77-16 0,0 0-16 16,0 0-560-16,61 68-128 0,-61-68 0 0,0 0-16 0,0 0-176 0,63 64-16 15,-63-64-16-15,0 0 0 0,0 0-144 0,57 54-16 16,-57-54-128-16,0 0 192 0,0 0-192 0,52 58 144 16,-52-58-144-16,0 0 128 0,0 0 0 0,0 0-128 15,67 62 192-15,-67-62-64 0,0 0-128 0,0 0 192 31,0 0-192-31,66 26 192 0,-66-26-192 0,28-8 0 0,-28 8 0 0,29-14 128 0,-11 3 64 0,-6-4 16 16,4-4 0-16,-1-8 0 16,-1-4 160-16,0-7 16 0,2 1 16 0,-2-6 0 0,3-4-80 0,1 1 0 15,1-2-16-15,5-5 0 0,4 1-96 0,2 3-16 0,10-3 0 16,2-5 0-16,10-1-192 0,4 1 128 0,3 3-128 0,-1 1 0 31,-3 8 0-31,-2 5-288 0,-3 2 32 0,-3 6-16960 16</inkml:trace>
  <inkml:trace contextRef="#ctx1" brushRef="#br0" timeOffset="182934.6">24136 12964 7359 0,'0'0'656'0,"0"0"-528"0,0 0-128 0,0 0 0 16,0 0 640-16,0 0 80 0,0 0 32 0,0 0 0 15,0 0-752-15,0 0 0 0,33-12-192 0,-33 12 32 32,0 0-288-32,26-14-48 0,-26 14-16 0,0 0 0 0,27-13 368 0,-27 13 144 0,0 0-128 0,0 0 128 15,0 0 896-15,0 0 256 0,29-12 48 0,-29 12 16 31,0 0 576-31,0 0 112 0,0 0 16 0,0 0 16 0,0 0-688 0,0 0-144 0,0 0-16 0,61 9-16 0,-61-9-512 16,0 0-112-16,0 0 0 0,0 0-16 0,65 17 80 0,-65-17 32 31,0 0 0-31,0 0 0 0,64 18-176 0,-64-18-48 16,0 0 0-16,58 7 0 0,-58-7-320 16,0 0 0-16,62 7 0 0,-62-7 0 0,0 0 0 0,79 3 0 15,-79-3 0-15,57 4 128 0,-57-4 192 0,53 1 32 16,-53-1 16-16,52-1 0 0,-52 1 0 0,0 0 0 15,73 0 0-15,-73 0 0 0,0 0-112 0,70 1-32 16,-70-1 0-16,52 0 0 0,-52 0-224 0,54 0 0 16,-54 0 0-16,52-5 0 0,-52 5-192 0,53-1-96 0,-53 1-16 15,0 0 0 1,69 0-80-16,-69 0-32 0,0 0 0 0,72 1 0 0,-72-1 416 0,0 0 0 0,69 7 0 0,-69-7 0 16,0 0 160-16,74 5 16 0,-74-5 0 0,0 0 0 15,68 6-16-15,-68-6 0 0,0 0 0 0,59 5 0 16,-59-5-160-16,0 0 0 0,57-2 0 0,-57 2 0 15,0 0 0-15,56 0-144 0,-56 0 144 0,0 0-160 16,0 0 160-16,66-3-160 0,-66 3 160 0,0 0-160 16,49 0 160-16,-49 0 0 0,0 0 0 0,58 0 128 15,-58 0-128-15,0 0 0 0,66 0 0 0,-66 0 0 16,0 0 0-16,61 0 0 0,-61 0 0 0,0 0 0 0,54 0 0 0,-54 0 0 16,0 0 0-16,0 0-128 0,61 0 128 0,-61 0 0 15,0 0 0-15,0 0 0 0,49 0 0 0,-49 0 0 16,0 0 0-16,0 0 0 0,54 0 0 15,-54 0 0-15,0 0 0 0,47-6 0 0,-47 6 0 0,0 0 0 16,48-7 0-16,-48 7 0 0,0 0 0 0,46-6 0 16,-46 6 0-16,0 0-128 0,0 0 128 0,61-2 0 15,-61 2 0-15,0 0 0 0,0 0 1680 0,57 7 320 16,-57-7 64-16,0 0 16 16,0 0-3296-16,61 8-672 0,-61-8-128 0,0 0-32 0,0 0 1664 0,67 9 384 0,-67-9 0 15,0 0 0-15,59 9 0 0,-59-9 0 0,0 0 0 0,66 5 0 16,-66-5 0-16,0 0 0 0,78 4 0 0,-78-4 0 15,0 0 0-15,70-4 0 0,-70 4 0 0,0 0 0 16,66-5 0-16,-66 5 0 0,0 0 0 0,54-9 0 16,-54 9 0-16,0 0 0 0,53-7 0 0,-53 7 0 15,0 0 0-15,0 0 0 0,59-5 0 0,-59 5 0 16,0 0 0-16,0 0 0 0,57-5 0 0,-57 5 0 16,0 0 0-16,51-4 0 0,-51 4 0 0,0 0 0 15,57-5 0-15,-57 5 0 0,0 0 0 0,60-9 0 16,-60 9 0-16,47-7 0 0,-47 7 0 0,43-10 0 0,-43 10 0 15,46-9 0-15,-46 9 0 0,45-12 0 0,-45 12 0 0,42-7 0 16,-42 7 0-16,35-10 0 0,-35 10 0 16,0 0 0-16,54-9 0 0,-54 9 0 15,0 0 0-15,48-2 0 0,-48 2 0 0,0 0 0 0,0 0-192 0,61 11-80 16,-61-11-32-16,0 0-12368 16</inkml:trace>
  <inkml:trace contextRef="#ctx1" brushRef="#br0" timeOffset="183956.02">24225 14659 4607 0,'0'0'400'0,"0"0"-400"0,0 0 0 0,0 0 0 15,0 0 1120-15,0 0 144 0,0 0 16 0,0 0 16 16,0 0-528-16,0 0-128 0,4-18 0 0,-4 18-16 16,0 0-448-16,0 0-176 0,13-28 128 0,-13 28-128 15,0 0 352-15,9-21-16 0,-9 21 0 0,0 0 0 16,0 0 656-16,2-19 128 0,-2 19 32 0,0 0 0 16,0 0 304-16,0 0 64 0,0 0 16 0,0 0 0 0,0 0-256 0,0 0-64 15,0 0 0-15,0 0 0 0,0 0-560 0,0 0-112 16,0 0-32-16,61 16 0 0,-61-16-240 0,0 0-48 15,0 0-16-15,73 24 0 0,-73-24 848 0,0 0 160 16,72 25 48-16,-72-25 0 16,0 0-1264-16,83 21-448 0,-83-21 16 0,68 13 0 0,-68-13 912 15,79 9 176-15,-79-9 48 0,87 9 0 0,-87-9-368 0,82 9-64 16,-82-9-16-16,87 3 0 16,-87-3-256-16,89 2 0 0,-89-2 0 0,90 2 0 0,-90-2 0 0,91 0 0 15,-91 0 0-15,96 1-144 0,-96-1 144 0,97 6 0 0,-97-6-144 16,96 3 144-16,-96-3-192 0,89 5 16 15,-89-5 16-15,87 4 0 0,-87-4-48 0,89 5-16 0,-89-5 0 0,96 3 0 16,-96-3 48-16,103 6 16 0,-103-6 0 16,111 0 0-16,-111 0 160 0,108 3 0 0,-54-3 0 0,-54 0 0 15,101-3 0-15,-101 3 0 0,107-6 0 0,-55 3 0 16,-52 3-176-16,106-9 0 0,-106 9 0 0,106-8 0 16,-50 2 48-16,0 3 0 0,0-2 0 0,-56 5 0 15,101-6 128-15,-101 6 0 0,106-8 0 0,-106 8 0 16,101-4 0-16,-101 4 0 0,101 0 0 0,-101 0 0 15,107 0 0-15,-107 0 0 0,102 0 0 0,-102 0 0 16,93 4-208-16,-93-4-16 0,87 0 0 0,-87 0 0 16,75 1-496-16,-75-1-112 15,71 4 0-15,-71-4-16 0,75 3 272 0,-75-3 64 16,75 4 16-16,-75-4 0 0,79 2 496 0,-79-2 0 0,85 0-128 0,-85 0 128 16,78 0 0-16,-78 0 0 0,72-4 0 0,-72 4 0 0,61-5-256 0,-61 5-16 15,49-4 0-15,-49 4-11424 16</inkml:trace>
  <inkml:trace contextRef="#ctx1" brushRef="#br0" timeOffset="184583.57">25752 12992 27647 0,'0'0'2448'0,"0"0"-1952"16,0 0-496-16,0 0 0 15,0 0-480-15,0 0-192 0,0 0-32 0,0 0-16 16,57 40-1072-16,-57-40-224 0,0 0-32 0,45 54-16 15,-45-54 768-15,0 0 144 0,25 64 48 0,-25-64 0 0,0 0 1536 0,8 86 304 0,-8-86 64 0,6 67 16 16,-6-67 1040-16,3 74 192 0,-3-74 64 0,0 87 0 31,0-87-432-31,7 97-80 0,-7-97 0 0,12 99-16 0,-12-99-848 0,13 98-160 0,-13-98-48 0,12 94 0 16,-12-94-384-16,14 98-144 0,-14-98 0 0,10 95 144 0,-10-95-144 16,12 98 0-16,-12-98 0 0,18 96 0 15,-18-96-688-15,22 92-112 16,-22-92-32-16,21 82-8128 0,-21-82-1616 0</inkml:trace>
  <inkml:trace contextRef="#ctx1" brushRef="#br0" timeOffset="185197.01">27308 13124 11055 0,'0'0'976'0,"0"0"-784"16,0 0-192-16,0 0 0 0,0 0 1840 0,0 0 320 15,0 0 64-15,0 0 16 0,0 0-1008 0,0 0-192 16,0 0-32-16,0 0-16 0,0 0-992 0,0 0 0 16,0 0 0-16,0 0-160 0,15 61 160 0,-15-61 0 15,0 0 0-15,0 0 0 0,0 0 208 0,0 0 128 0,0 0 32 0,7 59 0 16,-7-59 336-16,0 0 64 0,0 0 0 15,18 68 16-15,-18-68-16 0,0 0-16 0,14 73 0 0,-14-73 0 16,8 61-208-16,-8-61-32 0,6 79-16 16,-6-79 0-16,3 88-64 0,-3-35-16 0,0-3 0 0,0 1 0 15,-5-1 64-15,3-1 16 0,0 2 0 0,-5-1 0 16,6-1-272-16,-5 0-48 0,5 1-16 0,-1 1 0 16,2-1-160-16,-4-5 0 0,4-45 0 0,-1 87 0 15,1-87-1008 1,-7 72-128-16,7-72-16 0,-9 57-13072 0</inkml:trace>
  <inkml:trace contextRef="#ctx1" brushRef="#br0" timeOffset="185433.44">27879 13626 42383 0,'-10'1'1872'0,"10"-1"400"0,0 0-1824 0,0 0-448 0,0 0 0 15,0 0 0-15,0 0 0 0,0 0-240 0,0 0 32 0,85 18-12224 32,-85-18-2448-32</inkml:trace>
  <inkml:trace contextRef="#ctx1" brushRef="#br0" timeOffset="185606.07">28700 13640 28559 0,'0'0'2544'0,"0"0"-2032"0,0 0-512 0,0 0 0 0,0 0 1312 0,0 0 160 15,33 54 48-15,-33-54 0 16,0 0-4016-16,91 43-784 0,-91-43-176 0,82 26-16 0,-82-26 2768 0</inkml:trace>
  <inkml:trace contextRef="#ctx1" brushRef="#br0" timeOffset="185768.93">29688 13819 39615 0,'0'0'3520'0,"0"0"-2816"0,0 0-560 0,0 0-144 16,0 0 240-16,0 0 16 0,73 10 0 0,-29-15-12160 31,10-9-2416-31</inkml:trace>
  <inkml:trace contextRef="#ctx1" brushRef="#br0" timeOffset="186500.77">27384 12863 15663 0,'0'0'1392'0,"0"0"-1120"15,0 0-272-15,0 0 0 0,0 0-176 0,0 0-80 16,61 2-32-16,-61-2 0 0,58 3 288 0,-58-3 0 16,66 0 0-16,-66 0 0 0,49-9 0 0,-49 9-160 15,40-8 160-15,-40 8-128 16,35-13 128-16,-35 13-208 0,35-15 80 0,-21 4 128 0,3 1 1344 0,0 1 384 15,3-3 80-15,1 3 32 0,-4-1 560 0,4-2 112 16,3 1 32-16,2-1 16 0,4 3-1168 0,-4 1-240 16,-26 8-64-16,58-9 16 0,-27 0-1104 0,-31 9 0 15,63-2-160-15,-63 2 32 0,64 2-224 0,-64-2-32 0,63 7-16 0,-63-7 16 32,63 7-480-32,-63-7-96 0,64 12 0 0,-64-12 0 15,66 14-64-15,-66-14-32 0,75 18 0 0,-75-18 16 0,75 17 1040 0,-75-17 128 0,89 17 64 0,-89-17 16 16,103 14 992-16,-47-10 192 0,-4 1 32 0,2 0 48 15,-5-1-736-15,5-4-144 0,2 0-16 0,-4 0 0 32,-2-2-2064-32,6-1-416 0,-4-3-80 0,2-1-10432 0</inkml:trace>
  <inkml:trace contextRef="#ctx1" brushRef="#br0" timeOffset="187145.29">27621 14622 11967 0,'0'0'1072'0,"0"0"-864"15,0 0-208-15,0 0 0 0,0 0 1440 0,0 0 240 16,0 0 48-16,0 0 16 0,68 14-1104 0,-68-14-240 31,65 5-32-31,-65-5-16 0,66 5-352 0,-66-5 0 0,77 4 0 0,-77-4-128 16,92 3 128-16,-92-3 0 0,110 2-144 0,-53-2 144 0,4 0 0 0,-1 4 0 15,1-8 192-15,1 2-64 16,3-1 720-16,-4 3 144 0,5 0 32 0,2 0 0 16,5 0-272-16,2 0-48 0,5 3-16 0,-5-1 0 0,0-2-416 0,0 0-80 15,-4 0 0-15,1 0-16 0,3 4-176 0,0-1 0 0,3-1 0 0,-3 1 0 16,0 1 0-16,-4-4 128 0,3 1-128 0,-3-2 0 15,-1 1 0-15,-2 0 0 0,1-4 0 0,1 4-7872 32,-2 0-1488-32</inkml:trace>
  <inkml:trace contextRef="#ctx1" brushRef="#br0" timeOffset="194338.79">22636 15056 1839 0,'0'0'160'0,"-4"0"-160"0,4 0 0 0,0 0 0 16,0 0 336-16,0 0 48 0,-8-2 0 0,2 2 0 15,3-2 368-15,-6 2 80 16,4-2 0-16,0 2 16 15,1-3 496-15,4 3 80 0,-5 0 32 0,5 0 0 0,0 0 80 0,0 0 32 16,0 0 0-16,0 0 0 0,16-18-672 0,-16 18-128 16,0 0-16-16,38-17-16 0,-38 17-464 0,31-19-80 15,-31 19-32-15,35-23 0 0,-35 23-160 16,35-24 0-16,-35 24 0 0,37-24 0 0,-37 24 0 16,35-30 0-16,-35 30 0 0,36-35-176 0,-36 35 176 0,35-35 144 15,-35 35-16-15,38-35-128 0,-38 35 256 0,30-31-64 16,-30 31-16-16,31-23 0 0,-31 23-176 0,0 0 0 15,35-20 144-15,-35 20-144 0,0 0 0 0,0 0 0 16,0 0 0-16,63 1 0 0,-63-1 0 0,0 0 0 16,0 0 128-16,0 0-128 0,63 42 368 0,-63-42 0 15,0 0 0-15,0 0 0 0,52 49-16 0,-52-49 0 0,0 0 0 16,0 0 0-16,57 57-352 0,-57-57 0 0,0 0 0 0,46 44 0 16,-46-44-320-16,0 0-48 0,57 47 0 0,-57-47 0 31,0 0-480-31,61 54-112 0,-61-54 0 0,0 0-8128 0</inkml:trace>
  <inkml:trace contextRef="#ctx1" brushRef="#br0" timeOffset="194651.34">22981 14808 15663 0,'-12'4'1392'0,"12"-4"-1120"15,0 0-272-15,0 0 0 0,0 0 1168 0,0 0 176 16,0 0 48-16,0 59 0 0,0-59-1184 0,12 61-208 16,-12-61 0-16,26 75-144 15,-26-75-336-15,26 71-64 0,-26-71-16 0,23 79 0 0,-23-79 368 0,14 88 64 16,-11-35 128-16,-3 1-208 0,0 7 208 0,-5 0 0 15,-2 1 192-15,-2 1-192 0,-1-2 976 0,-6 5 96 0,0-5 16 16,1 2 0-16,-3-2-336 0,1-5-64 0,1-2-16 0,4-6 0 16,0-2-672-16,12-46-192 0,-4 74-16 0,4-74-10544 15</inkml:trace>
  <inkml:trace contextRef="#ctx1" brushRef="#br0" timeOffset="-212209.87">26391 16109 11055 0,'2'6'976'0,"-2"-5"-784"16,2 1-192-16,-2-2 0 0,0 0 304 0,0 4 16 15,0-3 0-15,0 6 0 0,-2-2 96 0,0 4 32 16,2 2 0-16,-5-3 0 0,1-1 592 0,1-1 128 15,1 2 32-15,-1-3 0 0,-3-1 96 0,6 1 32 16,-3-5 0-16,-2 4 0 0,1-4-112 0,1-4 0 16,-2 4-16-16,-1-5 0 0,1 1-640 0,2-1-128 0,-6 0-32 0,2-2 0 15,0 0-400-15,-2 0 0 0,-3 4 0 0,-2-3 0 16,0 6 0-16,2 0 0 0,-2 6 0 0,-2-3 0 16,1 6 0-16,-1 3 0 0,2-2 0 15,0 6 0-15,0-2-144 0,2 0 144 0,0 2 0 16,3-1 0-16,4 3-160 0,1-1 160 15,4 1-128-15,6-1 128 0,0 0 0 16,5-3 0-16,5 4 0 0,-2-4 0 0,6 3 0 0,0-1 0 0,1 0 0 0,1-1-128 16,4 3 128-16,-3-4 0 0,3 5 0 0,-5-2 0 15,3-1 0-15,-1-2 0 0,2 3 128 0,-8 1-128 16,2-4 128-16,-7 3-128 0,-1-3 128 0,-4 0-128 16,-7-2 592-16,0 5 48 0,-6-3 16 0,-2 4 0 15,-4-1 128-15,-2 1 32 0,-4 2 0 0,1-4 0 0,-6 0-192 0,-1-2-48 16,-1 3 0-16,-1-5 0 0,0-1-80 0,0-2-32 15,0-2 0-15,-2-6 0 0,4-1-256 0,1-3-48 16,2-4-16-16,2-4 0 16,5-3-704-16,5-3-144 0,0 0-16 15,4-3-16-15,3 0-1536 0,4 0-304 0,3-1-64 16,1-1-10448-16</inkml:trace>
  <inkml:trace contextRef="#ctx1" brushRef="#br0" timeOffset="-211801.58">26717 16498 23951 0,'9'26'1056'0,"-2"-12"224"0,1-2-1024 0,1-3-256 0,0-9 0 0,-2 0 0 15,3 0 736-15,8 0 96 0,8 0 0 0,9-4 16 16,-4-1-848-16,-1 0-160 0,-6-4-32 0,-5 0-16 15,-1 1-848 1,-4-5-160 0,-6 5-48-16,1-1 0 0,-2 4 624 0,0-4 128 0,-5 0 32 0,1 4 0 15,1-2 1024-15,-8-1 208 0,4-1 32 0,-3 2 16 0,1-2 160 0,-5 0 48 16,0 1 0-16,-2-4 0 0,1 6-592 0,-5-2-112 16,-1 1-32-16,-1 0 0 0,-1 0-272 0,-1 1 0 15,-1 6-208-15,-3-3 80 0,2 3-16 16,-4 0 0-16,4 3 0 0,0 3 0 0,-4 2 144 15,6 5 0-15,-4 1 0 0,7-1 0 0,0 8 160 0,0 2 64 16,4 0 16-16,1 6 0 0,2 1 336 0,4 1 80 16,3 4 16-16,0-2 0 0,1 2 112 0,6 0 32 15,2-4 0-15,9-5 0 0,-1-3-304 0,6-6-48 16,3-1-16-16,5-9 0 16,0 2-736-16,1-9-160 0,-1 0-16 0,-1-6-16 15,-2-2-1936-15,-2-1-384 0</inkml:trace>
  <inkml:trace contextRef="#ctx1" brushRef="#br0" timeOffset="-211403.29">27255 16264 9215 0,'-8'27'816'0,"-1"-7"-656"0,2 0-160 0,5-8 0 15,-1 0 2432-15,3-5 464 0,0 3 96 0,-2 10 16 16,-1 11-544-16,-1 7-96 0,2 4-32 0,-1-4 0 15,3-1-1888-15,0-7-448 0,-4-1 0 0,3-4 0 16,1-5-656-16,0 1-144 0,-4-2-32 16,4-1 0-16,-3-4 128 0,1 1 32 0,2-4 0 0,-4-2 0 15,4-1 176-15,0-4 48 0,0-2 0 0,0-2 0 0,4-6 48 0,-2 3 16 16,5-4 0-16,1-5 0 16,-1-6-576-16,4 1-128 0,-1-1 0 0,2-8-16 15,2 4-224-15,0-8-32 0,0-1-16 0,2-1 0 16,-16 32 688-16,26-66 144 0,-26 66 32 0,31-75 0 0,-31 75 1376 0,28-75 288 15,-28 75 48-15,30-68 16 0,-30 68 560 0,0 0 112 16,38-69 32-16,-27 57 0 0,1 3-416 0,-7 9-80 16,4 3-16-16,-6 6 0 0,3 3-128 0,-3 4-48 15,2 1 0-15,-3 8 0 0,5-3-16 0,-5 5-16 16,5-1 0-16,-2 0 0 0,-2-2-624 0,-1 6-128 16,2-2-32-16,1 1 0 0,2 1-416 0,-5-2 128 0,3-2-128 0,2-3 0 31,1-1-512-31,1 1-176 0,2-8-32 0,1-4-16 15,0 1-1424-15,-1-7-272 0</inkml:trace>
  <inkml:trace contextRef="#ctx1" brushRef="#br0" timeOffset="-211173.9">27937 15394 30399 0,'-11'27'1344'0,"3"0"288"0,1-1-1312 0,1-7-320 0,5-2 0 0,-3-5 0 0,-1 9 1408 0,-4 12 224 16,-3 25 32-16,-2 17 16 0,-3 8-864 0,3 1-176 15,2-2-48-15,-1-6 0 0,6-2-592 0,4-6 0 16,-1-2 0-16,4-4-192 16,4-4-272-16,-2-6-64 0,5 0-16 15,-4-5 0-15,4-5-704 0,0-7-144 0,2 0-16 0,-4-5-8496 16,4-6-1680-16</inkml:trace>
  <inkml:trace contextRef="#ctx1" brushRef="#br0" timeOffset="-210795.98">27674 16082 24879 0,'-16'6'1088'0,"5"-2"256"0,3 1-1088 0,4-1-256 0,1-1 0 0,3-1 0 16,0 1 1888-16,-2 3 320 0,2 1 64 0,0 3 16 15,0 2-1264-15,0 2-256 0,5-2-64 0,1-1 0 16,2-3-560-16,4 5-144 0,-1-5 0 0,6 3 0 16,4-1 0-16,0-1 128 0,10 0-128 0,-3-2 128 15,7-4 16-15,-3 2 0 0,6 2 0 0,2-5 0 16,-40-2-144-16,84-2 0 0,-84 2-160 0,85-7 160 16,-85 7-1024-16,75-5-96 0,-75 5-32 0,0 0 0 15,89-9-576 1,-68 6-128-16,0 1-32 0,-4-1 0 0,-3 3 752 0,-4 0 160 0,1 0 16 0,-1 0 16 15,-4 0 272-15,-3 3 48 0,1 2 16 0,-3 2 0 0,-1 0 400 0,-1 6 80 16,1 4 128-16,-4-3-208 0,-1 9 1008 0,-2-3 208 16,2 3 32-16,-1 0 16 0,1 3 464 0,2 0 80 15,-4 4 32-15,2-3 0 0,1 0-672 0,-1-1-144 16,3 0-32-16,-1-3 0 0,3-1-624 0,-4-4-160 16,4-3 0-16,4-4 0 15,-1-3-1024-15,2-2-224 0,1-6-48 0,6 0-11472 0</inkml:trace>
  <inkml:trace contextRef="#ctx1" brushRef="#br0" timeOffset="-210119.31">28691 16233 29487 0,'-8'24'1296'0,"2"-8"288"0,3 0-1264 0,1-6-320 16,2-1 0-16,0-4 0 0,0 2 960 0,0 4 128 0,-3 9 16 0,1 3 16 15,2 7-864-15,-4-4-256 0,-1 0 128 0,2-7-128 16,-3 4-288-16,3-6-128 16,-2 4-32-16,1-7 0 0,1 0 448 0,1-2 0 0,-1-1 0 0,1-4 0 0,2-2-192 0,-2 0 32 15,2-3 16-15,2 0 0 16,-2-4-1072-16,0 0-192 0,0 0-64 0,0-3 0 16,2-2-400-16,1-2-96 0,-3 1-16 0,5-3 0 15,0-1 896-15,2 0 192 0,2-2 16 0,0-4 16 0,-2 1 640 0,3-2 224 16,1-2-144-16,1-2 144 0,2 1 0 0,-2-3 0 15,-1 1 144-15,1-2-144 0,-12 26 1024 0,0 0 80 16,43-79 32-16,-29 57 0 0,-5 1 400 0,1 3 96 16,1 8 16-16,-4 3 0 0,0 2-384 0,-2 5-80 15,-1 3-16-15,-3 3 0 0,-1 2 144 0,4 4 32 0,-4-1 0 16,-4 6 0-16,3 1-448 0,1-1-96 0,-4 4-16 0,4-2 0 16,-3 4-496-16,3-2-96 0,-2 1-32 0,2 1 0 15,0 1-288-15,-4 1-64 0,3-1-16 0,1-1 0 31,0-2-672-31,1-2-128 0,5-2-16 0,-3-3-16 16,2-2-768-16,2-1-160 0,0-4-16 0,2-2-16 16,1 2-896-16,1-5-176 0,1 3-48 0,-1-5 0 0,1-2 688 0,0-1 144 15,4 1 32-15,-1-5 0 0,3 4 2064 0,1-6 432 0,2 2 80 0,1-2 0 16,-2 2 1024-16,4-1 208 0,-1-1 48 0,-1 2 0 16,3 0 0-16,-1-2 0 0,-24 9 0 0,0 0 0 0,0 0-96 15,106-36-16 1,-106 36 0-16,0 0 0 0,0 0-400 0,105-47-64 0,-105 47-32 0,0 0 0 0,0 0-224 0,0 0-64 15,84-63 0-15,-76 51 0 0,-4-2-80 0,-2 2-32 16,-4-4 0-16,-2 0 0 0,-1-1-64 0,-4-1-16 16,1-1 0-16,-8-2 0 0,2 4-320 0,-3-1-192 15,-3 1 192-15,0 1-192 0,-1 4 0 0,1 7 0 16,-2-2 0-16,1 10 0 0,2 1 0 16,1 5 0-16,1 1 0 0,1 8 0 0,2 2 192 0,4 5-64 15,1 4 0-15,0 6-128 0,1 9 320 0,2 1-64 16,5 11 0-16,-1-2 0 0,4-5-432 0,-1 5-80 15,1-2-32-15,7-3 0 16,3-6-192-16,2-5-32 0,3-6-16 0,10-10 0 16,-1-1-1632-16,5-10-320 0</inkml:trace>
  <inkml:trace contextRef="#ctx1" brushRef="#br0" timeOffset="-209820.59">29902 15312 41471 0,'-21'29'1840'0,"9"-10"368"0,4-1-1760 0,2-9-448 0,5-1 0 0,1-3 0 0,0 4 320 0,0 7-32 15,-2 7 0-15,0 11 0 0,-3 3-288 0,1 6-272 16,1 1 48-16,1-4 16 0,-1 4 80 0,-1-1 128 15,4 8-208-15,4 1 80 0,-4 4 128 0,5 1 0 16,2 2 0-16,-2 2 0 0,4 2 144 0,-4-6-144 16,4-4 192-16,-1 1-192 15,1-4 0-15,0-1 0 0,3-4 0 0,-3-5 0 32,1-5-768-32,2-3-144 0,1-6-48 0,1-2-16608 0</inkml:trace>
  <inkml:trace contextRef="#ctx1" brushRef="#br0" timeOffset="-209568.66">28165 15956 23039 0,'-28'19'2048'0,"9"-8"-1648"0,5-3-400 0,5-4 0 0,8-4 1792 0,1 0 288 15,0-4 48-15,-6 1 16 16,3 1-2624-16,-1-5-528 0,3 0-96 0,-3-3-32 0</inkml:trace>
  <inkml:trace contextRef="#ctx1" brushRef="#br0" timeOffset="-208924.81">26365 17574 15663 0,'-4'9'1392'0,"4"-2"-1120"0,4-2-272 0,-4-5 0 16,3 0 1792-16,-3 5 288 0,6 4 64 0,-3 5 16 15,4 5-704-15,4 0-144 0,3 4-32 0,-6 0 0 16,3-6-720-16,1 4-160 0,0 5-16 0,-1-3-16 16,1 3-240-16,2 2-128 0,3 1 160 0,-3 1-160 15,2-2 0-15,-2 1 0 0,-2-4 0 0,2-4 0 16,-4-4-128-16,-1-3 128 0,0-2-192 0,-4-3 192 15,2 0-240-15,-4-4 64 0,3 0 16 0,2-5 0 16,-2 0 160-16,2 0 0 0,1-5 0 0,0 0 0 16,3-8 384-16,2-1 0 0,0-6 0 0,3-5 0 15,-17 25 48-15,0 0 16 0,52-108 0 0,-52 108 0 16,41-89-144-16,-41 89-32 0,43-92 0 0,-43 92 0 16,44-92-112-16,-44 92-32 0,40-86 0 0,-40 86 0 0,0 0-128 0,54-104 0 15,-37 78 0-15,-8 7-176 16,1 5-1840-16,-3 3-368 0</inkml:trace>
  <inkml:trace contextRef="#ctx1" brushRef="#br0" timeOffset="-207636.45">27440 17750 13823 0,'0'4'1216'0,"-2"-4"-960"0,1-4-256 0,-3 2 0 16,2-1 2032-16,1-2 352 0,-1-2 80 0,-3-2 16 16,-4-5-688-16,-3-5-128 0,-2-2-16 0,-7 4-16 15,2 3-1344-15,-4 1-288 0,2 12 0 0,-1 2 0 16,-5 6 0-16,3 4-128 0,0 6 128 0,-1 6 0 16,6 0 0-16,-4 3 0 0,1 5 0 0,1 4 0 15,0 0 224-15,3 3 96 0,3-1 32 0,3-3 0 16,-1 1-32-16,3-3 0 0,1-3 0 0,6-3 0 15,3-7-320-15,0 1 0 0,5-5 0 0,2-4 0 16,7-3-336-16,-2-4 16 0,7-4 0 0,-1-4 0 16,-1-1-256-16,4-5-64 0,7-6 0 0,-28 16 0 15,0 0 128-15,78-63 32 0,-78 63 0 0,0 0 0 0,80-87 208 0,-80 87 32 16,0 0 16-16,70-97 0 0,-70 97 224 0,0 0 0 16,58-101 0-16,-58 101 0 0,0 0 0 0,35-89 0 15,-30 63 0-15,-3 3 0 0,-1 2 0 0,-2 11 0 16,-1 3 0-16,-7 10 0 0,0 3 128 0,1 9-128 15,-6 3 0-15,-2 6 0 0,0 6 0 0,-1 1 0 16,-1 4 0-16,3 5 0 0,-1 7 736 0,4-2 32 16,3 4 16-16,0-9 0 0,6-5-192 0,3-4-32 15,5-5-16-15,4-8 0 0,3-4-544 0,2-6 0 16,7-8 0-16,5 0 0 16,0-8-1088-16,2-6-208 0,-28 14-48 0,0 0-16 15,98-66-672-15,-98 66-128 0,0 0-16 0,92-115-16 16,-92 115 848-16,58-96 160 0,-58 96 32 0,52-98 16 0,-52 98 880 0,49-97 256 0,-49 97-128 0,43-94 128 15,-43 94 224-15,39-101 112 0,-39 101 32 0,36-117 0 16,-22 54 784-16,2 2 144 0,-16 61 48 0,24-106 0 16,-24 106 80-16,18-71 32 0,-11 48 0 0,-7 14 0 15,-4 9-992-15,-1 9-192 0,-4 10-32 0,-7 7-16 16,1 9 48-16,-6 10 16 0,0 11 0 0,2 3 0 16,-4 6 1776-16,6 1 368 0,-1 0 64 0,3 2 0 15,4 2-1712-15,2-4-336 0,1-2-80 0,4-6-16 16,2-4 0-16,4-5 0 0,5-6 0 0,0-6 0 15,5-11-352-15,2 0-192 0,4-9 32 0,3-4 0 16,1-8-864-16,4-2-160 0,1-6-32 0,-1-1-16 16,0-4-368-16,-2-6-64 0,-24 14 0 0,0 0-16 15,86-54 656-15,-86 54 144 0,0 0 32 0,85-79 0 0,-85 79 592 0,0 0 112 16,75-88 144-16,-75 88-208 0,0 0 208 0,70-93 0 16,-70 93 0-16,0 0 0 0,59-92 160 0,-59 92-160 15,0 0 128-15,47-80-128 0,-37 62 0 0,1 1 128 16,-4 5-128-16,-4 5 0 0,1 5 128 0,-8 4-128 15,1 5 0-15,-4 2 128 0,0 8 0 0,-4 4 0 16,1 7 0-16,0-2 0 0,-4 9 656 0,1-1 128 16,-1 3 32-16,6 1 0 0,-4-1-272 0,3 3-48 0,4-2-16 0,1-1 0 15,8-2-464-15,-4-9-144 0,8 0 0 0,1-9 0 32,1-3-320-32,3-5-192 0,4-2-16 0,-5-5-16 15,4-4-1328-15,0-5-272 0,3 4-48 0,-2-8-16 16,1-1 96-16,3-2 0 0,-4 0 16 0,0-7 0 15,-17 21 560-15,0 0 96 0,0 0 32 0,72-101 0 0,-72 101 944 0,0 0 192 0,49-90 32 0,-49 90 16 16,0 0 224-16,40-100 192 0,-32 65-48 0,1 2 0 16,0 4 288-16,-6-1 48 0,3-1 16 0,-3 3 0 15,-1 2 224-15,-2 12 48 0,-2 2 16 0,-1 6 0 0,-3 8-464 16,3 2-80-16,-6 8-32 0,0 2 0 0,1 7 1072 0,-1 3 192 16,0 2 64-16,1 7 0 0,2-1 32 0,1-1 16 15,-2 0 0-15,5-1 0 0,4-2-752 0,2-2-160 16,4-3-32-16,1-6 0 0,2 0-640 0,4-3 0 15,8-5 0-15,-2 0 0 16,1-2-512-16,1-5 0 0,5-2 16 0,2 0 0 0,-1-6 368 16,3 1 128-16,-6-2 0 0,0 2-144 0,2-4 144 0,-2 4 0 15,0-2 0-15,0 0 128 0,-1 0 64 0,-1-2 32 16,2 1 0-16,-1-1 0 0,-1-2 720 0,-1-1 144 16,-3 0 16-16,5-4 16 0,-1-1 624 0,-24 17 128 15,0 0 32-15,0 0 0 16,84-82-2240-16,-68 59-448 0,-1 4-96 0,-4-2-16 0,1 4 720 0,-9 0 176 0,-3-1 0 0,0 1 0 15,-7 3 0-15,-3-4 0 0,-2 8 0 0,-7-2 0 16,1 0 0-16,-6 6 0 0,-2 1 0 0,1 2 0 16,-1 6 128-16,-3 2 64 0,1 8 16 0,-4 2 0 15,6 6 464-15,0 2 96 0,3 6 0 0,6 3 16 16,3 4 240-16,5 3 64 0,6 1 0 0,3 5 0 16,2 2-576-16,4 2-96 0,3 6-32 0,0 1 0 15,5-4-384-15,0-3 0 0,7-2 0 0,5-10 0 16,5-6 0-16,6-10 0 0,6-9 0 0,6-7 0 15,7-5-192-15,7-3-128 0,6-7-32 0,-1-6-17520 16</inkml:trace>
  <inkml:trace contextRef="#ctx1" brushRef="#br0" timeOffset="-182812.09">3391 14979 4479 0,'1'-9'0'0,"-1"2"192"0,-1-1-48 0,1 6-16 0,0-2-128 0,-2 4 0 0,0-3 0 0,2 1 0 16,-7-1 224-16,2-6 16 0,0 5 0 0,-4-1 0 31,0 2-624-31,1-2-112 0,-1 3-16 0,4 0-16 0,-4-3 176 0,4 3 32 0,1-1 16 0,-1-1 0 16,2-1 304-16,-1 1-192 0,2 3 192 0,-1-3-160 15,-1 1 576-15,3-3 112 0,-3 3 32 0,-1 1 0 16,1-1 288-16,1-1 64 0,-2 3 16 0,1-3 0 16,2 4 32-16,-1 0 16 0,0 5 0 0,1-3 0 15,-3 3-320-15,1 0-64 0,4 4-16 0,-3 0 0 16,1 3-320-16,2-1-64 0,0 1 0 0,2-2-16 0,1 2-176 15,-1 2 128-15,5-5-128 0,-2 5 128 16,4-4-128-16,-1 1 0 0,3-2 0 0,-1-1 0 0,1 3 192 16,1-4 64-16,2 1 16 0,-2-2 0 15,2 2 176-15,0-1 16 0,2 0 16 0,-1-3 0 16,3 1-96-16,3 2 0 0,-2-2-16 0,2-1 0 0,5-3-144 0,-3 5-32 16,3-5 0-16,0-1 0 0,5 2-192 0,-3-2 128 15,5 0-128-15,-5 0 0 16,2 4 0-16,-2-4-160 0,1 1 0 0,3-1 0 0,-5 2 16 0,3 0 0 15,1-2 0-15,1-2 0 0,1 0 144 0,-2 1 0 16,4-3 0-16,2-1 0 0,1-4 0 0,2 4 0 16,0-7 144-16,0 0-144 0,-1-2 480 0,1 0-16 15,0-4 0-15,-5 4 0 0,5-1-16 0,-5-1 0 0,5-1 0 0,-5 1 0 16,1 0-288-16,1 1-160 0,1 1 160 0,-3 0-160 16,0-2 0-16,0 2 0 0,1 0-128 0,-4 0 128 15,2-1-352-15,-4 4 32 0,1-3 16 0,-3 2 0 16,-2 0 48-16,1-2 16 0,-8 2 0 0,2 1 0 15,0-1 240-15,-4 3 128 16,-1 1 0-16,1-1-128 0,-1 5 400 0,-2-3-16 0,0 0-16 0,0 2 0 16,-2 2-128-16,0 3-32 0,-2-2 0 0,3 2 0 15,-5 2-208-15,-2-2 144 0,1 3-144 0,-2 2 128 16,0 2 144-16,0-1 32 0,-1-1 0 0,1 4 0 0,-2-1 240 16,1 6 48-16,-2-2 16 0,-2 2 0 0,3 0-256 15,-3-2-48-15,0 6-16 0,0-1 0 16,0-3-288-16,-3 2 128 0,1 0-128 0,2-1 0 0,0 3 128 0,0-3-128 15,2 3 0-15,1-1 0 0,-3 1 192 16,0-18-64-16,0 0 0 0,0 0-128 0,0 0 256 0,28 90-64 16,-28-90-16-16,0 0 0 0,0 0-176 0,0 0 0 15,56 86 0-15,-56-86 128 0,0 0-128 0,0 0 192 16,70 62-192-16,-70-62 192 0,0 0 0 0,62 35 0 16,-39-23 0-16,1-3 0 0,-1 0 32 0,1-4 16 15,2 2 0-15,-1-5 0 0,3 3 128 0,1-3 16 16,3-2 16-16,-1 1 0 0,0-1-144 0,3 0-16 0,2 0-16 15,-1 0 0-15,2 4-224 0,1-2 0 0,2-2 0 0,0 0 0 16,4 0 0-16,-4-2-160 0,3-2 32 0,-1-1 0 16,2-2 128-16,-4-2 0 15,2-1 0-15,-2-2 0 0,0 1 144 0,-4-1-144 16,3 0 192-16,1-2-192 0,-2 4 208 0,0-6-64 0,1 5-16 0,-3-3 0 16,3 2-128-16,-4 0 160 0,1-2-160 0,-1-3 160 15,0 5-160-15,-5-6 128 0,1 1-128 0,-5-2 128 16,-3 1-128-1,3-1 0-15,-4-2 0 0,-1 0 128 0,-1 4-128 0,0-1 0 0,-2-1 0 0,-1 2 0 16,-1 5 0-16,0-2 0 0,-2 3 0 0,-2-1 128 16,2 0 80-16,-2 3 16 0,-2 4 0 0,3-4 0 0,-5 7 16 0,3-5 0 15,-3 6 0-15,5-3 0 0,-5 1-240 16,3 1 0-16,-2 0 0 0,3 1 0 0,-4 1 0 0,-2 0-240 16,1 1 48-16,-2-1 16 0,0 2 32 0,-1 0 0 15,-1-2 0-15,2 5 0 0,-3-2 144 0,2 1 0 16,-1 1 0-16,-3 0 0 0,2 2 128 0,1 2 64 31,1 0 16-31,-3 1 0 0,3-1-208 0,1 5 0 0,0-2 128 0,-5-12-128 0,0 0 0 0,0 0 0 16,0 0 0-16,0 0 0 0,60 66 0 0,-50-57 0 15,2 0 0-15,1-1 0 0,0 1-176 0,5 2 176 16,-4-4-160-16,3-2 160 0,2 3 0 0,2-1 0 0,-1 0 0 0,0-3 0 16,7 5 0-16,-5-4 0 0,4-2-128 0,1 2 128 15,0 2 0-15,3-1 0 16,0-1-160-16,3 0 160 15,0 2-144-15,0-2 144 0,2 2-192 0,0 0 192 16,1 2-128-16,3 3 128 0,-3-3 0 0,3 3 0 16,-1-1-144-16,2 2 144 0,0 0 0 0,0-1-144 15,-3-2 144-15,1-1-192 0,-1-2 192 0,1-2-192 16,2 0 192-16,-2-1 0 0,-1-1 0 0,3-1-128 16,4-2 128-16,-4 4 0 0,3-3 0 0,-3-1 0 15,4 0 0-15,1-5-128 0,2 5 128 0,-1-9-192 16,-1 1 192-16,-2-1-208 0,4-1 80 0,-6-3 128 0,-1-1 0 15,-2 0 0-15,2-1 0 0,-5 1 0 0,5 2 128 0,-7-2-128 16,0 3 128-16,0-1-128 0,0-2 0 0,-1 2 128 16,-4-2-128-16,1-2 0 0,-3 1 0 0,1-3 0 15,0-3 0-15,-2 4 0 0,-1 0 0 0,-1-1 0 16,-2 1 0-16,0 3 0 0,-2 0 0 0,-2 2 0 16,1-1 128-16,-4 3-128 0,0 1 0 0,-4 1 0 15,1-1 0-15,-3 4 0 0,-1 1 0 0,0-1 0 16,0 1 0-16,-2 3 0 0,-1 1 176 0,1-2-48 15,-3 2-128-15,5 0 192 0,-5 2-192 0,1-1 128 16,2 3-128-16,2-1 0 0,-3-1 0 0,1 3 0 16,-3-1-208-16,-1 1 64 0,1 4 144 0,-2-2 0 0,0 1 128 0,4 1-128 15,-8 2 160-15,4 1-32 0,0-12-128 0,0 0 192 16,0 0-16-16,0 0-16 0,0 0 0 0,18 85 0 16,-18-85-160-16,0 0 0 0,0 0 0 0,0 0 0 15,0 0 0-15,45 82 0 0,-33-72 0 0,-3-3 0 16,3 2 0-16,-2-2 0 0,4 0 0 0,-1-2 0 15,1 2 0-15,-2-1 0 0,2-1 128 0,0 0-128 16,1 4 256-16,-1-2 0 0,7 1 16 0,-5-1 0 16,5 2-128-16,0-2-16 0,3 3-128 0,0 3 192 15,-1-1-192-15,3-2 0 0,0 2 0 0,1-1 0 0,-1-2-384 0,-2-2 48 16,2-2 0-16,0 0 0 0,0-1 128 0,1-4 16 16,-1 3 16-16,-4-1 0 0,5-2 176 0,-1 0 0 15,2 0 0-15,1-2 0 0,-3 2 192 0,2 0 0 16,2-3 16-16,-4 3 0 0,2 0-16 0,2-4-16 15,-4 4 0-15,2-5 0 0,-1 5-176 16,1-5 0-16,4-1 0 0,-4-1 128 0,1-1-128 0,3-1 0 16,2 0 0-16,-2-5 0 0,-1 2 0 0,4-2 0 15,2-3-128-15,1-1 128 0,2 4 0 0,-2-3 0 16,2 0 0-16,-7-1 0 0,1 1 0 0,-1-2 0 16,0-2 0-16,-2-2 0 0,4 2 0 0,-4-1 0 15,1-1 0-15,-1 2 0 0,1 4 0 0,-1-1 128 0,-3-1-128 0,0-2 128 16,-6 7-128-16,1 0 0 0,-2 0 0 0,-4 2 0 15,1 0 0-15,-1 3 0 0,1 1 0 0,-5-1 0 16,-2 4 0-16,1-1 0 0,0 3 128 0,-3 1-128 16,0 0 0-16,-1 2 0 0,-2 2 0 0,-1-2 0 15,0 2 0-15,2-2 0 0,-5 5 0 0,5-3 0 16,-5 0 0-16,-1 5 192 0,1-6-192 0,-2 6 192 16,0-5-48-16,0 5 0 0,-2 0 0 0,2 0 0 15,0 2-144-15,-1-1 160 0,-1 1-160 0,2 1 160 16,0-1-160-16,0-9 0 15,0 0 144-15,0 0-144 0,0 0 0 0,0 0 0 0,2 87 0 0,-2-87 128 0,0 0-128 0,0 0 0 16,0 0 0-16,55 72 0 0,-55-72 0 0,0 0 0 16,46 36 0-16,-46-36 0 15,0 0 0-15,48 30-160 0,-30-21 160 0,3-4 0 0,0 3 0 0,1 1 0 16,1 0 0-16,3 0 0 0,0-1 0 0,2 5 0 16,2-3 0-16,-2-1 0 0,1-1 0 0,3 5 0 15,3-3-128-15,-4 0 128 0,-1 1-288 0,3 3 0 16,0-2 0-16,-2-1 0 0,0 1 32 0,-3-4 0 15,2 5 0-15,0-3 0 0,1 2 64 0,0-1 32 16,1-1 0-16,-4-1 0 0,5 0 160 0,0-2 0 16,0-4 0-16,0 2-128 0,0-5 128 0,0 0 0 15,0 0 160-15,-1-5-160 0,-1-4 0 0,0 1 0 0,1-1 0 0,-3-3 0 16,3-2 0-16,3 0 0 0,-4-4 0 0,2 4 0 16,4-1 0-16,-1-1 0 0,3 0 0 0,-5 3 0 15,3-1 0-15,-2 0 0 0,-4-2 0 0,4 2 0 16,-3 4 0-16,-3-8 0 0,3 1 0 0,-6-4 0 15,2 3 0-15,-4-2 0 0,2-3 0 0,2 0 0 16,-5 6 0-16,-1-2 0 16,3-2 0-16,-8 3 0 0,2 1 256 0,-1 6-32 0,-1-1-16 0,-5 4 0 15,2 2-32-15,-2-1-16 0,-1 2 0 0,1 3 0 16,-7-1 32-16,4-1 0 0,0 4 0 0,-4 0 0 0,2 0-192 0,0 0 0 16,-4 4 0-16,3-4 0 15,-3 2 0-15,1-1-224 0,-3 1 80 0,-1-2 16 16,4 5 128-16,-4-1 0 0,0-1 0 0,0 3 0 0,0-6 0 0,0 0 224 15,0 0-32-15,0 0 0 0,0 0-192 0,-12 71 0 16,12-71 128-16,0 0-128 0,0 0 0 0,-20 87 0 16,20-87 0-16,0 0 0 0,0 0 0 0,-20 80 0 15,20-80-144-15,0 0 144 0,0 0-176 0,0 0 176 16,0 0-192-16,5 96 192 0,-5-96 0 0,0 0 0 16,0 0 0-16,0 0 0 0,47 80 0 0,-47-80 0 15,0 0 0-15,52 40 0 0,-52-40 0 0,44 26 0 0,-18-12 0 16,2-5 0-16,0 0 0 0,1-1 0 0,1 1 0 0,1-4 0 15,-3-1 0-15,2-1-192 0,1-3 192 0,4-3-208 16,-4 3 208-16,4-4 0 16,0-1 0-16,-2 2 0 0,0-3 0 0,0 3 0 0,2-2 0 0,-2-1 0 15,-1 3 0-15,-1 1 0 0,-3-1-160 0,2 3 160 32,-4-4-608-32,0 2-48 0,-4-1-16 0,5-2 0 0,-1 0 112 15,-4-2 32-15,5-2 0 0,-5 0 0 0,4 0 528 0,-5 1 0 0,2-1 0 0,0-1 0 16,-1-3 192-16,-1 5 64 0,2-3 0 0,-1 1 0 15,-1-1-96-15,2-1-16 0,0 3 0 0,-1 1 0 16,-1-1-144-16,0-1 0 0,-2 3 144 0,-1-4-144 0,-1 2 0 0,-6 1 0 16,1-1 0-16,0 0 0 0,-3 1 0 0,1-3 0 15,-1-1 0-15,-2 0 0 0,-2-2 0 0,-1 3 0 16,-3 1 0-16,3 1 0 0,-4 1 0 0,1 1 272 16,-1-2-32-1,0 2-16-15,0 2-48 0,0 1-16 0,2-1 0 0,0 3 0 0,-2 0-160 0,3 1-224 16,-3-3 48-16,2 4 16 0,0 0-176 0,0 0-48 15,1 0 0-15,-1 0 0 0,1 0 64 0,-3 0 16 16,4 4 0-16,-2-4 0 16,1 1 304-16,1 1 176 0,-4 0-32 0,0 1 0 0,1 3 272 0,-1-1 48 15,4-2 16-15,-4-3 0 16,0 0-224-16,0 0-64 0,0 0 0 0,0 0 0 0,0 0-192 0,9 80 0 16,-9-80 0-16,0 0 0 15,0 0 0-15,0 0 0 0,26 75 0 0,-26-75 0 0,0 0 0 0,0 0 0 0,54 61 0 16,-54-61 0-16,0 0 0 0,61 53 0 15,-61-53 128-15,48 26-128 0,-48-26 0 0,49 28-160 0,-23-20 32 0,1 6 0 16,-1-5 0-16,0 5 0 0,0-4 0 0,2-1 0 16,0 0 256-16,5 1 64 0,0-1 16 0,5 3 0 15,-1-1-80-15,1-3 0 0,2 1-128 16,0 0 192-16,2-1-192 0,-2 1 0 0,0 0 0 0,0 0 0 16,1-4 0-16,-5 2 0 0,2-2 0 0,-3 0 0 0,2 4 0 15,1-4 0-15,-3 2 0 0,5-2 0 0,0 1 0 0,4-3 128 16,-2 2-128-16,1-5 192 0,1 0-192 0,-1 0 0 31,-3 0 128-31,-3-2-128 0,1-1 0 0,-3 0 0 0,0 1 0 0,-4-2 0 0,1-1 0 0,-3 0 0 16,3-2 0-16,-6 3 0 0,2-1 0 0,-2-4 0 15,4 6 0-15,-3-4 0 0,1 0-128 0,2-3-32 16,0 1 0-16,-3-5 0 16,3-2-432-16,-4 2-96 0,6-7-16 0,-1-1 0 15,-3-1 64-15,1-3 16 0,-2-2 0 0,-1-1 0 16,-4 2 336-16,5 1 64 0,-5 4 16 0,-1 1 0 0,2 2 208 0,-6-2 0 0,1 7 0 15,-1 0 0 1,-1 2 320-16,-1-1 0 0,-1 3 0 0,-1-2 0 0,0 3-320 0,-4 0 0 0,0 2 0 0,0-1 0 16,-4 1 0-16,0 2-304 0,2-1 48 0,-5-1 0 15,5 2 112-15,-6 2 144 0,3-3-208 0,-1 3 80 16,3 3 128-16,-3-2 176 0,2 2-48 0,-3-3 0 16,2 3 240-16,1 3 32 0,2-1 16 0,-2 1 0 15,-5-3-240-15,0 0-48 0,0 0-128 0,0 0 192 31,44 44 16-31,-44-44 0 0,0 0 0 0,0 0 0 16,0 0 48-16,40 70 0 0,-40-70 0 0,0 0 0 16,0 0-80-16,48 59-16 0,-48-59 0 0,0 0 0 15,49 49-160-15,-49-49 0 0,0 0 0 0,56 48 0 0,-56-48 0 16,40 33 0-16,-40-33 0 0,40 32 0 0,-40-32 0 16,40 35 0-16,-40-35 0 0,44 27 0 0,-44-27 0 0,36 27 0 15,-36-27 0-15,44 31 0 0,-44-31-192 0,44 26 192 16,-44-26-192-16,52 26 192 0,-52-26 0 0,52 28 0 15,-52-28 0-15,56 30 128 0,-56-30-128 0,61 31 192 16,-61-31-192-16,64 31 192 0,-32-18-192 0,1 1 0 16,0-6 0-16,2-1 0 0,0-2 0 0,1-3 0 15,1 0-192-15,1-4 192 0,-3-3-160 0,5 3 160 16,0-5 0-16,4-3-144 0,5-6 144 0,-1 2 0 16,5-3 0-16,-5-4 0 0,1 2 640 0,0-2 176 15,0 3 16-15,-2-1 16 16,2-2-1776-16,-1 6-352 0,-6-3-80 0,2 1-16 0,-2-4 976 0,-2 3 192 0,0 1 32 0,-4-2 16 15,3 1-176-15,-8 1-48 0,-3 0 0 0,-4-1 0 32,-1 1-32-32,-6-1-16 0,1 6 0 0,-4-3 0 0,-4 2 432 0,2-1-128 0,1 2 128 0,-3 0 0 15,2-2 0-15,-3 4 0 0,3-3 0 0,-5 1 0 16,5 2 0-16,1-2 0 0,-5-2 0 0,1 1 128 16,0 0 32-16,-4 4 16 0,4-2 0 0,-4-1 0 15,2 0 16-15,-2 3 0 0,0 4 0 0,1-4 0 16,0 6-192-16,-4 1 0 0,2-1 0 0,-1 3 128 15,-1 0-128-15,1 0 0 0,1 3 0 0,-4-1 0 0,0-2 0 16,0 0 0-16,0 0 0 0,0 0 0 0,0 0 0 0,0 0 192 16,0 0-64-16,42 61 0 0,-42-61-128 0,0 0 0 15,0 0 0-15,42 56 128 0,-42-56-128 0,0 0 0 16,36 33 0-16,-36-33-176 0,32 21-144 0,-32-21-48 16,33 20 0-16,-33-20 0 0,36 23 368 0,-15-12 0 15,-21-11 0-15,45 26 0 0,-45-26 176 0,47 26 96 16,-19-12 32-16,-1 0 0 0,-1-2-304 0,0 2 128 15,2-2-128-15,-2-3 0 0,2 5 144 0,1-6-144 16,-1 1 0-16,5 0 144 0,-1-2 0 0,-3-2 0 16,4-3 0-16,2 1 0 0,0 1 32 0,0-3 0 15,-4 3 0-15,1-1 0 0,3-1-16 0,-6-2 0 16,3 4 0-16,-1 1 0 0,0-2 784 0,-5 1 144 0,4-2 48 0,-2-4 0 31,-2 0-1776-31,0 0-336 0,0-3-80 0,0 2-16 0,2-3 864 0,-2-1 208 0,6-1 0 0,-3 2 0 16,3-2 0-16,3-1 0 0,-2-1 0 0,2-3 0 15,0 1 0-15,-1-2 0 0,3 2 0 0,-2-2 0 16,0-3 0-16,1 3 0 0,1-4 0 0,1 1 0 16,4 0 192-16,-5-1-192 0,1 2 192 0,-5 1-192 15,0-3 256-15,-7 4-48 0,2 1-16 0,-2-3 0 16,-7-3 208-16,1 1 48 0,-1 1 0 0,-2-2 0 16,-3 0-240-16,2-1-32 0,3 8-16 0,-2-2 0 15,3 6 96-15,-1-1 0 0,0 0 16 0,-2 4 0 0,1 1-32 16,-6 3-16-16,2-3 0 0,-4 1 0 15,3 1-224-15,-5-2 0 0,1 1 0 0,0 1 0 0,-4-1 0 0,2-1 0 16,0-1 0-16,0 2 144 0,-5-3 112 0,1-2 32 16,1 4 0-16,-3-3 0 0,-1 0 0 0,0 2 0 15,0 0 0-15,0-2 0 0,-1 5-32 0,1-1-16 16,0-1 0-16,-4 2 0 0,4 2-240 0,-3-3 0 16,1 6 0-16,2-1 0 0,0 2 0 0,0-4-192 15,0 0 192-15,0 0-208 0,0 0 48 0,0 0 16 16,0 0 0-16,-4 88 0 0,4-88 144 0,0 0 0 15,4 81 0-15,-4-81 0 0,0 0 0 0,17 90 0 16,-17-90 0-16,0 0 0 0,37 78-384 0,-37-78 16 16,0 0 0-16,52 63 0 15,-52-63-48-15,37 35-16 0,-37-35 0 0,47 28 0 0,-25-14 432 0,6 1 0 0,2-1 0 0,1-1 0 16,2 1 0-16,4-4 128 0,-2-1-128 0,-2-1 128 16,5 1-128-16,-1 0 0 0,1 3 0 0,1-3 0 15,1-1 0-15,-4 3-128 0,4-2 128 0,0 3 0 16,-1-3-208-16,1-4 32 0,-5 3 16 0,1-2 0 15,-1-3 160-15,0-3-192 0,0 0 192 0,0-2-192 16,1 1 192-16,-1-5 0 0,2 1 0 0,1 0 0 16,-1-2 288-16,1-2-16 0,-3 4 0 0,5-4 0 15,-5-1-80-15,1-1-32 0,3 1 0 0,-6-4 0 16,3-2 16-16,1 6 0 0,-2-4 0 0,-2 2 0 0,0-2 144 16,-2-2 48-16,4 2 0 0,-3-3 0 0,-3-1-64 0,3-1-16 15,-1-2 0-15,-5 1 0 0,-1-3-288 0,-1 0 0 16,-1-3 0-16,-2 0 0 0,-4 0 0 0,-1 1 0 15,-1 1 0-15,-1 1-144 0,-2 6 144 0,-1 3-160 16,1 2 160-16,-7 1-160 0,4 6 160 0,0-2 192 16,-4 6-32-16,2-1-16 0,-2 2-144 0,0 0-176 15,1 0 48-15,1 2 0 16,-7-2-464-16,0 0-96 0,0 0-16 0,0 0 0 16,0 0-400-16,0 0-96 0,0 0-16 0,0 0-13568 0</inkml:trace>
  <inkml:trace contextRef="#ctx1" brushRef="#br0" timeOffset="-182199.34">24199 15197 23951 0,'14'-12'1056'0,"-2"1"224"0,-3 2-1024 0,-1 4-256 16,1 2 0-16,-5-1 0 0,3-1 192 0,8 0-32 16,4-7 0-16,8-6 0 0,2 1-448 0,-6 3-96 15,-4 0 0-15,-2 0-16 16,1 2-160-16,-1-1-16 0,-1 5-16 0,0 3 0 0,-1-1 992 0,3-1 208 16,1 7 32-16,-2-1 16 0,4-3 16 0,-1 4 0 15,0 0 0-15,3 0 0 0,-4 0-32 0,6 0-16 0,-3 0 0 0,-1-2 0 16,2 2-208-16,-2-1-32 0,1-1-16 0,1-2 0 15,3 3-80-15,-3-1-16 0,3-3 0 0,-3 3 0 16,3-1-272-16,-5-1 0 0,1 1 128 0,1-3-128 16,-4 1 128-16,0 2-128 0,1-3 192 0,-3 3-192 15,0 3 416-15,1-2-32 0,-1 2 0 0,-3 0 0 16,0 0 304-16,2 2 48 0,3 1 16 0,-19-3 0 16,31 13-176-16,-31-13-16 0,39 19-16 0,-39-19 0 15,35 26-352-15,-35-26-64 0,40 38 0 0,-40-38-128 16,40 42 0-16,-40-42 0 0,0 0 0 0,40 78 0 0,-40-78 256 15,0 0 0-15,8 103 0 0,-8-103 0 0,-22 92-96 0,22-92-32 16,-51 124 0-16,15-51 0 0,-4 7-128 0,-13 4 0 16,-4 5 0-16,-13-6-17056 15</inkml:trace>
  <inkml:trace contextRef="#ctx1" brushRef="#br0" timeOffset="-179028.19">7684 16414 10127 0,'-7'-14'896'0,"2"6"-704"0,2-1-192 0,3 4 0 15,0 1 1088-15,0 2 192 0,0-1 48 0,1-4 0 16,1-4-448-16,-2-1-96 0,4 2-16 0,-4-2 0 15,1 3-768-15,-1 0-192 0,0 1-32 0,0-1 0 16,-1 0 224-16,1 0-144 0,-6 2 144 0,3-3-128 16,-4 0 400-16,-3 1 96 0,1-3 16 0,-5 3 0 15,-2 4 192-15,-1-4 64 0,1 5 0 0,-7-2 0 16,3 2-240-16,-3 1-32 16,2 3-16-16,-2 3 0 0,-3-1-352 0,-3 1 144 0,2 6-144 0,0 0 0 15,-1-1-336-15,2 6-176 16,-8 2-48-16,7 0 0 0,-5 1 176 0,3 1 16 0,1-3 16 15,3 3 0-15,3 1 352 0,2-2 128 0,3 2 0 0,1-3 0 0,2 1 464 0,6 1 96 16,-3-1 16-16,4 1 0 0,2-3-192 0,0 3-48 16,5-18 0-16,0 0 0 0,0 0-464 0,14 71 128 15,-14-71-128-15,0 0 0 0,0 0 128 0,69 42 0 16,-69-42-128 0,0 0 192-16,82 19-192 0,-82-19 176 0,61 14-176 0,-61-14 160 0,61 12-160 0,-61-12 0 15,0 0 144-15,84 21-144 0,-84-21 0 0,0 0 128 16,70 23-128-16,-70-23 0 0,0 0 0 0,0 0 0 0,0 0 0 15,76 40 0-15,-69-31 0 0,-5-1 128 0,-5 4-128 0,-6 2 0 32,-2 0 448-32,-11 2 32 0,-11 3 0 0,-7 4 0 0,-6 6 352 0,-8-1 80 0,-2 4 16 0,-1-6 0 15,3 0-48-15,2-3-16 0,3-6 0 0,9-1 0 16,5-6-32-16,9-3 0 0,3-5 0 0,6 1 0 31,3-6-1088-31,5 1-208 0,0 0-48 0,2-3-16 0,6-4-2176 16,-3 1-432-16,8-6-96 0,1-4-8448 0</inkml:trace>
  <inkml:trace contextRef="#ctx1" brushRef="#br0" timeOffset="-178691.44">8263 16196 22111 0,'-17'-12'976'0,"6"4"208"0,4-1-944 0,2 7-240 16,5 2 0-16,2 2 0 0,-1-2 400 0,1 5 48 0,2 4 0 0,-4-9 0 31,0 0-768-31,0 0-128 0,19 87-48 0,-19-87 0 15,-2 66-528-15,2-66-128 0,-16 71 0 0,6-36-16 0,-2 0 896 0,-2 0 272 0,0-4-128 0,-2 4 128 16,0-3 1344-16,1-1 352 0,1 0 64 16,2 2 16-16,3 0-224 0,0 0-32 0,0 2-16 0,4 2 0 15,0 3-1024-15,2-2-208 0,3-38-32 0,-2 75-16 32,2-75-1584-32,5 68-320 0</inkml:trace>
  <inkml:trace contextRef="#ctx1" brushRef="#br0" timeOffset="-178061.6">8765 16397 30399 0,'5'-18'1344'0,"4"8"288"0,-1 1-1312 0,3 4-320 15,-2 1 0-15,3 1 0 0,2 3 624 0,-14 0 48 16,69-5 16-16,-16 1 0 0,1 4-880 0,-2 4-160 15,-52-4-32-15,84 12-16 16,-84-12-1088-16,0 0-224 0,69 31-32 0,-69-31-16 16,0 0 544-16,0 0 96 0,0 0 32 0,0 0 0 0,6 61 1472 0,-15-50 320 15,-3 1 48-15,-2-2 16 0,0 3 992 0,-2 0 208 16,-1 3 32-16,-2 0 16 0,1 1-848 0,-5 6-160 16,1-2-48-16,1 5 0 0,-5-3-704 0,0 3-256 0,0-4 144 15,-1 4-144-15,3 1 0 0,0-5-224 16,4 3 32-16,-1-6 0 0,8-2 192 0,-5 2 0 0,8-1-160 0,-1-1 160 15,4 1 144-15,4-1 112 0,-2-1 0 0,5 1 16 16,0-17 112-16,0 0 32 0,0 0 0 0,0 0 0 16,31 77-208-16,-31-77-32 0,0 0-16 0,0 0 0 15,89 40 16-15,-89-40 0 0,69 9 0 0,-69-9 0 16,89-4-176-16,-45-6 192 0,1-3-192 0,2-4 192 16,2 1-192-16,-4-3 0 0,8 0 0 0,-5-4 128 0,-1 1-128 0,1-3 0 15,-1-1 0-15,-4 4 0 0,-1-1 0 0,-4 0 0 16,-6 2-192-16,-3-1 192 15,-6 1-384-15,-6 2 32 0,-3 3 16 0,-1-3 0 0,-8 1 208 0,0 1 128 16,-2 3-160-16,-3 0 160 0,0-2 0 0,-5 3 0 16,2 0 0-16,-8-1 0 0,1 6 0 0,-1-1 256 15,-6 4-48-15,0 1-16 0,-4 4 176 0,1 0 16 16,-2 0 16-16,-4 4 0 0,0 4-128 0,-6 1-16 16,3 5-16-16,1 0 0 0,-4 3-64 0,6 1-16 15,-3-1 0-15,6 6 0 0,0-2 128 0,2 1 32 16,7 5 0-16,0-5 0 0,6 4-80 0,4 0-16 0,4-26 0 15,0 0 0-15,26 81-80 0,-26-81-16 0,67 52 0 0,-67-52 0 16,115 40-128-16,-46-23 0 16,6-3 0-16,5-2 128 0,-5-3-304 0,-5 2-64 15,1-8-16-15,-10 4 0 16,-3-2-880-16,-58-5-176 0,98 14-32 0,-98-14-16 16,69 14-1840-16,-69-14-352 0,0 0-80 0,0 0-9024 0</inkml:trace>
  <inkml:trace contextRef="#ctx1" brushRef="#br0" timeOffset="-177809.78">8664 16149 18431 0,'-44'-17'1632'0,"16"3"-1312"16,7 2-320-16,13 5 0 0,2 3 3008 0,6 1 544 16,-1 3 96-16,1-5 32 0,0-4-2352 0,3 0-480 15,6 6-80-15,3 1-32 16,6 4-2800-16,-1 1-560 0,-17-3-128 0,0 0 0 0</inkml:trace>
  <inkml:trace contextRef="#ctx1" brushRef="#br0" timeOffset="-177526.04">10460 16193 29487 0,'-17'-17'1296'0,"8"6"288"0,4 4-1264 15,2 4-320-15,3 1 0 0,3-2 0 0,-3 4-128 0,3 0-96 16,4 0-16-16,2 0 0 16,0 4-1264-16,0-2-256 0,-1 1-48 0,1 6-16 15,-9-9 1056-15,0 0 224 0,0 0 32 0,0 0 16 16,0 0-800-16,49 63-176 0</inkml:trace>
  <inkml:trace contextRef="#ctx1" brushRef="#br0" timeOffset="-177306.73">10680 16904 40543 0,'-30'-14'1792'0,"11"10"384"0,7-1-1744 0,3 3-432 0,7 2 0 0,1 0 0 15,1 2 160-15,0 1-160 0,0 6 192 0,1 2-192 32,-1-11-3088-32,0 0-736 0,0 0-144 0,0 0-16 0</inkml:trace>
  <inkml:trace contextRef="#ctx1" brushRef="#br0" timeOffset="-176646.25">12658 16113 22111 0,'-11'-5'1968'16,"3"-2"-1584"-16,4 7-384 0,1 0 0 16,3 3 912-16,-2-3 112 0,-5 0 0 0,-4-3 16 15,-2 6-1664-15,-3-1-336 0,2 1-64 0,0 3 0 32,-2 1-1792-32,-1-2-368 0,1 0-64 0,-5 4-16 0,0-1 1488 0,-3 1 304 0,0 0 48 15,-3 0 16-15,0 3 2624 0,-3 2 544 16,2 3 96-16,-2 1 32 0,3 1 1184 0,4 2 224 0,-2 1 48 0,6 3 16 0,-3 2-1120 15,4 5-240-15,1-1-32 16,3 2-16-16,2 0-1056 0,3 2-224 0,0 0-32 0,9-35-16 0,-12 71-496 0,12-71-128 16,-5 75 0-16,5-75 0 0,3 79 0 0,-3-79 0 15,11 76 0-15,-11-76 0 0,21 74 0 0,-21-74 0 16,0 0 0-16,54 95 176 0,-54-95 80 0,0 0 32 16,83 77 0-16,-83-77 0 0,70 35-112 0,-70-35-32 0,70 19 0 0,-70-19 0 31,71-5-144-31,-36-4 0 0,-7-3 0 0,-2-7 0 15,0-1 0-15,-7-4 0 0,2-2 0 0,-3 0 0 0,-1-6 0 0,1-2 0 0,-6-6 0 0,2-2-176 16,0-2 176-16,0-3 0 0,1-2 0 0,1-1 0 16,0-6 224-16,3-1 32 15,2 1 0-15,0-7 0 0,1 2-128 0,1-3-128 0,-2-1 176 0,-2 8-176 16,-2 5-128-16,-8 10-144 0,-4 4-32 0,-10 8 0 16,-4 7 16-16,-10 6 0 0,-7 3 0 0,-4 4 0 0,-6 6-16 15,-6 1 0-15,0 10 0 0,-1 0 0 16,-1 5-224-1,-1 5-48-15,5 4-16 0,3-2-8848 0,4-1-1760 0</inkml:trace>
  <inkml:trace contextRef="#ctx1" brushRef="#br0" timeOffset="-176080.08">13946 15791 21183 0,'-14'-4'1888'0,"5"1"-1504"16,4 6-384-16,3-3 0 0,2 5 944 0,-2-1 112 16,-10 1 32-16,-2 4 0 15,-9 6-1776-15,-1 1-336 0,1 5-80 0,-1-4-16 16,0 1-1216-16,1-4-240 0,-3 0-48 0,0 1-16 0,-1-1 2304 0,0-1 464 16,-3-3 80-16,4 2 32 0,1-1 1376 0,1 3 288 15,5-2 48-15,-4 5 16 0,6 4-32 0,-6 2 0 16,4 5 0-16,0 1 0 0,1 3-624 0,-3 6-128 0,6 2-32 15,-1 2 0-15,6 1-608 0,-3 4-128 0,-1 2-32 0,6-4 0 16,-1 6-384-16,9-51 0 0,-9 97 0 0,9-97 0 16,6 103 0-16,-6-103 0 0,26 106 0 0,-26-106 0 31,47 101-976-31,-47-101-128 0,64 89-32 0,-64-89 0 16,66 79-1456-16,-66-79-288 0,70 66-64 0,-70-66-6448 0</inkml:trace>
  <inkml:trace contextRef="#ctx1" brushRef="#br0" timeOffset="-175468.25">13973 16435 911 0,'-1'-5'0'0,"-3"-2"0"15,8 7 0-15,-4-2 0 0,0-1 176 0,1-3-48 16,1-2-128-16,0-6 192 0,3-4 32 0,-1-3 0 0,1 4 0 0,2 5 0 16,-4 1 144-16,3 3 16 0,-1 4 16 15,-5 1 0-15,3 3 2128 0,2 0 416 0,-1 1 96 0,-2 1 16 16,-2-2 272-16,0 0 64 0,0 0 16 0,0 0 0 15,0 0-1408-15,0 0-272 0,38 72-64 0,-38-72-16 16,0 0-1232-16,4 68-240 0,-4-68-48 0,-7 54-128 16,7-54 0-16,-13 57 0 0,3-26 0 0,1 4-144 15,-5-3 144-15,-3 2 0 0,3 3 0 0,-4-4-128 16,6-2 128-16,-2-3 0 0,0-3 0 0,2-6 0 16,3-2 0-16,1-5 0 0,-1-1 128 0,4-2-128 15,5-2 240-15,-4-6-32 0,4-1 0 0,0-1 0 16,4-3-208-16,-4-1 0 0,5-4 0 0,0-3-160 15,2-2-176-15,2-7-48 0,1-2 0 0,4-4 0 0,2-6 80 0,3 1 16 16,2-3 0-16,5-5 0 0,0 0 288 0,6-5 0 16,3-2-128-16,-1 3 128 0,0 3-352 15,-1 2-16-15,-2 4 0 0,-3 8 0 16,-2 0-80-16,-3 7 0 0,-1 2-16 0,-1 8 0 16,-3 3 272-16,-4 1 192 0,-14 6-208 0,0 0 80 0,0 0 416 0,64 23 96 15,-64-23 0-15,0 0 16 0,0 0 432 0,59 73 96 16,-59-73 16-16,0 0 0 0,39 94-112 0,-39-94-32 15,17 75 0-15,-17-75 0 0,14 84-448 0,-14-84-96 16,9 87 0-16,-9-87-16 0,5 77-448 0,-5-77-96 16,14 73-16-16,-14-73 0 15,0 0-1712-15,24 76-336 0</inkml:trace>
  <inkml:trace contextRef="#ctx1" brushRef="#br0" timeOffset="-175200.82">15225 15862 38703 0,'-4'-3'3440'16,"8"1"-2752"-16,-4 2-560 0,0 0-128 0,0 0 432 0,0 0 48 15,0 0 16-15,68 36 0 0,-68-36-496 0,61 67 0 16,-61-67-208-16,55 106 64 15,-37-37-560-15,-4 6-128 0,-6 6 0 0,-2-3-16 16,-6-8-48-16,0-4 0 0,-6-7 0 0,-6 2 0 0,0-4 640 0,-4-3 112 16,-5 4 144-16,-1-6-208 0,-4 0 720 0,-1-3 160 15,0-4 32-15,-7-1-16240 16</inkml:trace>
  <inkml:trace contextRef="#ctx1" brushRef="#br0" timeOffset="-147780.4">25248 580 13823 0,'-5'-5'1216'0,"1"3"-960"0,4-1-256 0,0-1 0 15,-3 4 0-15,1-3-288 0,-1-4 64 0,-10-5 16 32,-1-2-176-32,-3-4-16 0,-4-3-16 0,-2-1 0 0,1 4 736 0,-6 1 128 0,-2-1 48 0,-1 4 0 15,-4 2 592-15,-2 7 128 0,3 0 32 0,0 5 0 16,1 0-272-16,0 2-48 0,0 6-16 0,-5 8 0 15,-2 1-496-15,-6 8-96 0,3 1-32 0,-4 9 0 16,1 8-288-16,3 1-224 0,3 1 32 0,-4 2 16 16,4 2-352-1,0 5-80-15,5 2-16 0,0-2 0 0,4 0 368 0,-6 3 80 0,4 7 16 0,-2-1 0 16,2 7 480-16,-5-2 80 0,3 0 32 0,0 0 0 0,2-4 272 0,0 4 64 16,2 5 16-16,3 2 0 0,3 2 144 0,12-6 32 15,11-3 0-15,7-9 0 0,-5-59-144 0,38 112-32 16,-38-112 0-16,68 101 0 0,-68-101-272 0,96 96-48 15,-96-96-16-15,120 85 0 0,-120-85-128 0,128 78-16 16,-128-78-16-16,137 82 0 0,-58-42-80 0,10 2-16 16,3 2 0-16,2-1 0 0,-3-3-192 0,-1 0 144 15,1-5-144-15,6 5 128 0,13 0-128 0,5 2 0 16,9 0 0-16,0-4 0 0,-6-7 0 0,9 6-144 16,20-4 144-16,-4-5-160 15,0 3-464-15,-4-5-80 0,0 1-32 0,3-5 0 16,0-4-544-16,-6-1-128 0,-8 0 0 0,-8-3-16 15,2-1 592-15,-7-5 128 0,3 6 32 0,-10-5 0 0,-3 0 464 0,-8-1 208 0,5-2-192 0,0 1 192 16,3-6 0-16,-9-1 160 0,-7 0 16 0,-4-5 0 16,2-4-16-16,-2 1 0 0,8-10 0 0,-3-4 0 15,-1-1-160-15,-14-7-272 0,-5 4 64 0,-11-5 16 32,-7-1-256-32,-6-4-64 0,-3-2 0 0,-8-2 0 0,-5-4 512 0,-8 0 0 0,-4 3 208 0,-4-6-64 15,-9 3 688-15,-1-1 128 0,-4-4 16 0,-7-3 16 16,1 0-160-16,-2-6-48 0,-1 4 0 0,-5-2 0 15,0-1-528-15,-7 5-96 0,-1-6-32 0,-6 1 0 0,0-1-272 16,-5 1-64-16,-2-1-16 0,-5-5 0 16,0-1 96-16,-4-2 128 0,-1-2-208 0,-2 2 80 0,-2 0 128 15,-7 3 128-15,2 2-128 0,0-4 176 0,-2-1 144 0,-3 4 48 16,0 1 0-16,-6 3 0 0,1 6-32 0,-8 3 0 16,-6 0 0-16,-2 9 0 0,-9 5 432 0,5 1 96 15,-5 1 16-15,8 1 0 0,2 3-32 0,3-1 0 16,1 4 0-16,-6-6 0 0,1 6-528 0,-2-5-128 15,-3 0 0-15,-6 3-16 0,1 2-352 0,-3 5-64 16,1 2-16-16,-7 3 0 0,-4-2 256 0,-3 8-176 16,-1 1 176-16,-1 1-160 0,5 1 160 0,-3 1 0 0,0 1 160 15,5-3-160-15,3 4 0 0,6-1 0 16,3 1 0-16,2-4 0 0,3 2-272 0,1-2 0 0,-6-1 0 0,0 0 0 31,5 1-720-31,2-3-144 0,7-1-16 0,7 0-16 16,4 1-640-16,5-1-128 0,-1 2-32 0,1 1-9536 0</inkml:trace>
  <inkml:trace contextRef="#ctx1" brushRef="#br0" timeOffset="-93275.38">9953 4617 1839 0,'-3'0'160'0,"1"0"-160"0,2 2 0 0,-3-2 0 15,3 0 896-15,-2 0 160 0,-5 2 32 0,-2 0 0 16,-1 3-128-16,-6-2-32 0,-1 3 0 0,1 1 0 16,-2-2 192-16,3 3 32 0,-3-2 16 0,3 1 0 15,-1-2 192-15,2-2 48 0,4-1 0 0,-1-2 0 16,2-2-336-16,2-1-64 0,-1-1-16 0,-1 1 0 15,0-2-672-15,1 1-128 0,-5 2-16 0,-1-1-16 16,1 3 176-16,-10 0 48 0,2 0 0 0,-5 0 0 0,-2 5 432 0,-2-1 80 16,1 4 32-16,-3 1 0 0,4 5 64 0,-3-2 16 15,5 2 0-15,2 2 0 0,4-2-176 0,3 0-48 16,0-2 0-16,4-2 0 0,5-1-192 0,2-2-32 16,5-2-16-16,2 0 0 0,5-1-352 0,1-2-64 15,1 1 0-15,3-3-128 0,3 4 0 0,1-4 0 16,-1 1 0-16,7-1 0 0,-21 0 144 0,0 0 80 15,0 0 16-15,100-1 0 0,-100 1 144 0,0 0 16 16,99 3 16-16,-99-3 0 0,0 0-176 0,97 7-48 16,-97-7 0-16,0 0 0 0,0 0-192 0,93 18 0 15,-79-11 128-15,3-2-128 0,-5 0 0 0,2 0 144 0,-1-1-144 16,0 3 128-16,-2-2-128 0,1 0 160 0,-3 0-160 0,-4-1 160 16,2 5-160-16,-2-4 0 0,-1 3 0 0,1 1 0 15,-3 3 0-15,1 1 0 0,1-3 0 0,-4 2 0 16,0-1 144-16,0 3-144 0,-4-2 160 0,2 5-160 15,-1-3 160-15,3 2-160 0,-5-6 160 0,1 8-160 16,-1 3 192-16,2 1-48 0,-6 1-16 0,2 3 0 16,0 0 32-16,-2 0 0 0,-3 2 0 0,2-2 0 15,-3 0-160-15,5-5 160 0,-5 2-160 16,3-4 160-16,1-2-160 0,2-1 0 0,6-5 0 0,-3-3 0 16,4 1 0-16,0-2 0 0,4-2 0 15,-3 0-176-15,6-1-656 0,-5-2-144 16,5 1-32-16,2-3 0 0,-2 0-1152 0,3-3-224 15,4 1-48-15,-2-2-11872 0</inkml:trace>
  <inkml:trace contextRef="#ctx1" brushRef="#br0" timeOffset="-93055.46">9887 5725 2751 0,'0'4'256'0,"0"-1"-256"0,0-1 0 0,0-2 0 16,0 0 1920-16,0 3 320 0,0 1 80 16,0 3 16-1,0 2 496-15,0-1 112 0,0 4 0 0,0-1 16 0,0-1-1136 0,0-1-224 0,0 1-64 0,0-4 0 16,4 1-992-16,-3-6-208 0,3 3-32 0,-1-8-12752 16</inkml:trace>
  <inkml:trace contextRef="#ctx1" brushRef="#br0" timeOffset="-77608.36">24798 13556 7359 0,'2'0'656'0,"2"0"-528"16,-1 0-128-16,-1 0 0 0,1 0 1280 0,3 0 240 15,0 0 32-15,8 3 16 0,-1-1-384 0,2 2-80 16,-2 1-16-16,-1 4 0 0,-4-1-192 0,-2 5-32 16,-3-3-16-16,6 6 0 0,-4-2 432 15,6 0 64-15,1 1 32 0,3-4 0 0,5 3-176 0,-3-2-48 16,2 0 0-16,0-2 0 0,1 6-496 0,-7 0-96 16,5 6-32-16,-2 3 0 0,-2 3-256 0,-1 7-48 15,0-1-16-15,1 5 0 0,-6 2-208 16,1 1 0-16,0 0 0 0,-1 5 0 0,-2-2 0 0,2 2-128 0,1-5 128 15,0 2 0-15,0-4-176 0,1-5 176 0,2-1-160 0,0-4 160 32,4-6-1024-32,0-6-96 0,3-4-32 0,2-7-11536 0</inkml:trace>
  <inkml:trace contextRef="#ctx1" brushRef="#br0" timeOffset="-77278.39">25680 13521 16575 0,'-3'4'736'0,"-1"-3"160"0,4-1-720 0,0-1-176 15,4 1 0-15,-4-4 0 0,0 2 560 0,0 1 80 16,3-5 0-16,-3 6 16 0,-3-1-224 0,-6 2-48 16,-3 5-16-16,-6 4 0 0,-1 1 336 0,-4 6 64 15,-3 6 0-15,-5 6 16 0,-2 3 960 0,-4 4 192 16,-1 6 48-16,-2 0 0 0,-2 1-144 0,0 6-32 16,0 0 0-16,-5 8 0 0,4 8-832 0,1-3-160 15,-5 5-48-15,2-1 0 16,1-2-768-16,-1-1 0 0,6-2 0 0,3-11-17504 0</inkml:trace>
  <inkml:trace contextRef="#ctx1" brushRef="#br0" timeOffset="-65953.33">24643 15223 20271 0,'0'-4'1792'0,"0"4"-1424"16,5-8-368-16,-5 8 0 0,0 0 320 0,0 0 0 16,0 0 0-16,30-26 0 0,-30 26-96 0,40-28-32 15,-40 28 0-15,44-32 0 0,-44 32-192 0,36-31 0 16,-36 31 0-16,35-31-160 0,-35 31 160 0,28-28-160 15,-28 28 160-15,23-19-160 0,-23 19-48 0,0 0-16 16,0 0 0-16,0 0 0 0,0 0 656 0,0 0 128 0,0 0 16 16,24 62 16-16,-24-62 592 0,-9 40 112 0,9-40 32 0,0 42 0 15,0-42-512-15,0 0-112 0,28 54 0 16,-28-54-16-16,0 0-224 0,67 40-32 0,-67-40-16 0,61 25 0 16,-61-25-224-16,78 15-64 0,-78-15 0 0,89 12 0 15,-89-12-128-15,111-3 128 0,-50-2-128 0,2-9 128 16,-4-4-288-16,1-8-64 0,-5 0-16 0,-1-2 0 15,-7-1-960-15,-1-1-192 0,-6-1-32 16,0-1-16-16,0-3 544 0,0-1 96 0,-2-2 32 0,2-2 0 0,-3 5 608 16,1-2 160-16,-1 2 0 0,-2 6 0 0,-4 6 0 0,-1 4 0 15,-30 19 0-15,45-21 0 0,-45 21 0 0,0 0 0 16,0 0 0-16,0 0 0 0,65 26 0 0,-65-26 0 16,0 0 0-16,17 72 128 0,-17-72 464 0,9 64 112 15,-9-64 0-15,26 68 16 0,-26-68-96 0,45 61-32 16,-45-61 0-16,63 52 0 0,-63-52-400 0,82 40-64 15,-82-40-128-15,94 35 176 0,-94-35-16 0,99 31 0 16,-99-31 0-16,98 30 0 0,-98-30 816 0,83 23 176 16,-83-23 16-16,89 19 16 0,-89-19 16 0,94 14 0 15,-94-14 0-15,114 8 0 0,-48-8-640 0,0-5-128 16,2 2-32-16,0-11 0 0,-2 0-528 0,-3-7-128 16,-2-3 0-16,-7-1-16 15,-2 1-1472-15,-3-2-304 0,-5 0-48 0,-3-1-16 16,1 1-32-16,-2 0-16 0,-3 0 0 0,1 0 0 0,-3 2 1520 0,2-1 320 0,-6 6 48 0,-1-2 16 15,-4 4 832-15,0 3 160 0,-26 14 32 0,51-26 16 16,-51 26-192-16,48-18-32 0,-48 18-16 0,0 0 0 16,65-2-192-16,-65 2-32 0,0 0-16 0,0 0 0 15,63 40 48-15,-63-40 16 0,0 0 0 0,34 63 0 16,-34-63 384-16,13 63 80 0,-13-63 0 0,10 75 16 16,-10-75 432-16,12 78 64 0,-12-78 32 0,25 72 0 15,-25-72-448-15,41 66-96 0,-41-66 0 0,72 57-16 16,-72-57-528-16,97 44-96 0,-97-44-32 0,110 26 0 15,-49-21-160-15,-3-1-224 0,3-4 48 0,1 0 16 16,5-4-192-16,-1-5-32 0,5 1-16 0,3-1 0 0,-1-5 16 0,2 2 0 16,-2-4 0-16,-5 1 0 0,0-3 240 0,-4 1 144 15,2-2-160-15,-1 1 160 0,5 4-160 0,-4-1 160 16,0-1-160-16,-8 0 160 16,-4 0-544-16,-11 1-16 0,-43 15 0 0,66-19 0 15,-66 19-336-15,44-13-64 0,-44 13 0 0,0 0-16 0,0 0 544 0,54 0 112 16,-54 0 32-16,0 0 0 0,0 0 528 0,0 0 96 15,66 28 32-15,-66-28 0 0,0 0-96 0,56 25-16 16,-56-25 0-16,0 0 0 0,73 28-256 0,-73-28 160 16,56 20-160-16,-56-20 128 0,0 0-128 0,77 35 160 15,-77-35-160-15,0 0 160 0,68 33 64 0,-68-33 16 0,0 0 0 16,66 27 0-16,-66-27 272 0,0 0 64 0,82 20 16 0,-82-20 0 16,68 6-80-16,-68-6-32 0,85-6 0 0,-85 6 0 15,92-8-480-15,-48 4 0 0,1-4 0 16,-1-1 0-16,-1 0 0 0,-3-1 0 0,4-3-176 0,-4 0 176 15,-3-5 0-15,1 1 0 0,-3-1 0 0,0-1 0 16,1-2 192-16,-4 2-32 0,-3-2-16 0,-1 0 0 16,-3 7-144-16,-6-3-256 0,-19 17 64 0,28-18 16 31,-28 18-672-31,10-17-144 0,-10 17-32 0,-3-14-9472 0,-3 9-1888 0</inkml:trace>
  <inkml:trace contextRef="#ctx1" brushRef="#br0" timeOffset="-45200.84">1887 7674 13823 0,'-7'7'1216'0,"2"-2"-960"0,-1-3-256 0,6 0 0 16,-3-2 656-16,-1 2 96 0,-1 3 16 0,-5-2 0 16,-2 6-464-16,-2 0-96 0,1-4-16 0,1 0 0 0,2-3 448 0,1-2 64 15,2 0 32-15,2 0 0 0,0-2 480 0,-1 0 80 16,-1 2 32-16,2 0 0 0,0-3 64 15,-4 3 16-15,1 0 0 0,-1-2 0 16,-3 4-368-16,1-2-64 0,-6 3-16 0,1 1 0 0,0 1-512 16,-1 0-96-16,0 1-32 0,-4 2 0 0,1 1-320 0,3 0 0 15,-4-1 0-15,-2 5 0 0,6-1 0 0,-4-2 0 16,4 2-144-16,-1-1 144 0,3 1 0 0,2 2 0 16,-1 2 0-16,6-1 0 0,-4 3-128 0,-1-1 128 15,3 1 0-15,-4 4 0 0,2-1 0 0,0 5 0 16,1 0-144-16,-1 1 144 0,7-5 0 0,-1 1 0 15,6-1 0-15,6 1 0 0,4-2 0 0,6-4 0 0,-16-17 0 16,0 0 0-16,75 49 0 0,-75-49 0 0,0 0 0 0,106 30 0 16,-106-30-144-16,0 0 144 0,106 24 0 0,-106-24-144 15,0 0 144-15,105 26 0 0,-105-26 0 0,0 0 0 16,71 39 0-16,-57-22 0 0,-5 0 0 0,-4 3 0 16,-3 2 0-16,-6-1 0 0,-2 7 0 0,-5-7 128 15,2 2 0-15,-5 1 0 16,-7-1 0-16,1-1 0 0,-5 1 448 0,-1-6 80 0,-4 1 32 0,-1-1 0 15,-7-3-160-15,-4-5-16 0,-2-2-16 0,-4-6 0 16,-8-2-208-16,2-1-32 0,-4-5-16 0,9-5 0 16,2 0-368-16,7-2-80 0,7 2-16 0,4-8 0 15,6-1-1328-15,-1-1-272 0,8-4-48 16,7 3-16-16,6 2-1120 0,3-3-240 0,8-1-32 0</inkml:trace>
  <inkml:trace contextRef="#ctx1" brushRef="#br0" timeOffset="-44871.62">2486 7657 17503 0,'-3'-5'768'0,"-1"1"176"16,3-1-752-16,-1 5-192 0,4-4 0 0,-1 4 0 0,-1 0 1120 0,4 0 192 0,-4 0 32 0,3 4 16 15,3-1-656-15,-5 4-144 0,3 5-32 0,-1 2 0 16,2 4 464-16,-1 3 96 0,1 1 0 0,0 10 16 16,1 3-64-16,1 5-16 0,-4 3 0 0,2 6 0 15,1 7-176-15,-3-2-32 0,2 7-16 0,-1-4 0 16,-1 4-384-16,-1-3-80 0,1-1-16 0,-6-3 0 15,1-2-320-15,-1-3-208 0,-2-4 16 0,-2-3 16 16,1-5-1552-16,1-6-320 16,2-1-64-16,-3-4-11488 0</inkml:trace>
  <inkml:trace contextRef="#ctx1" brushRef="#br0" timeOffset="-44635.41">2425 8190 14735 0,'-7'-14'1312'0,"6"2"-1056"16,2-1-256-16,3 5 0 0,1 2 672 0,-1 1 80 16,4 2 16-16,4-2 0 0,-12 5 480 0,0 0 96 15,75-35 32-15,-75 35 0 0,0 0-928 0,98-9-176 0,-98 9-32 0,0 0-16 16,115 12 912-16,-115-12 176 16,85 9 32-16,-85-9 16 0,96 3-272 0,-96-3-48 0,103-7-16 0,-103 7 0 15,105-17-704-15,-105 17-128 16,106-26-48-16,-106 26 0 15,104-31-1936-15,-104 31-384 0</inkml:trace>
  <inkml:trace contextRef="#ctx1" brushRef="#br0" timeOffset="-44273.57">3900 7382 23039 0,'-9'10'1024'0,"5"-3"192"0,3 0-960 0,1 0-256 16,0-2 0-16,0 0 0 16,0 4 544-16,0 3 64 0,-4 11 16 0,2 3 0 0,-1 11-288 0,-4 1-48 15,0 0-16-15,0 2 0 0,3 2 240 0,-1 2 64 16,2 3 0-16,1 1 0 0,2 3 576 0,0 1 128 16,0 4 32-16,-3-2 0 0,3-2-672 0,-2 0-144 15,-2-1-32-15,-1-1 0 0,2-4-336 0,-3-3-128 16,-1 1 0-16,0-4 144 0,4-4-144 0,-6 1 0 15,2-2 0-15,2-2 0 0,2-2-128 0,1-5 128 16,2-1 0-16,0-6 0 16,2-3 0-16,5-4-176 0,1-2 176 0,3-3-128 0,4-2 128 0,-15-5 0 0,0 0 0 0,0 0-128 15,107-17-16-15,-107 17 0 0,92-28 0 0,-92 28 0 16,119-47 144-16,-119 47-128 0,121-49 128 0,-61 18-128 31,2 5-320-31,-4-5-64 0,-1-4-16 0,-1 3 0 16,-2-2-1648-16,-5-1-336 0,-5 3-64 0,-1 3-8912 0</inkml:trace>
  <inkml:trace contextRef="#ctx1" brushRef="#br0" timeOffset="-44037.71">3900 7679 22111 0,'-28'-8'976'0,"10"1"208"0,6 0-944 0,7 2-240 15,1 1 0-15,8 2 0 16,-2-1 736-16,1-1 96 0,-1-4 32 0,6-1 0 0,3-2 48 0,6-1 16 16,-17 12 0-16,0 0 0 0,82-31 416 0,-82 31 64 31,96-28 32-31,-96 28 0 0,124-38-448 0,-124 38-96 0,132-40 0 0,-132 40-16 0,133-44-432 0,-133 44-64 16,136-36-32-16,-136 36 0 0,134-41-352 0,-134 41-288 15,125-41 48-15,-125 41-16512 0</inkml:trace>
  <inkml:trace contextRef="#ctx1" brushRef="#br0" timeOffset="20008.4">17898 2268 10127 0,'24'-5'896'0,"1"-1"-704"0,-8 5-192 0,-3 1 0 15,-2 0 560-15,11-2 80 0,22-2 0 0,25 1 16 16,17-2-192-16,5 1-32 0,-3-1-16 0,-21 3 0 16,-7 1-416-16,-9-5 0 15,-6 3-192-15,-6-4 192 0,-2-2-272 0,2-3 64 0,5 3 16 0,2-1 0 16,-1-2 192-16,1-1 0 0,2 3 0 0,-4 1-144 15,4 2 736-15,0 2 160 0,1 2 16 0,-1-3 16 16,3 6-352-16,-3-3-80 0,1-2-16 0,-2 1 0 0,-5-1-560 0,2 3-112 16,-5 0-32-1,-1 1 0-15,1 1-704 0,-5 0-144 0,-4 0-16 0,-3 0-16 32,-2 3 272-32,-3-1 48 0,-2-2 16 0,-2 3 0 0,-3 1 480 0,-6-2 112 0,2 3 0 0,-3-3 16 0,-6-1 304 0,3 3 0 15,-6-1 128-15,1-1-128 0,-2 3 384 0,-3-1 0 16,-1-1-16-16,-4 2 0 0,0-1 48 0,-4-2 16 15,-5 1 0-15,-3 1 0 0,-1-3-144 0,-6 5-32 16,-2-5 0-16,-1-1 0 0,-4 2-32 0,0-2-16 16,0 0 0-16,-1 0 0 0,-3-2-208 0,-3-1 0 15,1-1 0-15,-1-1 0 0,-5 2 0 0,1-6 128 16,-6 4-128-16,3-4 0 0,-5 0 144 0,2 4-16 16,-4-2 0-16,2 2 0 0,-3 3 224 0,-1 2 32 0,1 5 16 0,-4 1 0 15,-2 1 144-15,-3 1 32 0,0-1 0 0,-4 2 0 16,0-2-432-16,2 2-144 0,2 1 0 0,-4-1 144 15,4 6-144-15,-4-4 0 0,2 1 0 0,2-7-176 16,5 1 176-16,4-3 0 16,3-6 0-16,7 3-128 0,6-6 128 0,3 3 0 0,5-6 0 0,3 4 0 15,4-4 0-15,4 4 192 0,4 0 0 0,4-2-16 16,6 2 304-16,1-2 64 0,5 0 16 0,2-2 0 16,2 2-160-16,5-2-16 15,1 4-16-15,1 2 0 0,1-3-160 0,4 3-16 0,4 1-16 0,3-1 0 16,5 3-176-16,0 0 0 0,5 0 0 0,4 0 0 15,9 0 0-15,5-2 128 0,8 2-128 0,4-2 128 0,4 2 32 0,2-5 0 16,1 5 0-16,2-2 0 0,-4 2-16 0,2 2 0 16,0 1 0-16,4 3 0 0,-4 1-144 0,1-2 0 15,1 0 0-15,-2-5 0 0,-3 0-320 0,-3 0 0 16,3 0 0-16,-8-2 0 16,1 1-384-16,-1 1-64 0,3-2 0 0,-5-2-16 0,3 4 320 0,-6-3 64 31,-7-2 16-31,-5-1 0 0,-5 3 384 0,-5-1 0 0,-2-1 0 0,-6 5 0 0,-1 0 0 0,-3 0 0 15,-6 0 0-15,2 0 0 32,-5 0-560-32,-1 4-16 0,1-3-16 0,-4 1-3728 0,-1-2-736 0</inkml:trace>
  <inkml:trace contextRef="#ctx1" brushRef="#br0" timeOffset="106228.15">12855 15775 24879 0,'-18'3'2208'0,"10"1"-1760"0,1-2-448 0,5-2 0 16,-2 0 448-16,-1 0 0 0,-7 3 0 0,-7 1 0 15,-4-3-848-15,-3 3-176 0,5-4-16 0,-5 0-16 16,5-4-496-16,-3 4-112 0,1 0 0 0,-1-1-16 16,-3-3 784-16,3 4 144 0,3 0 48 0,-2-3 0 15,1 3 960-15,1-6 192 0,-2 6 32 0,-3-3 16 16,-4 1-160-16,-1-1-16 0,-4 3-16 0,-1 0 0 15,1 5-560-15,-5-2-192 0,0 6 0 0,-2 5 144 16,2 2-144-16,0 6 0 0,-2 5 0 0,-2 0-176 0,2 8 384 0,6 4 80 16,-4-3 16-16,5 1 0 0,5-2 256 0,2-1 48 15,-1 6 16-15,4-1 0 0,4-3-480 0,-1 4-144 16,4 2 0-16,-3-2 0 0,8 2-176 0,-1-4-144 16,-2 1-16-16,5-6-16 0,3 2 352 0,-1 1 240 15,4 1-48-15,-2-1 0 0,5 1 704 0,-1 5 128 16,6-2 16-16,2-4 16 0,1 4-128 0,-6-40-32 0,31 74 0 15,-31-74 0-15,56 62-576 0,-56-62-112 0,78 54-16 0,-78-54-16 16,98 53-176-16,-98-53-224 0,99 47 48 0,-99-47 16 31,108 40-224-31,-108-40-64 0,115 41 0 0,-115-41 0 0,127 51 176 0,-60-23 16 0,4 3 16 0,-5 0 0 16,-3-1 240-16,1 1 0 16,-64-31 144-16,126 65-144 0,-62-32 480 0,4-3 0 0,5 1 0 0,2-5 0 15,6 4-224-15,2-4-32 0,-8-2-16 0,4-1 0 16,-3-2 32-16,6-7 0 0,7-6 0 0,3-4 0 15,8-4-240-15,-1-4 176 0,-1-4-176 0,-1-6 160 16,-8 0-432-16,9-7-96 16,6-5-16-16,-3-2 0 0,0-2-48 0,-3-1-16 15,-6-4 0-15,1 2 0 0,-1-5 448 0,2 3 0 0,7 0 0 0,-7-5-128 0,-7 5 128 0,-3-1 144 16,0-8-16-16,-8 6-128 0,3-1 336 0,1-2-32 16,2-3-16-16,-2-1 0 0,-5-1 96 0,-4 3 32 15,-6 3 0-15,1-2 0 0,0-3-160 0,0 1-16 16,-3 4-16-16,-2-3 0 0,2-1-224 0,-6-1 0 15,-3 1 0-15,-6-1 0 0,-5 1 0 0,-12 1 0 0,-3 1 0 16,-3-1 0-16,-11 2 0 0,-4 0 0 0,-3 1 0 0,-7 3 0 16,-3-1 272-16,-6-2-32 0,-5 5-16 0,-5-5 0 15,-2 5 48-15,-5-2 16 16,-2-1 0-16,-5 5 0 16,0 0-48-16,-6 0-16 0,-1 0 0 0,-3 1 0 0,-3-3-32 0,-1 4 0 15,2 0 0-15,-4 1 0 0,-1-1-64 0,-1 3 0 16,-6-3-128-16,-1 1 192 0,-3 0-192 0,-3 3 0 15,-4 4 0-15,-4-2 0 0,-1 3 0 0,-4 4 0 16,-5 3 0-16,1-1-160 0,-3 6 160 0,-3 1 0 0,-2 2 0 0,-7-2-128 16,4 4 128-16,-11 0 0 0,-3 1 0 0,-2 3-128 15,1 2 128-15,-8 5-128 0,-10-3 128 0,-2 6-128 16,3-1-32-16,-9 6 0 0,-6 7 0 0,-7-2 0 16,-4 6 16-16,5-3 0 0,7 6 0 0,1-2 0 0,4 6 144 0,15-3-208 15,8 3 80-15,13-1 128 0,13 4 0 0,0 12 0 16,8 7 0-16,-1 7-11488 15,2 5-2336-15</inkml:trace>
  <inkml:trace contextRef="#ctx1" brushRef="#br0" timeOffset="111550.75">14142 1536 6447 0,'-41'12'576'16,"13"-3"-576"-16,-2 2 0 0,11-3 0 0,7-1 0 0,1-1 0 15,-4 2 0-15,-12 6 0 0,-9 12 576 0,-16 9 224 16,-2 2 32-16,3-2 16 0,6-1-272 0,5-2-64 16,1-1-16-16,6 2 0 0,-2-5-176 0,-5 7-16 15,0-4-16-15,5 4 0 0,0-7 256 0,4 2 48 16,2-3 16-16,2 1 0 0,5 0 752 0,1 2 160 16,2 1 16-16,-2-3 16 0,5 7-80 0,0-6-32 15,2 3 0-15,2-1 0 0,4 0-432 0,2 4-96 16,1-3-16-16,2 3 0 0,3 3-320 0,0-5-64 0,3 2 0 15,2 0-16 1,1 3-144-16,-6-38-32 0,20 68 0 0,-20-68 0 0,21 63-320 0,-21-63 0 0,0 0 0 0,46 87 128 16,-46-87-128-16,34 64 192 0,-34-64-64 0,44 68 0 15,-44-68 160-15,54 66 32 0,-54-66 16 0,66 79 0 16,-66-79 32-16,80 76 0 16,-80-76 0-16,102 70 0 0,-102-70-176 0,120 71-48 0,-120-71 0 0,122 51 0 15,-122-51-144-15,115 28 0 0,-115-28 0 0,115 14 0 16,-115-14 0-16,115 5-224 0,-115-5 80 0,122-9 16 15,-60 2 128-15,-1-5 0 0,-7 0-144 0,-1-2 144 16,-1 0 0-16,-3-4 256 0,-4 6-32 0,2-3-16 16,-1 2 112-16,2-1 32 0,5-1 0 0,-1-3 0 0,0 1-224 15,2-2-128-15,4-2 128 0,-4-2-128 0,-2 2 0 0,0-3 0 16,-6-6 0-16,1 2 0 0,-7-5-160 0,0 2 0 16,-2-4 0-16,2 2 0 0,-5-2 160 0,2 2-192 15,-3-3 192-15,1 4-192 0,-3-3 192 0,-1 1 176 16,4-1-48-16,-9 0 0 0,-3-2 160 0,-6 6 32 15,2-7 0-15,-3 6 0 16,-2 1-160-16,-5 1-32 0,-1-1 0 0,1 5 0 16,0-2-128-16,-6 2 0 0,2-2 0 0,1 4 0 0,-3 1 0 0,-1-3 0 15,1 0 0-15,-3 3 0 0,-3-3 0 0,-2 0 0 16,-1-2 0-16,-2 2 128 0,-1-4 16 0,-7 2 0 0,1 2 0 16,-1-3 0-16,-1 1 192 0,-3-2 48 0,3-1 0 0,-6 5 0 15,2 1 16-15,-1 1 16 0,-1 1 0 0,2-3 0 16,-1 5-224-16,-1-1-64 15,-2-1 0-15,-1-3 0 0,2 7-128 0,-2-4 0 0,-4-1 0 0,2 5 0 16,-7-2 0-16,-3 3 0 0,-4 4 0 0,-5 0 0 16,-2 2-304-16,-5 3 64 0,-7 1 16 0,-5-1 0 31,0 0-576-31,-4-1-112 0,8-6-32 0,1 2-16032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0:47:48.6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3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07-25T20:50:12.860"/>
    </inkml:context>
  </inkml:definitions>
  <inkml:trace contextRef="#ctx0" brushRef="#br0">25628 7033 9679 0,'-9'-2'864'0,"6"1"-688"16,1-3-176-16,2 2 0 0,0-1 0 0,0 0 0 31,0 1 0-31,2-5 0 0,3-7 0 0,2 0 0 0,-5-3 0 0,5-1 0 0,-7 4 0 0,1 2 0 16,-1 3 0-16,-1 1 0 0,1 4 0 0,-6-1 0 15,5 1 0-15,1 3 0 0,-2-3 0 0,2 4 0 16,3 0 0-16,3-2 0 0,-1-1 0 0,2 3 0 16,0-4 0-16,1 4 0 0,-1-1 0 0,2-3 0 15,0 4 0-15,-4 0 0 0,0 0 0 0,0 0 0 16,2 0 0-16,-3 0 0 0,3-3 0 0,0 1 0 0,2-1-160 0,-1-1 160 31,1 2-128-31,-2-1 128 0,2-1-256 0,-1-1 48 0,1 0 0 0,-2 0 0 16,2-2 48-16,-4 3 16 0,-1-1 0 0,1 3 16 0,-5-1 528 0,0-1 112 15,0 3 32-15,0-3 0 16,-4 4 384-16,3 0 80 0,1-3 16 0,0 3 0 16,-4-2-96-16,4-2-32 0,4 4 0 0,-4-3 0 0,5 1-576 0,-2-5-128 15,2 2-32-15,1 3 0 0,-3-1-288 0,1-1-64 16,-3 2-16-16,3 1 16 0,-4 1-32 0,0-2 0 0,0 2 0 0,-5 0 0 15,3 0 224-15,0 0 192 0,-5 0-48 0,2 0 16 16,0 2 400-16,0-2 80 0,-4 1 0 0,2 1 16 16,0-2-272-16,0 4-48 0,-2-3-16 0,-1 1 0 15,1 0-320-15,-3 1 144 16,-2 3-144-16,0-3 128 0,-2 2-128 0,2 1 0 0,0 1 0 0,-1-1 0 16,4 1 0-16,-4-1 0 0,4 2 0 0,-3-1 0 15,-2 2 0-15,1-2 0 0,-1 5 0 0,-3 2 0 16,-2-5 0-16,0 7 0 0,-3-1 0 0,-2 3 0 15,-1-3 0-15,1 1 0 0,0 3 0 0,4-3 0 16,4 1 384-16,-1-1 112 0,7 1 16 0,-2-1 0 16,10 5 240-16,-4-2 48 0,8-2 16 0,-6 4 0 0,6 0-480 0,-3 2-80 15,3 0-32-15,0-1 0 16,-4 4-224-16,4 0 0 0,0 4-144 0,0-2 144 0,4-2 0 0,-4 0 0 16,3-3 0-16,-1-1 0 0,2 3 0 0,-1-6 0 15,2 4 0-15,-3-6 0 0,5 4 448 0,-5-4 0 16,5 1-16-16,-4-1 0 0,4-1 48 0,0 1 16 15,2 1 0 1,-4 3 0-16,0-2-160 0,2-2-16 0,-1 4-16 0,-5 0 0 0,3 2-304 0,-1 1 128 16,-3 2-128-16,0 0 0 0,0 9 128 0,-3 0-128 15,1 3 0-15,0 2 0 0,1 2 272 0,1 5 0 16,0-7 0-16,-4 4 0 0,4-2-16 0,-2-1 0 0,-1 3 0 16,-2-4 0-16,-4 0-256 0,0-3 0 0,-5 1 0 15,-3-3 0-15,-1-2 0 0,-4 0 0 16,1 0 0-16,-2-3 0 0,0-2 0 0,3-4 0 0,-3-1 0 0,-3-4-144 15,3 0 144-15,-3-3 0 0,-4 1 0 0,1-3 0 16,1-2-144-16,-3-3 144 0,-1 0-160 0,1-4 160 31,1-2-464-31,-1 2 0 0,-1-5 0 0,-1 0 0 16,2 0-48-16,3 0-16 0,2-1 0 0,3-6 0 0,8 5 528 0,4-5 0 0,2 2 0 0,4 0 0 16,7-1 0-16,1-1-128 0,6 4 128 0,2-2 0 15,4 1 0-15,-1-1-128 0,5 3 128 0,2-1 0 16,0 8-128-16,-2-2 128 0,2 3 0 15,-3 2 0-15,1 1 0 0,2 3 0 0,-4 2 0 0,2 4 0 0,-1 3 0 0,3-2 0 16,-2 7 0-16,2-4 0 0,-4 5 0 0,1-5 0 16,-1 4 0-16,-1 6 0 0,-1 1 160 0,-2 0-160 15,-5 5 160-15,-1-3-160 16,-3-4 0-16,-1 6 0 0,-3 7 0 0,0 4 0 0,0-4 128 0,0 3-128 16,-3 2 0-16,6-4 144 0,-3-5-144 0,6 0 0 15,-3 2 144-15,6-4-144 0,-1 0 0 0,3-1 0 16,1-2 0-16,-1-2 0 0,1 0 0 0,-4 2 0 15,3 0 0-15,-4 3 0 0,2-1 0 0,-4 3 0 16,-2 3 0-16,-1 1 0 0,0-1 0 0,-2 3 0 16,-2 2 0-16,0 1 0 0,-1 3 0 0,-1-3 128 0,3 0-128 15,-5 0 0-15,3-6 128 0,-1 3-128 0,3 1 160 0,-3-2-160 16,4-2 336-16,-3 1-16 0,1-1-16 0,-2-1 0 16,1-3-304-16,1 4 0 0,-1-3 0 0,-1 4 0 15,3-1 160-15,-3 3-32 0,1-6 0 0,1 3 0 16,-2 2 128-16,3-3 32 0,1 0 0 0,-2 0 0 15,2 0-288 1,-2-4 0-16,2-1 0 0,0 1 0 0,-3-2 0 0,1 5 0 0,-2-3 0 0,1-2 0 16,-1-1 0-16,3 5 0 0,-5-1 0 0,5-3 0 15,-1 3 0-15,2-3 0 0,2 2 0 0,5-1 0 16,1-2 192-16,6-4 0 0,9-10-16 0,-23-21 0 16,0 0-32-16,153-12 0 0,-60-19 0 0,13-22 0 0,9-9-336 15,17-19-64-15</inkml:trace>
  <inkml:trace contextRef="#ctx0" brushRef="#br0" timeOffset="74450.14">3908 16038 16575 0,'-5'3'1472'0,"2"-1"-1168"0,6-2-304 0,-3 0 0 16,5 0 672-16,-5-2 80 0,4 1 16 0,-4 1 0 16,0 0-960-16,0 0-192 0,31-28-48 0,-29 16 0 31,-2 1-192-31,-2-1-32 0,-1 2-16 0,-6-1 0 0,-2 2 544 0,-1-1 128 0,-2 5 0 0,-1-2 0 15,-3 2 800-15,-1 1 192 0,-2-1 32 0,2 1 16 0,-4-1 368 0,-1 5 64 16,-1 0 0-16,-1 0 16 0,0 0-816 0,-3 5-160 31,-3 2-48-31,1 2 0 0,-4 1-464 0,-5 6-128 0,2 0-16 0,-4 1 0 0,3 4-208 0,-1 2-32 16,0-1-16-16,5 3 0 0,1 1 400 0,6-2 176 16,2 2-16-16,3 1 0 0,2 2 272 0,7-3 48 15,0 0 16-15,5-1 0 16,6 1-192-16,-1-3-48 0,8-3 0 0,1 1 0 15,-5-21-256-15,26 42 0 0,-26-42 0 0,0 0 0 0,70 52 0 0,-70-52-192 16,71 35 0-16,-71-35 0 16,88 35-288-16,-88-35-48 0,97 28-16 0,-97-28 0 0,94 26 160 0,-94-26 48 0,82 18 0 0,-82-18 0 15,0 0 160-15,94 34 48 0,-94-34 0 0,0 0 0 16,66 44 128-16,-66-44 0 16,0 0 0-16,39 54 0 0,-34-33 0 0,-5-4 256 0,-3 2-48 0,-6 2 0 15,-5-2 784-15,-5-1 160 0,-6-1 16 0,-3 1 16 16,-6-1 288-16,-5-3 64 0,-3 0 16 0,-10-2 0 15,-5 2-336-15,-10-2-80 0,-2 0-16 0,-1-3 0 16,2 0-688-16,2-2-144 0,1-4-32 0,6-3 0 16,7 0-256-16,0-3-224 0,8-4 32 0,7-2 16 15,6-3-1552 1,5-5-320-16</inkml:trace>
  <inkml:trace contextRef="#ctx0" brushRef="#br0" timeOffset="74876.28">4637 16130 23951 0,'3'2'1056'0,"1"-2"224"0,-4 0-1024 0,0 0-256 0,0 0 0 0,0 0 0 15,0 0 736-15,0 0 96 0,80-2 0 0,-80 2 16 16,83 2-352-16,-83-2-80 0,89 3-16 0,-89-3 0 16,93 0-528-16,-93 0-128 0,92 0 0 0,-92 0-16 31,98 0-352-31,-98 0-64 0,106-3-16 0,-106 3 0 0,113-2 704 0,-113 2 0 0,120-7 0 0,-120 7 0 16,107-1 192-16,-107 1 64 0,92-4 0 0,-92 4 16 0,75-5-272 0,-75 5-224 15,0 0 32-15,92-7-11200 16</inkml:trace>
  <inkml:trace contextRef="#ctx0" brushRef="#br0" timeOffset="75157.16">4635 16679 30399 0,'-19'9'2704'0,"8"-6"-2160"0,6 1-544 0,7-4 0 16,3-4 1360-16,-1 4 176 0,-1 0 16 0,-3 0 16 15,0 0-1376-15,0 0-192 0,75-21-192 0,-75 21 48 32,85-24-1936-32,-85 24-384 0,105-30-80 0,-105 30-16 15,101-29 512-15,-101 29 112 0,101-28 16 0,-101 28 0 0,106-18 1920 0,-106 18 272 0,115-12 112 0,-115 12 32 16,133-10 1760-16,-133 10 336 0,136-7 80 0,-136 7 16 15,132-14-1136-15,-132 14-208 0,124-14-48 0,-124 14-16 16,108-14-1776-16,-108 14-336 16</inkml:trace>
  <inkml:trace contextRef="#ctx0" brushRef="#br0" timeOffset="75597.57">7064 15514 29487 0,'-19'10'2624'0,"3"-3"-2112"0,9-2-512 0,0 1 0 0,7-3 1392 0,0-3 160 0,0 0 48 0,0 0 0 15,0 0-1216-15,12 47-256 0,-12-47-128 0,6 45 160 32,-3-22-1472-32,-6 3-288 0,1 0-64 0,-2 4-16 15,-1-2 384-15,-2 3 80 0,2-1 0 0,-5-2 16 0,1 5 1200 0,-2-2 256 0,3 2 32 0,-3-3 16 16,3 5 1168-16,-5-4 256 0,5 0 32 0,-1 4 16 16,-2 2-656-16,3-3-128 0,1 5-32 0,0-4 0 15,0-1-672-15,5-6-144 0,2 4-16 0,0-3-128 0,2-1 176 16,-2-28-176-16,12 47 160 0,-12-47-160 0,0 0 0 0,38 49 0 15,-38-49-176-15,0 0 176 0,0 0-304 0,77 26 64 16,-77-26 16-16,0 0 0 0,71-3-144 0,-71 3-16 16,0 0-16-16,79-18 0 15,-79 18-752-15,57-19-128 0,-57 19-48 16,63-24 0-16,-63 24-224 0,65-32-48 0,-65 32-16 0,71-36 0 16,-71 36 192-16,72-49 32 0,-34 23 16 0,-3-4-7712 0</inkml:trace>
  <inkml:trace contextRef="#ctx0" brushRef="#br0" timeOffset="75866.17">6728 15778 36863 0,'-58'14'1632'0,"18"-1"336"0,9-3-1584 0,10-6-384 0,12 1 0 0,6-4 0 15,-3 1 608-15,-4 5 32 0,-2 0 16 0,3 2 0 16,6-2-480-16,3-7-176 0,0 0 0 0,0 0 144 16,87 0-1152-1,-87 0-224-15,92-12-48 0,-92 12-16 0,124-11-160 0,-56 4-16 0,5 2-16 0,2-4 0 16,-5 1 976-16,1-1 208 0,4 5 48 0,3-1 0 16,11 5 256-16,0 0 192 0,7-3-16 0,-5 1-16 15,-4-2-160-15,-2 1 0 0,6-2-160 0,1 5-12688 16</inkml:trace>
  <inkml:trace contextRef="#ctx0" brushRef="#br0" timeOffset="76697.32">10896 15758 23039 0,'-3'1'2048'0,"-3"-1"-1648"0,6-1-400 0,2-1 0 15,2-2 1248-15,-4 4 160 0,5-8 48 0,-2-5 0 16,6-2-1456-16,-4-6-224 0,2 2-80 0,-5-2-16 16,-4 0-1280-16,-1 3-272 0,-6 3-48 0,-5 3-16 15,0-1 224-15,-5 5 48 0,0 2 16 0,-9 6 0 16,2 0 1136-16,-4 6 208 0,-1 2 48 0,-1 1 16 15,-1 5 1072-15,0 2 224 0,2-2 32 0,1 3 16 16,7 2 384-16,-1 0 80 0,7 1 16 0,3 0 0 0,3 3-432 0,3 0-96 16,4-1-16-16,2-4 0 0,2-18-624 0,7 40-128 15,-7-40-32-15,0 0 0 0,35 57-256 0,-35-57 0 16,0 0 0-16,56 58 0 16,-56-58 0-16,0 0 208 0,66 50-64 0,-66-50-16 0,0 0 64 0,45 49 0 15,-45-49 0-15,0 0 0 0,13 45-192 0,-17-31 0 16,-6-2 0-16,-2 2 128 0,-6-5 240 0,-3 5 32 15,-1-2 16-15,-5-3 0 0,-1 3 160 0,-3-1 16 16,1-4 16-16,-6-2 0 0,1 0-320 16,0 0-64-16,-5-3-16 0,5-2 0 0,4-3-208 0,1-6-160 15,8-3 32-15,4-6-14576 0</inkml:trace>
  <inkml:trace contextRef="#ctx0" brushRef="#br0" timeOffset="76964.5">11262 15394 35935 0,'-16'22'3200'0,"6"-8"-2560"0,3 0-512 0,5-2-128 0,2-12 832 0,0 0 128 15,0 0 48-15,0 0 0 0,18 49-768 0,-18-49-240 16,19 57 128-16,-19-57-128 15,14 54-1440-15,-11-29-352 0,-3 1-64 0,-3 2 0 16,1-2 384-16,-7 5 96 0,0 4 16 0,-3 0 0 0,2 5 1088 16,-6 0 272-16,2 7 0 0,0-5 0 0,0 5 672 0,6-3 192 15,-1-3 32-15,0 1 16 0,9-5-784 0,-3-2-128 16,6-8 0-16,-1 5-13968 16</inkml:trace>
  <inkml:trace contextRef="#ctx0" brushRef="#br0" timeOffset="77499.05">11157 15787 23951 0,'-22'0'2128'0,"8"0"-1696"16,-2 0-432-16,11 0 0 0,1 0 1904 0,4 0 288 0,0 0 64 0,0 0 16 15,0 0-944-15,0 0-192 0,0 0-48 0,0 0 0 16,0 0-1088-16,75 18-160 0,-75-18-64 15,0 0-16-15,0 0-288 0,82 17-64 0,-82-17-16 0,0 0 0 16,75 3 96-16,-75-3 32 0,0 0 0 0,80-1 0 16,-80 1 480-16,0 0 0 0,77 3 0 0,-77-3 0 15,0 0 624-15,77 18 64 0,-77-18 16 0,0 0 0 0,64 26-256 0,-64-26-32 16,0 0-16-16,0 0 0 0,68 36-400 0,-68-36 0 16,0 0 0-16,0 0 0 0,37 47-320 0,-37-47-32 15,0 0-16-15,3 44 0 16,-3-44-208-16,-7 33-64 0,2-16 0 0,0 4 0 0,-4 2 384 0,0 3 80 15,-5 4 16-15,2-2 0 0,-5 1 336 16,3-1 64-16,-4 3 16 0,1-4 0 16,3-1 544-16,0-4 112 0,2 1 32 0,3-6 0 0,0-4-272 0,4-1-48 15,4-4-16-15,-1-6 0 0,2-2-448 0,0 0-160 16,0 0 0-16,0 0 144 0,21-24-144 0,-21 24-272 16,19-33 64-16,-7 14 16 0,-2-2-112 0,3-2-16 0,4-7 0 15,-5 3 0-15,2-3 32 0,0-3 0 0,0-2 0 0,2-3 0 16,-2 3 288-16,3-2 0 15,-1-1-128-15,0-2 128 0,3 0-128 0,-4 3 128 0,3 4-192 0,-2 5 192 32,-4 7-464-32,-12 21 16 0,21-24 0 0,-21 24 0 0,0 0 224 0,0 0 48 0,0 0 16 0,0 0 0 15,0 0 400-15,0 0 80 0,0 0 0 0,0 0 16 16,66 38 16-16,-66-38 0 0,0 0 0 0,0 0 0 16,0 0-352-16,66 25 0 15,-66-25-160-15,0 0 160 16,0 0-1792-16,0 0-240 0,84-9-48 0,-84 9-11104 0</inkml:trace>
  <inkml:trace contextRef="#ctx0" brushRef="#br0" timeOffset="77689.06">12278 15801 3215 0,'0'0'0'0,"0"0"128"0,0 0-128 0,0 0 192 0,0 0-192 0,0 0 0 0,0 0 0 0,0 0 0 0,64-9 1488 0,-64 9 272 16,0 0 48-16,0 0 16 16,0 0 800-16,0 0 176 0,0 0 16 0,23 53 16 0,-23-53-768 0,-7 31-144 15,2-14-48-15,0 4 0 0,-4-2-480 0,2 4-112 16,-2-2 0-16,-1 2-16 0,1 3 32 0,-3-4 16 15,3 3 0-15,-1-3 0 0,1 1-544 0,0 0-128 16,1-6 0-16,1 1-16 0,1-5-816 0,1-4-176 16,5 3-16-16,-3-6-10704 31,1-6-2144-31</inkml:trace>
  <inkml:trace contextRef="#ctx0" brushRef="#br0" timeOffset="78078.69">12715 15801 35007 0,'-8'9'1552'0,"2"-4"320"0,1-1-1488 0,5-1-384 0,0 0 0 0,0-3 0 16,0 0 528-16,0 0 48 0,0 0 0 0,0 0 0 16,18 54-864-16,-18-54-160 0,1 37-48 0,-2-20 0 15,-3 1-1616-15,-5 3-336 0,-1-2-64 0,-2 4-16 31,-2-3 160-31,-2 1 48 0,2-1 0 0,-3 0 0 16,3 0 1984-16,-2-3 336 0,6 0 192 0,1-3-32 0,0-1 1504 0,9-13 288 0,-9 13 64 0,9-13 16 0,0 0-896 0,0 0-176 16,0 0-48-16,0 0 0 0,0 0-1040 0,0 0-224 15,56-31-32-15,-56 31-16 16,33-35-880-16,-33 35-192 0,39-45-16 0,-17 19-16 16,-3 0 352-16,6-2 64 0,-2-3 0 0,3-3 16 0,-4 3 816 0,4 1 256 15,-3 3 0-15,-23 27-160 0,40-39 480 0,-40 39 112 16,0 0 16-16,0 0 0 0,0 0 336 0,0 0 80 15,0 0 16-15,0 0 0 0,0 0 496 0,30 60 96 16,-34-41 32 0,-1 7 0-16,0-4-656 0,-4 8-128 15,2-2-16-15,0-2-16 0,4 4-688 0,-4-4-224 0,2-2 0 0,1-3-8768 16,2 2-1760 0</inkml:trace>
  <inkml:trace contextRef="#ctx0" brushRef="#br0" timeOffset="78659.63">13501 15704 35935 0,'-22'5'1600'0,"8"-2"320"0,0 2-1536 0,5-1-384 0,2-1 0 0,5 3 0 0,-5-1 736 0,-3 4 80 16,-4 8 16-16,-4 6 0 0,-6 10-560 0,5 0-96 15,-4 2-32-15,6-4 0 0,-1 7-400 0,4-6-64 16,6-1-32-16,-1-1 0 16,2-4-208-16,5-2-32 0,2 1-16 0,0-25 0 0,0 43 304 0,0-43 64 15,0 0 16-15,19 49 0 0,-19-49 224 0,0 0-176 16,0 0 176-16,0 0-160 0,67 33 0 0,-67-33 0 16,0 0 0-16,55-26 0 0,-55 26-112 0,49-38-32 15,-49 38 0-15,51-56 0 16,-23 26-304-16,3-3-64 0,0-2-16 0,1 0 0 15,-3 1-592-15,-1-1-112 0,2 3-16 0,-6 1-16 16,1 0 304-16,-8 1 64 0,-17 30 16 0,31-42 0 0,-31 42 656 0,14-29 128 0,-14 29 16 0,0 0 16 16,0 0 1152-16,0 0 224 0,0 0 64 0,-8 22 0 15,2 1 416-15,-6 1 96 0,4 4 0 0,-3 4 16 16,2 2-720-16,-3 6-128 0,0 9-48 0,2 3 0 16,-6 4-592-16,2 9-112 0,0 4-16 0,0 6-128 15,-3 0 192-15,1 0-64 0,0-9 0 0,-1 0-128 16,-4-10 288-16,-2-2-48 0,1-5-16 0,-10-4 0 15,6-3-224-15,-7-7-160 0,0-2 32 0,-2-7 0 16,0 0-176-16,4-5-16 0,-8-2-16 0,6-5 0 16,4-2 528-16,-3-3 96 0,1-4 32 0,5-1 0 15,1-8 128-15,6-1 48 0,5-4 0 0,6-1 0 0,4-8-48 16,4-6-16-16,5 1 0 0,8-8 0 0,4-4-432 0,6-1 0 16,6-3 0-16,3-1 0 0,-1 2 0 0,7-7 0 15,4-4-192-15,5-3 192 0,2 3-192 0,0-3 192 16,0 1-160-16,-6-1 160 15,2 3-672-15,-4-3-32 0,-3 7-16 0,-3-2 0 16,-7 3-1456-16,-6 4-272 0</inkml:trace>
  <inkml:trace contextRef="#ctx0" brushRef="#br0" timeOffset="78832.7">12039 15467 41471 0,'-38'1'1840'0,"15"-2"368"0,9-1-1760 0,5-2-448 0,9 4 0 0,0 0 0 32,0 0-752-32,18-26-224 0</inkml:trace>
  <inkml:trace contextRef="#ctx0" brushRef="#br0" timeOffset="85022.54">15066 15752 11967 0,'-9'-1'1072'0,"1"-1"-864"0,4 2-208 0,2 0 0 16,2-2 768-16,-3 2 96 0,-2-3 32 0,-8-1 0 16,0-1-624-1,-5-4-112-15,1 4-32 0,-1 1 0 0,4-1-128 0,-3 2 0 0,-2-2-160 16,1 5 160-16,-1 0 0 0,-4 0 240 0,4 3-32 0,-3-1 0 16,4 1 1072-16,-3 2 192 0,2 2 64 0,-2 0 0 0,4 0-32 0,-2 2 0 15,1 2 0-15,1-1 0 0,-1 0-592 0,1 4-112 16,1 2-32-16,2 0 0 0,4 1-144 0,1 4-48 15,2 0 0-15,5 2 0 16,2-1 192-16,0-22 48 0,6 52 0 0,-6-52 0 16,17 53-96-16,-17-53-16 0,28 55 0 0,-28-55 0 0,35 53-208 0,-35-53-48 15,52 55-16-15,-52-55 0 0,65 54-288 0,-65-54-144 16,76 53 160-16,-76-53-160 0,84 36 0 0,-84-36 0 16,89 26 0-16,-89-26 0 15,87 9-704-15,-87-9-96 0,80-3-16 0,-80 3 0 16,73-23-1904-16,-73 23-384 0,72-26-80 0,-72 26-9664 0</inkml:trace>
  <inkml:trace contextRef="#ctx0" brushRef="#br0" timeOffset="85454.77">15882 15963 6047 0,'-14'0'128'0,"3"-3"16"0,1 3 16 0,3-2 32 0,1 2-192 0,1-2 0 0,0 2 0 0,-7-5 0 16,-7 3 1808-16,-2-5 336 0,-5 2 64 0,3 0 16 0,0 1-400 0,2-1-80 16,7 2-16-16,-3-1 0 0,3 4-704 0,2 0-160 15,-2 0-32-15,2 4 0 16,0 1-464-16,1 2-112 16,-1 3 0-16,1-1-16 0,3 5 144 0,-1-2 16 15,-3 5 16-15,1 4 0 0,-1-2 480 0,3 4 112 16,1 0 16-16,-1 1 0 0,0 2 144 0,6 0 48 15,3-1 0-15,2 1 0 0,3 0-208 0,-5-26-48 16,19 47 0-16,-19-47 0 0,0 0-416 0,52 54-96 16,-52-54 0-16,0 0-16 0,75 37-432 0,-75-37 128 15,0 0-128-15,89 12 0 0,-89-12 0 0,0 0 0 16,92-11 0-16,-92 11 0 0,54-26 0 0,-54 26 0 0,42-31 0 0,-42 31 0 16,32-33 0-16,-24 14 0 0,3-2 128 0,-2-2-128 15,-6-3 0-15,0 0 0 0,-3 0 0 0,-3-6 0 16,0 6 0-16,-4-5 0 0,-2 5 0 0,-2 0 0 15,-3 0-208-15,0 1-80 0,-5 4-16 0,-5 4 0 32,1 5-400-32,-8 3-96 0,0 4-16 0,-3 3 0 15,7 2-80-15,-5 2 0 0,6 3-16 0,3-2 0 0,6 6-608 16,0 0-112-16,8 0-32 0,0-4-10688 0</inkml:trace>
  <inkml:trace contextRef="#ctx0" brushRef="#br0" timeOffset="85958.38">16399 15853 22111 0,'-3'4'1968'0,"1"-2"-1584"16,2-2-384-16,0 0 0 0,0 0 1424 0,0 0 208 15,0 0 32-15,0 0 16 0,0 0-848 0,29 50-192 16,-29-50-16-16,11 42-16 0,-11-42-608 0,3 52 0 15,-3-21 0-15,-5 1 0 0,-2 10-160 0,-3-1 160 16,-6 12-192-16,-1 2 192 0,-3 5 320 0,-6 4 160 16,0 4 32-16,-5-4 16 0,-1 1 304 0,1-4 48 15,-2 0 16-15,5-4 0 0,-1-3-528 0,2-5-112 16,3-5 0-16,3-6-16 0,-2-3-240 0,-1-7 0 0,5-2 0 0,-2-5 0 16,4-4 0-16,1-6 0 0,4-5 0 0,-1-4 0 15,8-4 0-15,0-4-160 0,5-3 160 0,5-9-192 16,4-4-32-16,1-6-16 0,8-5 0 0,6-2 0 31,-1-5-160-31,6-2-48 0,5-7 0 0,4-6 0 16,4-3 0-16,8-5-16 0,8-10 0 0,1-3 0 0,7-6 336 0,4 0 128 0,1 0 0 0,-6 11-144 15,-4 6-48-15,-7 9 0 0,-2 9 0 0,-7 13 0 0,-4 6 192 16,-41 28 0-16,64-33 0 0,-64 33-128 0,0 0 336 0,64-14 80 16,-64 14 16-16,0 0 0 0,0 0 384 0,0 0 80 15,65 43 0-15,-65-43 16 0,0 0-144 0,12 49-48 16,-12-49 0-16,-2 40 0 0,-5-14 0 0,-1 0 0 15,-4 2 0-15,-6 2 0 0,-1-1-176 0,-2-1-32 16,-7 4-16-16,0-3 0 0,0-1-368 0,-1-5 144 16,1-2-144-16,2-7 0 0,0 1 0 0,3-6 0 15,2-4-240-15,4-3 80 16,3-4-1376-16,3-7-288 0,3 1-48 0,4-10-13744 0</inkml:trace>
  <inkml:trace contextRef="#ctx0" brushRef="#br0" timeOffset="86603.71">17567 15853 10127 0,'-13'6'896'0,"5"-3"-704"16,4-3-192-16,4 4 0 0,0-4 1632 0,-2 1 288 16,-3 3 64-16,-5-1 16 0,-1 2-1168 0,3 1-224 15,-1 1-48-15,0-2-16 0,4 0-736 0,1 0-128 16,-1 4-48-16,2 0 0 0,-1-1 368 0,3 5 160 16,-5-3-16-16,5 2 0 0,1-12 1568 15,0 26 304-15,0-26 64 0,0 32 16 0,0-32 80 0,7 40 32 16,-7-40 0-16,12 47 0 0,-12-47-736 0,19 54-128 15,-19-54-48-15,28 63 0 0,-28-63-640 0,38 55-128 16,-38-55-16-16,47 46-16 0,-47-46-320 0,0 0-176 16,89 52 192-16,-89-52-192 0,66 21 0 0,-66-21 0 15,66 5 0-15,-66-5 0 0,61-9 0 0,-61 9 0 0,51-22 0 0,-51 22 0 16,44-35 0-16,-22 14 0 0,-22 21 0 0,44-45 0 16,-25 18 0-16,5-2 0 0,-1-3 0 0,-2-1 0 15,-2 4 0-15,2-1 0 0,-4 2 0 0,-1 0 0 16,-4 2 0-16,1 5 0 0,-8 4-192 0,-2 7 192 15,-1 3 0-15,-4 3 0 0,2 2-128 0,-7 6 128 16,0 3 0-16,-1 3 0 0,-1 6 0 0,-2 8 0 16,1 4 144-16,-4 4 32 0,0 9 0 0,2 1 0 15,-4 10-32-15,1 6 0 0,-3 5 0 0,-6 3 0 16,-1 7-16-16,-1-2 0 0,0 1 0 0,0-3 0 0,-2-6 64 16,2-11 0-16,0-3 0 0,-6-5 0 0,-3-1-192 0,-5-6 160 15,-3 3-160-15,-6-7 160 0,-1-5 0 0,-4-2 0 16,-1-5 0-16,3-5 0 15,-2-4-160-15,2-5 160 0,3-6-160 0,6-2 160 0,4-6-160 0,6-7 0 16,9-7 0-16,10-2 0 0,10-6-160 0,16-8 160 16,15-3 0-16,16-5-144 0,15-8 144 0,20-4 0 15,28-4 0-15,27 0-128 0,22 4 128 0,12-1 0 16,7 9 0-16,18 6 0 0,12 6 0 0,-11 2 0 16,-11 1 0-16,-10-7-12880 15,-4 7-2544-15</inkml:trace>
  <inkml:trace contextRef="#ctx0" brushRef="#br0" timeOffset="109563.62">25157 15580 11055 0,'4'0'976'0,"-1"0"-784"0,-1 0-192 0,-2 0 0 15,0 0 768-15,2-4 96 0,0 4 32 0,1 0 0 16,-1 0 16-16,-1 0 16 15,1 4 0-15,-2-4 0 0,-2 3 224 0,-1-1 32 0,3-2 16 0,-3 4 0 16,1-4 144-16,0-4 48 0,0 4 0 0,4-5 0 16,-2 0-544-16,0-2-96 0,2-2-32 0,-4-5 0 15,0 4-528-15,2-3-192 0,-3 1 0 0,1-2 144 16,-1 2-144-16,-3-2 0 0,3 5 0 0,-6-1 0 16,0-2 0-16,1 3 0 0,-6 4 0 0,2-2 0 0,-1 2 0 0,-2 5 0 15,-3 0 0-15,1 0 0 0,-1 0 0 0,-2 3 0 16,0 2 0-16,5-1 0 15,1 1 0-15,2 0 0 0,1-1 0 0,6 1 0 0,-4 4-128 0,6-1 128 16,-1 1 0-16,2 5 0 0,-1-2-176 0,1 6 48 16,-1 3 0-16,3 1 0 0,0 1 128 0,0 6 0 15,0 5-144-15,-4 0 144 0,2 6 144 16,1 4 112-16,-1 1 0 0,2 2 16 16,0 0 192-16,-3 4 48 0,1-2 0 0,0-1 0 0,0 3-16 0,2-6 0 15,2 4 0-15,0-4 0 0,0-1-192 0,1-6-48 16,-1-1 0-16,1-4 0 0,2-2-256 0,-1 0 0 15,1-3 0-15,-1-3 0 32,-1-6-608-32,-1 2-80 0,1-7-16 0,-3-2 0 15,0-3-1408-15,4-4-272 0,-4 0-64 0,0-5-9200 0</inkml:trace>
  <inkml:trace contextRef="#ctx0" brushRef="#br0" timeOffset="109768.43">24535 16249 6447 0,'-7'-9'272'16,"4"2"80"-16,3 2-352 0,0 1 0 0,2 3 0 0,1 1 0 0,0 0 1376 0,6-2 208 15,0 0 32-15,8-1 16 0,6 1 64 0,3-2 16 16,2 4 0-16,-28 0 0 0,0 0-688 0,101-3-144 16,-101 3-32-16,0 0 0 0,112-5-192 15,-112 5-32-15,0 0-16 0,125-9 0 0,-125 9-160 0,0 0-48 16,124-14 0-16,-124 14 0 0,92-17-560 0,-92 17-112 15,94-18-32-15,-94 18-10576 16</inkml:trace>
  <inkml:trace contextRef="#ctx0" brushRef="#br0" timeOffset="110129.36">26440 15421 8287 0,'-14'6'368'0,"0"-6"80"0,5 3-448 0,2-3 0 0,4 0 0 0,1 0 0 15,-3 4 272-15,-2-3-16 0,-4 3-16 0,-6 5 0 16,0 4-112-16,-4 3-128 0,1 7 176 0,3 3-176 0,-4 2 768 0,2 10 64 16,2 2 0-16,-1 5 0 0,1 4 1376 0,3 7 288 15,2 1 48-15,-1-3 16 0,8-1-496 0,0-5-80 16,7 5-32-16,5-8 0 0,1-2-1120 0,6-2-208 16,-2-7-48-16,6-2-16 0,1-1-752 0,2-1-160 15,2-4-32-15,-2-4 0 16,3 1-1664-16,0-5-320 0,2-1-80 0,2-5-8144 15</inkml:trace>
  <inkml:trace contextRef="#ctx0" brushRef="#br0" timeOffset="110522.67">27231 15609 17503 0,'-16'11'768'0,"1"-2"176"0,4-4-752 0,-1 2-192 0,7-5 0 0,-2 1 0 15,-2 2 1408-15,-5 2 256 0,-9 4 64 0,-6 6 0 16,-3 1-704-16,5-1-144 0,-3-3-32 0,7 0 0 0,2 3-720 0,4-5-128 16,1 2 0-16,4 0 0 15,2-1-208-15,1 0 32 0,0-4 16 0,7 0 0 16,2 0 160-16,4-2 0 0,5-2 0 0,-1-2 0 0,5-1 208 0,1 3-16 15,3-3-16-15,0 0 0 0,3 1-176 0,0 1 0 16,1 1 144-16,2 0-144 0,0 2 0 0,-4 0 0 16,5 2 0-16,-5-1 0 0,-1 5 0 0,-2-1 0 15,-3 2 128-15,-7 0-128 0,-3 3 512 0,-1 2 48 16,-4 6 0-16,-7-3 0 16,1 8 400-16,-6-6 96 0,2 6 16 0,-6-2 0 0,1 1-240 0,-1-1-32 15,1-3-16-15,-1-3 0 0,5-3-400 0,-1-6-64 16,5 1-32-16,0-7 0 15,0-6-1008-15,4-1-208 0,2-5-32 0,-2-5-9360 0,5-6-1872 16</inkml:trace>
  <inkml:trace contextRef="#ctx0" brushRef="#br0" timeOffset="110789.4">27529 15387 4607 0,'10'-6'192'0,"-3"1"64"0,-1 2-256 0,-3-1 0 0,-3 4 0 0,2 0 0 16,-2 4 1888-16,3-1 336 16,-3 4 64-16,0 2 16 0,0 3 336 0,-3 4 80 0,-2 3 16 0,-1 2 0 15,-2 1-496-15,2 1-80 0,3 3-32 0,-2 0 0 0,5 0-656 0,1 2-144 16,3-2-32-16,1 4 0 16,4-2-576-16,-4 7-112 0,2 0-32 0,-2-4 0 0,1 5-416 0,-3-1-160 15,1 4 0-15,1-5 144 0,-3-2-144 16,1-1 0-16,0 4 0 0,-1-4 0 0,2 1-384 15,-1-3-16-15,-1-1 0 0,-2-2 0 16,2 0-768-16,-2-3-160 0,0-6-16 0,-2 1-16 16,0-6-1136-16,2-3-208 0</inkml:trace>
  <inkml:trace contextRef="#ctx0" brushRef="#br0" timeOffset="111308.64">27473 15747 18431 0,'-14'18'816'0,"6"-8"160"0,2 2-784 0,-1-3-192 0,7-4 0 0,0 2 0 15,0-2 2112-15,0 6 368 0,0 1 80 0,4 9 0 16,5-6-992-16,3-2-208 0,2-6-32 0,5-6-16 16,2-1-1312-16,5-5-144 0,0-2-96 0,0-2-16 31,-26 9-416-31,0 0-96 0,0 0 0 0,115-50-16 15,-115 50 80-15,0 0 0 0,0 0 16 0,107-52 0 0,-85 41 0 16,-1-1 0-16,0 0 0 0,-2 3 0 0,-1 0 224 0,-4 4 32 0,-1 2 16 0,0 3 0 0,-5 0 160 16,-2 3 48-16,1 6 0 0,-7 0 0 15,1 5 208-15,-2 1 0 0,1 4 0 0,-4 2 0 0,-1 2 0 0,1 0 0 16,4-1 0-16,-3 4 0 0,3-3 0 0,3 3 0 16,-3-3 0-16,4-2 160 0,-2-4-16 0,1 2 0 15,2 0 0-15,1-3 0 0,1-4 240 0,-4 2 64 16,2-5 0-16,-3 0 0 0,5-1-192 0,-4-2-16 15,3-3-16-15,-1 2 0 0,-2-5-224 0,-3 0 0 16,6 0 0-16,-6-5 0 0,0 2 0 0,0-4 128 16,0 0-128-16,-4-2 0 0,2 0 0 0,2-5 0 15,0 2 0-15,-3-2 0 0,3 0 0 0,0-1 0 0,0-5 0 16,0 3 0-16,0 0 0 0,3-6 0 0,3 2 0 0,-1-2 0 16,7 2 0-16,-2-3 0 15,6 1 176-15,2-1-176 0,-1 1 560 0,0 4 0 0,3 2 0 0,-3 1 0 16,-5 7-176-16,2 1-16 15,-5 3-16-15,-4 1 0 0,2-1-32 0,-2 5 0 0,1-2 0 0,-1 0 0 16,2-3-320-16,-2 0 128 0,4 0-128 0,-1-4 0 31,6-3-640-31,0 0-208 0,2-2-48 0,3 1-11328 0</inkml:trace>
  <inkml:trace contextRef="#ctx0" brushRef="#br0" timeOffset="111513.49">28540 15589 16575 0,'-13'26'736'0,"5"-9"160"0,3 1-720 0,-1-8-176 16,6-1 0-16,0-1 0 0,0 1 1280 0,-3 5 240 31,1 12 32-31,-1 7 16 0,3 4-672 0,0 1-128 0,0-1-16 0,0-6-16 0,0-1-432 0,0-4-96 16,1-2-16-16,1-3 0 0,3 2-192 0,-5-1 0 16,2-1 0-16,2 0 0 0,-1-2 0 0,-1-1-160 15,1-4 0-15,1 0 0 16,1-4-1040-16,-2-3-208 0</inkml:trace>
  <inkml:trace contextRef="#ctx0" brushRef="#br0" timeOffset="111923.5">28949 15623 19343 0,'-9'9'1728'16,"6"-4"-1392"-16,0 1-336 0,3-3 0 15,3 2 2000-15,-3-1 336 0,-3 8 64 0,1 5 16 16,-5 8-1328-16,2 1-272 0,-1 7-48 0,1-5-16 16,2 3-1968-16,-3 1-384 0,-1 2-64 0,2 1-32 15,-4 0 240-15,4 0 48 0,-2-2 16 0,2-3 0 0,0 1 1008 0,1-5 192 16,-1-3 32 0,2 1 16-16,1-6 144 0,-2-3 0 0,4-3 128 0,-5-1-128 0,3-8 0 0,1 1 0 15,1-8 0-15,0-1 0 0,3-7 0 0,2-2-128 16,1-3 128-16,2-4-192 0,5-4-144 0,0-4-48 15,0-3 0-15,2-3 0 0,3 1 128 0,-1-1 0 32,-1-5 16-32,0 0 0 0,1 0 240 0,-1-6 0 15,-1-1 0-15,3-1 0 0,-1 4 1280 0,1 2 192 0,3 0 32 0,-2 9 16 16,2 4 112-16,-4 8 32 0,-3 5 0 0,-2 7 0 16,-3 8-992-16,0 2-192 0,-6 8-32 0,2 2-16 15,-5 9-48-15,0 0 0 0,-3 9 0 0,-1-1 0 16,3 7 128-16,-5 0 32 0,3 5 0 0,-1 3 0 15,1 3-544-15,1 1-304 0,-1-4 48 0,3-3 0 32,0 0-1344-32,3-5-256 0,2-3-48 0,4-10-10512 0</inkml:trace>
  <inkml:trace contextRef="#ctx0" brushRef="#br0" timeOffset="112507">29644 15510 31327 0,'-15'0'1392'0,"3"0"272"0,3 0-1328 0,4-2-336 16,1 2 0-16,2 0 0 0,-1 0 1008 0,-4 0 128 15,-3 0 16-15,-4 2 16 16,-11 7-1344-16,3 0-272 0,-1 8-48 0,0 4-16 16,-3 2-544-16,3 8-112 0,-1 0-32 0,1 4 0 0,4 5 720 0,4-1 144 15,4 1 16-15,-1-4 16 0,7-1 304 0,5 0 0 16,0-9 0-16,3 0 0 0,8-7 0 0,1-1 0 15,2-3 0-15,3-4 0 16,4-3-640-16,2-4-32 0,-1-2 0 0,6-4 0 16,2-3-672-16,0-4-128 0,-30 9-16 0,0 0-16 15,0 0 352-15,108-73 64 0,-84 50 0 0,-1-6 16 16,-1-3 416-16,-4 1 80 0,1-4 0 0,-3 0 16 0,-3-1 256 0,0 1 48 0,-3 0 16 0,-1-2 0 16,3 3 608-16,-3 6 112 0,-4-2 32 0,-2 4 0 15,3 3 896-15,-6 8 192 0,0 4 48 0,0 6 0 16,-6 7-320-16,-2 5-64 0,-1 7-16 0,0 5 0 15,-3 5-32-15,2 9-16 0,-3 6 0 0,-4 6 0 16,0 7-368-16,3 13-80 0,-4 6-16 0,-1 4 0 0,2 5-304 16,1 4-64-16,6 3-16 0,-3-4 0 0,8-3 256 0,0-5 48 15,3-3 16-15,2-6 0 0,2-10-352 0,-4-8-80 16,0-4-16-16,-6-6 0 16,-1-3-1360-16,-3-2-272 15,-2-5-48-15,0-2-16 0,0-5 128 0,2-3 0 16,3-5 16-16,0-4 0 0,1-4 1456 0,2-5 272 0,3-3 64 0,-1-6 16 0,4 0 16 0,0-6 0 15,0-6 0-15,4-5 0 0,-1 0-368 0,3-9-128 16,2-5 0-16,1-12 144 0,8-11 64 0,1-7 16 16,8-10 0-16,2-4 0 0,3 1 352 0,2-1 64 15,4 8 0-15,0 2 16 0,1 8-192 0,-3 9-32 16,-35 57-16-16,62-89 0 0,-62 89-416 0,54-68-224 0,-33 38 32 0,0 4 0 31,-2 0-208-31,-3 5-48 0,0-1 0 0,0-1 0 16,-6 0-768-16,-3-3-144 0,-2 5-48 0,-5-3-12000 0</inkml:trace>
  <inkml:trace contextRef="#ctx0" brushRef="#br0" timeOffset="112695.83">28899 15129 23951 0,'-42'5'2128'0,"10"-3"-1696"15,12-2-432-15,6-2 0 0,10-1 2368 0,4 1 400 16,0-5 80-16,-5-2 16 0,1-5-1536 0,4-7-304 16,6-7-64-16,6-1-16 15,2-3-4000-15,8 1-784 0,-22 31-176 0,0 0-16 0</inkml:trace>
  <inkml:trace contextRef="#ctx0" brushRef="#br0" timeOffset="113278.34">31187 15059 20271 0,'-13'5'1792'0,"8"-5"-1424"15,2-1-368-15,6-3 0 0,-3 1 1856 0,2-1 320 16,-2-3 48-16,0-3 16 0,0-6-912 0,0-5-176 15,3 0-48-15,-4-1 0 0,-1 4-272 0,0 1-64 16,-3 3-16-16,-7 0 0 16,0 9-1776-16,-6 1-368 0,-1 4-64 0,-4 5-16 0,-3 2 1248 0,-5 4 224 15,-4 6 0-15,-3 1 144 16,1 4 304-16,2 3 64 0,-1-1 16 0,6 0 0 0,4-1-64 0,7-4-16 16,7-1 0-16,6-1 0 0,3-1-320 0,8-6-128 15,4 2 0-15,6-3 0 16,8 0-672-16,3 0-224 0,6-1-64 0,2 3 0 15,3 1-80-15,1-2-32 0,2 6 0 0,-5 0 0 16,2 1 272-16,-2 1 48 0,0 6 16 0,-4 2 0 16,0-2 192-16,1 6 32 0,-3 0 16 0,-3-2 0 0,-6-6 496 0,-8 4-144 0,-3 2 144 15,-6-2 0-15,-5 0 576 0,-3 1 192 0,-4-1 32 0,-1-4 16 16,-2 3 784-16,-2-3 144 0,-2-3 48 0,-3 4 0 16,-2-4-512-16,-3 0-112 0,-1-5-16 0,-1 2 0 15,2-5-592-15,-2 1-128 0,5-7-32 0,-2 0 0 16,0-1-400-16,6-4 0 0,-4-4 0 0,4-1-176 15,3-4-1584-15,1 1-320 16,3-5-64-16,1-2-11904 0</inkml:trace>
  <inkml:trace contextRef="#ctx0" brushRef="#br0" timeOffset="113671.93">31945 14463 16063 0,'-21'2'352'0,"3"2"80"0,6-4 16 0,3-4 0 0,8 4-448 0,1-2 0 0,-4-1 0 0,-1-1 0 31,-2-4-320-31,0 3-160 0,-5-4-32 0,7 0 0 0,-2 7-2192 0,5 2-448 0,-3 2-96 0,3 7-16 16,4 0 2960-16,-1-1 592 0,5 6 112 0,1 4 32 16,1-3 2864-16,6 3 576 0,4-3 112 0,-1 3 32 15,2-1-800-15,4 1-144 16,5 3-48-16,0 3 0 0,1 0-1744 0,3 2-368 0,1 6-64 0,0-1-16 0,-2 9-656 0,1 0-176 31,-4 7 0-31,-2 6 0 0,-2 2 0 0,-8 6-256 0,-4 5 64 0,-5 1 16 16,-7-6-336-16,-9 1-80 0,-3-1-16 0,-9 2 0 0,-5-2 416 0,-2-4 192 15,-7 1-192-15,4-1 192 0,-1-8-368 0,-2 2 48 16,4-6 16-16,2 0-12368 16</inkml:trace>
  <inkml:trace contextRef="#ctx0" brushRef="#br0" timeOffset="114647.53">29585 13918 8287 0,'-8'7'736'0,"-1"-5"-592"0,0 3-144 0,4-3 0 16,5-2 1536-16,-4 0 288 0,4-2 48 0,-5 4 16 16,-4-2 48-16,1 0 16 0,-1 0 0 0,0-2 0 15,4 0-1472-15,-2-1-288 0,2-1-64 0,-4 3-128 16,4-3 0-16,0-1 0 0,1 2 0 0,-1 1 0 15,2-5 208-15,-1 7-64 16,1-2-16-16,-3-1 0 0,1 3 448 0,-2 0 96 0,0 0 16 0,-2 0 0 16,1 5-112-16,-6-2 0 0,3 6-16 0,1-4 0 15,-4 7-160-15,2-1-16 0,3 1-16 0,-3 2 0 16,5 3-192-16,3-1-48 0,1 3 0 0,1-1 0 16,7 4-128-16,-1 1 0 0,6-2 144 0,8-4-144 0,-1-3 176 0,4 0-48 15,7-3 0-15,2-4 0 0,-30-7-320 0,0 0-80 16,108 3-16-16,-108-3 0 15,0 0-1632-15,113-23-336 0,-113 23-64 0,0 0-8176 16</inkml:trace>
  <inkml:trace contextRef="#ctx0" brushRef="#br0" timeOffset="114980.86">29934 14005 1839 0,'12'-26'0'0,"-7"18"160"0,-3 4-160 0,-2 2 0 16,0 2 0-16,2-3 0 0,3-6 304 0,-2-3 16 16,4-7 16-16,0-2 0 0,-1 3 48 0,-3 3 16 0,-3 3 0 0,-3 6 0 15,3 3 240-15,-6 8 32 0,-1 4 16 0,-1 5 0 16,1 3 592-16,-4 1 112 0,2 6 16 0,-1-1 16 15,1 3 976-15,1 0 192 16,-1-2 32-16,0-3 16 0,4-2-304 0,1-3-64 0,1-2-16 0,3 0 0 16,2-5-1248-16,3-1-256 0,-2-3-48 0,4-3-16 15,0 0-464-15,4-2-96 0,1-2 0 0,-2-5-128 16,6 2 0-16,-4-4 0 0,4-3 0 0,0-2 0 16,-1 2 0-16,1-4 0 0,-2-1 0 0,-2-1 0 15,2 3 0-15,-3-3 0 0,-1-1 0 0,-5 5 0 16,1-1 0-16,-3 1 0 0,-1 0 0 0,-2 2 0 15,-2-2 0-15,-1 5 0 0,-3 0 0 0,-1 1 0 0,0 4 0 16,-3 2 0-16,-1 2 0 0,3 6 0 0,-4 0 0 16,1 5 0-16,-1 1 0 0,1-1 0 0,4 1 0 0,2-2-256 15,5-1 80-15,0-6 16 16,5 4-768-16,4-5-160 0,5-2-16 0,4-2-16 16,6-5-1328-16,4 2-272 0,-28 5-48 0,0 0-6832 15</inkml:trace>
  <inkml:trace contextRef="#ctx0" brushRef="#br0" timeOffset="115426.02">30490 13758 10127 0,'1'2'448'0,"1"1"96"0,-2 2-544 0,-2 2 0 0,1-1 0 0,-3-1 0 0,1 2 1744 0,-3 7 240 15,-4 5 64-15,-2 12 0 0,0 4 256 0,1 0 48 16,-3 0 16-16,5 1 0 0,1-1-1104 0,-1 0-224 16,0 0-32-16,1 1-16 0,-1 3-352 0,0 1-80 15,0 0-16-15,-3 0 0 0,4 0-80 0,-3-2-16 16,2 2 0-16,1 0 0 0,-1-5-288 0,-3-3-160 15,3-1 160-15,4-7-160 0,-4-1 0 0,0-4 0 16,1-3 0-16,2-4-160 16,0-1-512-16,0-6-96 0,3-2-32 0,1-6 0 15,2 3-112-15,0-5-32 0,4-4 0 0,1-3 0 16,3-4 112-16,1-5 0 0,5 0 16 0,-2-5 0 16,2-5-16-16,4-1-16 0,-4-3 0 0,0-1 0 0,-2-4 560 0,0-4 112 0,2 1 32 0,-2-10 0 15,2-1 736-15,0-1 160 0,0-8 16 0,2 2 16 16,3 2 320-16,-2-4 64 0,1-1 16 0,-1 11 0 15,-3 8 480-15,-2 7 80 0,4 3 32 0,-6 7 0 16,-1 7-1264-16,-2 4-256 0,0 1-64 0,-2 4 0 16,4 3-192-16,-4 1 144 0,4 4-144 0,0-1 128 31,3 3-896-31,-2 0-176 0,2 4-32 0,1 0-16 0,1 3 592 0,-6 2 112 0,1 4 32 0,-4-3 0 31,-1 8-912-31,-4-2-176 0,-6 3-48 0,0 2 0 0,-3 2-96 0,-5 2-32 0,0 7 0 0,-7-3 0 16,2 0 1024-16,-2 0 208 0,-2 1 32 0,-3 0 16 0,0 2 896 15,-2-6 176-15,4-3 48 0,1 0 0 0,6-5-80 0,4-4-16 16,5-7 0-16,6-1 0 0,2-4-784 0,3-6-384 16,6-2 48-16,5-6-10416 15</inkml:trace>
  <inkml:trace contextRef="#ctx0" brushRef="#br0" timeOffset="115930.68">31025 13608 11055 0,'0'9'480'0,"0"-4"112"0,0 0-464 0,-2-1-128 0,2 1 0 16,0-1 0-16,0 4 1152 0,0 3 224 15,0 6 32-15,-4 4 16 0,4 7-400 0,-3-2-64 0,1-2-32 16,-1-1 0-16,-3-2-128 0,3-2-32 16,3 0 0-16,-2-6 0 0,7-5 96 0,-3 1 16 0,5-4 0 0,-2-5 0 15,4 0-160-15,2 0-16 0,1-5-16 0,0 0 0 16,2-4-128-16,3 0-32 0,1-3 0 0,-1 2 0 15,2-3 0-15,2-4 0 0,2 5 0 0,0-2 0 16,-3 0-224-16,0-3-48 16,4-1-16-16,-1-3 0 0,-1-1-240 0,-1-1 0 0,2 4 0 0,-4-6 0 15,0 6-192-15,0-2-16 0,-1 2-16 0,-6-2 0 32,2 2-304-32,-5 2-64 0,-1 1-16 0,-2 2 0 0,-3 5 368 0,-1 6 80 0,-2 1 16 0,-2 4 0 15,-5 5 336-15,-2 3 64 0,1 3 0 0,-3 7 16 0,-3 0 560 0,2 6 96 16,-2 5 32-16,-2 0 0 0,3 8-304 0,-1 4-48 15,0 8-16-15,-4 6 0 0,4 4-432 0,2 9-160 16,-2 7 0-16,5-3 144 0,-3-4-144 0,4-4 0 16,2-8 0-16,-2-4 0 0,-1-11 0 0,2 1 0 15,0-9 0-15,-2-4 0 16,1-8-688-16,-1-2-208 0,0-9-64 0,-3-5 0 16,1-4-624-16,1-3-128 0,3-3-16 0,-2-8-16 0,1-3 1104 0,4-8 208 0,4-3 48 15,4-10 16-15,1 1 1104 0,4-8 224 0,1-5 32 0,6 5 16 16,-2 0-512-16,8-7-112 0,8-8 0 0,5-1-16 31,5-2-688-31,5-3-128 0,11 5-16 0,3 6-16 16,-59 52-1056-16,127-89-192 0,-127 89-64 0,119-69-8848 0</inkml:trace>
  <inkml:trace contextRef="#ctx1" brushRef="#br0">13156 18548 0,'0'0'0,"0"0"15,0 0-15,0 0 0,0 0 32,0 0-32</inkml:trace>
  <inkml:trace contextRef="#ctx0" brushRef="#br0" timeOffset="144626.73">4773 7101 3679 0,'-6'0'320'0,"3"0"-320"15,3 4 0-15,0-4 0 0,0 0 688 0,-4 1 64 16,-1 1 16-16,0 0 0 0,1-2-80 0,-1 3-16 15,2-3 0-15,-3 0 0 0,3-3-480 0,3 3-192 16,-3 0 128-16,3 0-128 0,-2-2 544 0,2 2 32 16,0-2 0-16,-4 2 0 0,4 0 560 0,0 0 112 15,0 0 32-15,0 0 0 0,0 0-96 0,0 0-16 16,0 0 0-16,0 2 0 0,4 0-496 0,-4-2-96 0,2 3-32 0,1 1 0 16,-3-2-112-16,0 3-32 0,3-2 0 0,-3 1 0 15,2-3-48-15,2 6-16 0,-4-5 0 16,3 5 0-16,-1-2-96 0,1 1-32 0,-3 2 0 0,2 1 0 15,0 7 32-15,-2-1 0 0,0 6 0 0,0 2 0 16,-2 3-64-16,0 2-16 0,2 2 0 0,-3 1 0 16,1 0 16-16,2 2 0 0,-3 4 0 0,3-2 0 15,0-4 16-15,0 0 16 0,3 3 0 0,2-7 0 16,-1 1-48-16,1-3-16 0,4-3 0 0,0-4 0 16,-4 1-144-16,4-3 0 0,-6-6 0 0,2-1 0 15,0-2-976 1,-1-6-80-16,1 3-16 0,0-8 0 0,2 3-1216 0,-1-6-240 0</inkml:trace>
  <inkml:trace contextRef="#ctx0" brushRef="#br0" timeOffset="145082.64">5025 7150 4607 0,'-2'0'400'0,"2"3"-400"0,0-3 0 0,2 4 0 16,-2-4 1120-16,4 2 144 0,-4 1 16 0,0 1 16 16,0 3-192-16,1-4-32 0,-1 6-16 0,0-1 0 15,0-1-160-15,0 0-48 0,0 0 0 0,0 2 0 16,0 0 16-16,2-1 0 0,-2 3 0 0,2-2 0 0,-2 5 96 0,3 1 0 16,-3 1 16-16,2 1 0 0,0 4 48 0,0-3 0 15,1 10 0-15,-3-4 0 0,4 4-368 0,-3 1-64 16,3 3-16-16,-2 3 0 15,1 1-320-15,1-1-80 0,-4 0-16 0,0-4 0 0,0 1-160 0,0 2 0 16,0-2 0-16,0-1 0 0,1-1-144 0,-1-4-16 16,0 0 0-16,4-7 0 15,-1-2-1152-15,3-4-224 0,-1-5-64 0,3-4-9440 0</inkml:trace>
  <inkml:trace contextRef="#ctx0" brushRef="#br0" timeOffset="145648.17">5822 7608 4319 0,'5'-2'0'0,"0"-1"176"0,-1-1-48 0,-4 4 0 0,1 0-128 0,-1-1 0 0,4-1 0 0,-1-3 0 0,2-1 1040 0,-3 1 176 15,-2-2 48-15,-2 7 0 0,-3-2 320 0,-2-1 64 16,2 3 16-16,-7 3 0 0,1-1-400 0,-3-2-80 16,2 4-16-16,-5 1 0 0,3 0-336 0,-2-1-80 15,1 4-16-15,-3 1 0 0,2 0-272 0,-1 3-48 16,-2-2-16-16,5 4 0 0,-2-2-16 0,1 1-16 15,2 1 0-15,1-2 0 0,2 2 32 0,1-2 16 16,0 2 0-16,2 0 0 0,6-2-144 0,1-2-16 16,0-1-16-16,1 3 0 0,6-1-240 0,2-4 0 15,5 1 0-15,0-2 0 0,7 2 0 0,-2-2 0 16,4 2 0-16,-23-8-160 0,0 0 160 0,81 26 0 0,-81-26 0 0,0 0 0 16,93 40 0-16,-93-40 0 0,0 0 0 0,83 44 0 15,-63-30 160-15,-5-2 64 0,-1 2 16 0,-10 4 0 16,3-5 80-16,-7 3 32 0,-6-2 0 0,1 0 0 15,-3 2 288-15,-8-1 64 0,0 3 16 0,-1-1 0 16,-4 1-48-16,-2-1-16 0,-3 4 0 0,-5-4 0 16,-1-1-48-16,1-4-16 0,1 2 0 0,-1-5 0 15,0-2-336-15,-1-5-80 0,3 1-16 0,-3-6 0 16,-1-6-416-16,2 0-64 0,3-5-32 0,-3-3 0 16,4-1-1008-16,1 1-208 0,4 0-32 15,4-1-16-15,2-1-64 0,6-2-16 0,1 7 0 0,4-3 0 16,3-1-192-16,4-1-32 0,3 2-16 0,4-4-6448 15</inkml:trace>
  <inkml:trace contextRef="#ctx0" brushRef="#br0" timeOffset="146230.29">6780 7164 7359 0,'2'-2'320'0,"0"-1"80"0,3 3-400 0,-5-2 0 0,1 2 0 0,-1 0 0 0,2-4 960 0,0 4 128 16,1-3 0-16,-3 1 16 0,0-1-144 0,-5-1-16 15,2-1-16-15,-6 1 0 0,0-1 0 0,1-3 0 16,-5 4 0-16,3-5 0 0,-2 2-80 0,-2 0-16 15,2-1 0-15,-1-1 0 0,-1 0 128 0,1 2 32 16,0-1 0-16,-1 1 0 0,0-2-288 0,1 5-64 16,0-1-16-16,-1 3 0 0,0-1-304 0,-1 3-48 15,-3 5-16-15,1 0 0 0,-1 2 16 0,1 2 0 16,1 3 0-16,4 2 0 0,0 4 32 0,2-1 0 16,1 6 0-16,0-1 0 0,0 6 736 0,4 2 160 0,2 1 16 0,-3 1 16 15,3 6-784-15,3-2-176 0,0 6-16 0,0 0-16 31,0 5-848-31,0-2-160 0,0 4-48 0,3 0 0 0,-3 1 816 0,0 1 192 0,2-2 32 0,2-1 0 16,-1-1 80-16,2-3 16 16,1-2 0-16,1-4 0 0,0-1-320 0,-4-4 0 0,1-5-128 0,-3-2 128 31,1 2-1056-31,-4-7-112 0,1-4-32 0,1-3 0 0,-6-2-896 0,3-7-176 16,-2 4-32-16,1-9-8512 0</inkml:trace>
  <inkml:trace contextRef="#ctx0" brushRef="#br0" timeOffset="146466.34">6083 7780 9215 0,'0'0'816'0,"3"0"-656"16,3-1-160-16,-1 1 0 0,4-4 1408 0,-1 4 240 15,10-3 48-15,-18 3 16 0,0 0-784 0,103-9-160 16,-103 9-16-16,0 0-16 0,104-9-560 0,-104 9-176 15,0 0 0-15,94-5 0 0,-94 5 800 0,0 0 48 16,108-5 16-16,-108 5 0 0,0 0 112 0,112-12 32 16,-112 12 0-16,0 0 0 0,127-11-496 0,-127 11-112 0,0 0-16 0,124-15 0 31,-124 15-512-31,0 0-128 0,101-23 0 0,-101 23-7360 0,0 0-1472 16</inkml:trace>
  <inkml:trace contextRef="#ctx0" brushRef="#br0" timeOffset="146859.66">7235 7507 9215 0,'-14'9'816'0,"5"-4"-656"0,2-2-160 0,2 3 0 16,1-5 1136-16,3 1 192 0,-3 3 32 0,-1 4 16 16,-4 3 208-16,1 6 32 0,-5 4 16 0,3 1 0 15,1-2-896-15,1 5-176 0,-1-3-48 0,2-1 0 16,2 1 832-16,-1-2 144 0,1 1 48 0,2-4 0 0,3 4-160 15,-4-4-32-15,2 6 0 0,2-5 0 0,0 2-432 16,0-2-80-16,2 2-32 0,2-3 0 0,1 1-432 0,0-2-96 16,2-1-16-16,-2 1 0 0,8-1-256 0,-5 0 0 15,6-1 0-15,-2-2 0 0,6-5 0 0,-1-1 0 16,2-5 0 0,-1 2 0-16,3-4 0 0,-2-4 0 0,2 1 0 0,-4-6 0 0,6 0 0 0,-4-5 0 15,2-3 0-15,0-1 0 16,2-6 256-16,-1 0 80 0,-1-4 32 0,-2-2 0 0,-1 4 112 0,-1-5 32 0,-3 5 0 0,-2-6 0 15,0-3-160-15,-1 2-32 0,-2-2 0 0,-4-3 0 16,2 2-320-16,0 1 128 0,0 0-128 0,-2 5 0 16,0 4 0-16,-1 4 0 0,-1 6 0 0,-3 4 0 31,-3 5-560-31,-1 1-16 0,2 6-16 0,-4 0 0 16,-1 6-624-16,3 1-112 0,-3 1-16 0,2 1-9120 0,3 0-1824 15</inkml:trace>
  <inkml:trace contextRef="#ctx0" brushRef="#br0" timeOffset="147661.93">8209 6718 10127 0,'-4'0'896'0,"1"3"-704"0,3-3-192 0,0 0 0 15,0 0 960-15,0 0 144 0,0 0 48 0,-2 4 0 16,-1-2-256-16,-1-2-64 0,3 3 0 0,-3 1 0 16,1 1-400-16,1-2-96 0,-2 4-16 0,1 0 0 15,-2 2 176-15,1 0 16 0,2 1 16 0,-5-1 0 16,2 3 336-16,0 2 64 0,-2 3 16 0,2-1 0 0,0-2 16 0,-4 0 16 16,0 5 0-16,-1-1 0 0,1-1-496 0,-2 6-96 15,1-3-32-15,-4 3 0 0,2-2-352 0,-2 2 0 16,-2-1 0-16,6-4-192 31,-2 3-656-31,1-7-144 0,2 3-32 0,1-5 0 0,2-3-816 0,3-4-160 0,3 0-48 0,2-5-6800 16</inkml:trace>
  <inkml:trace contextRef="#ctx0" brushRef="#br0" timeOffset="147914.65">8491 6796 9215 0,'-2'13'400'0,"1"-8"96"0,1 0-496 0,0 2 0 0,0-5 0 0,0 3 0 15,0 2 1072-15,-4 3 112 0,3 6 32 0,-8 7 0 16,0 5-16-16,-3-2 0 0,-2 0 0 0,2 0 0 16,-2-3 400-16,2-1 96 0,3-1 16 0,-2-4 0 15,4 4-400-15,1-1-80 0,2-3-16 0,-5 4 0 16,2 2-768-16,0-1-144 15,0 1-48-15,-1-2 0 0,-1 0-448 0,0-6-112 0,4 3-16 0,3-4-12416 16</inkml:trace>
  <inkml:trace contextRef="#ctx1" brushRef="#br0" timeOffset="10976.21">21069 16277 0,'0'0'0,"0"0"16,0 0 0,0 0-1,0 0 1,-75 80-1,63-63 1,3 4 0,4-4-1,2-6 1,3-4 0,3-7-1,-3 0 1,2 0-1,1 0 1,-6 0 0,6 2-1,-6 12-15</inkml:trace>
  <inkml:trace contextRef="#ctx0" brushRef="#br0" timeOffset="155731.57">11725 6768 5519 0,'-5'7'496'0,"4"-3"-496"0,-1 1 0 0,2-5 0 16,0 0 896-16,0 4 96 0,0 1 16 0,-5 4 0 16,1 3 272-16,-1 0 64 0,1-3 16 0,-3-2 0 15,6-4-400-15,-3 2-64 0,2-1-32 0,2-4 0 16,0-2 64-16,0 0 16 0,2-3 0 0,2 2 0 16,-1-4 32-16,2 0 16 0,-1 3 0 0,1-3 0 15,-1 0-32-15,3-1 0 0,-1-1 0 0,0-2 0 0,-1 3-416 0,2-1-96 16,2-3 0-16,-1 1-16 0,3-1-240 0,1 0-64 15,-2 3 0-15,6-5 0 0,-2 4 0 16,-2-2-128-16,2-2 192 0,4 0-64 16,-4 2-128-16,3-1 160 0,-5 3-160 0,6-2 160 0,1 0-160 15,-2-2 0 1,1 1 0-16,-1 0 128 0,0 4-128 0,-1-2 0 0,2-1 0 0,-3 3 0 0,-1 1-128 0,-2 3 128 16,-1 1 0-16,-2 1 0 0,-1 1 0 0,-1 2 0 15,0 2 0-15,0 1 0 0,2 1 0 0,0-1 192 16,-2 4-32-16,3-4 0 0,4 6 224 0,-2-4 64 15,2 4 0-15,4 0 0 0,-1 0-256 0,2-1-32 0,2 1-16 16,-3 3 0-16,1-1-144 0,2 1 0 16,-4 2 0-16,-1 3 0 0,-1-1 0 0,-1-1 0 0,-1 3 0 0,0-2 0 15,-2-1 0-15,-1-3 0 16,1 2 0-16,1-1 0 16,-3-1-640-16,-1-5-48 0,3 1-16 0,-2-4-8576 0,-1 1-1728 0</inkml:trace>
  <inkml:trace contextRef="#ctx0" brushRef="#br0" timeOffset="156203.04">12036 6756 9215 0,'0'4'400'0,"0"-3"96"0,3-1-496 0,-3 0 0 0,4 0 0 0,-3 0 0 0,3 0 1008 0,5-1 96 0,-1 1 32 0,3-2 0 15,1-3-624-15,0 5-128 0,-1 0-32 0,1 0 0 16,-3 0 128-16,-1 5 32 0,-3-2 0 0,-1 3 0 15,1-3 784-15,-1 6 176 0,-3 0 16 0,-1 3 16 16,0-2-96-16,-1 6-32 0,-3 0 0 0,-1 1 0 16,1 0-400-16,-4 4-80 0,3 0 0 0,-4 4-16 31,0-1-432-31,0 2-64 0,1 2-32 0,-1 2 0 0,4-6 96 0,-2 6 0 0,2-3 16 0,1 5 0 16,2-3 64-16,2 3 16 0,-3-1 0 0,1-1 0 15,2-1-336-15,0 3-64 16,0-4-16-16,0 1 0 0,2-3-128 0,1-1 0 0,-1-1 0 0,2-1 0 15,-1-1-144-15,2 1 144 16,-1-2-192-16,-3-2 192 16,3 0-592-16,-1-3-16 0,-1 1 0 0,2-1 0 0,-4 3-336 0,1-3-64 0,1 0-16 0,-2-1 0 15,2-4-1024-15,-2 4-192 0</inkml:trace>
  <inkml:trace contextRef="#ctx0" brushRef="#br0" timeOffset="156738.67">11748 8383 1839 0,'-14'10'160'0,"2"-6"-160"0,7 1 0 0,0-1 0 16,3-4 2704-16,2 0 512 0,0 0 112 0,-2 0 0 15,-1 3-1888-15,-3-1-384 0,-1-2-80 0,-3 0-16 16,1 0-672-16,-3 0-144 0,2-2-16 0,-6-1-128 15,5-1 624-15,-4 2 16 0,-1 2 0 0,0-3 0 0,6 6 128 0,-8-1 16 16,1 2 16-16,3-1 0 0,-3 2-176 0,3 1-48 16,2 1 0-16,-2-2 0 0,1 0-192 0,5 4-32 15,-1-1-16-15,4 1 0 0,-2 0-208 0,2 0-128 16,3-1 160-16,0 1-160 0,2-4 0 0,2 4 0 16,3-2 0-16,-1 0 0 0,2 2 0 0,3-2 128 15,3-2-128-15,1 5 0 0,1-3 0 0,3-2 0 16,0 4 0-16,1 0 0 0,-1 0 0 0,1-1 0 15,-4 1 0-15,0 3 0 0,-6-3 0 0,-4 1 0 0,1 2 0 0,-5 2 0 16,0 0 560-16,-4 2 16 16,-1 0 0-16,0 1 0 0,-4-1 224 0,1-2 48 0,-1 5 16 15,-7-3 0-15,2 1-336 0,0 0-64 0,-5 3-16 0,3-5 0 16,3-1-320-16,-5-3-128 0,4-4 0 0,0-6 144 31,4 3-656-31,-1-8-144 0,4-4-32 0,2-3-8848 0,3-6-1760 0</inkml:trace>
  <inkml:trace contextRef="#ctx0" brushRef="#br0" timeOffset="156991.47">12008 8009 9215 0,'0'5'816'0,"2"-5"-656"0,1 5-160 0,0-1 0 0,-1-1 1440 0,-2 0 256 15,4-1 48-15,-4 7 16 0,3 5-544 0,-1 3-96 16,-2 9-32-16,-2 1 0 16,2 2-656-16,-7-1-144 0,5 2-32 0,-4 1 0 0,0-3 896 0,1 7 160 15,0 3 32-15,1-1 16 0,-1 6-16 0,2-3-16 16,-4 0 0-16,5 0 0 0,-5 4-752 0,2-9-128 0,3 3-48 16,-2-7 0-1,-1-3-688-15,2-2-144 0,-2-3-16 0,1-6-8608 0,-1-3-1712 16</inkml:trace>
  <inkml:trace contextRef="#ctx0" brushRef="#br0" timeOffset="157495.81">11895 8503 15663 0,'3'0'688'0,"-3"0"144"15,5 0-656-15,-1 0-176 0,-3 0 0 0,3 4 0 0,-1-3 800 0,6 1 128 16,2 0 32-16,4 5 0 0,4 0-960 0,2 0-176 15,-1-2-32-15,0 0-16 0,0 2-80 0,1-5-16 16,-21-2 0-16,0 0 0 0,0 0 320 16,109 0-192-16,-109 0 192 0,0 0-160 15,0 0-240-15,115-17-48 0,-115 17-16 0,0 0 0 16,0 0-1008-16,0 0-192 0,101-14-32 0,-92 14-16 16,-4 3 496-16,-1-3 80 0,-4 2 32 0,0 1 0 0,-4 3 816 0,-1 2 288 15,0-1-192-15,-2 2 192 0,2 1 256 0,-4-1 128 16,0 3 48-16,-3-1 0 0,3 1 144 0,-1 0 16 15,-2 2 16-15,-1 0 0 16,3 0 336-16,1 3 64 0,-3 1 16 0,2-1 0 16,1 1 416-16,-3-1 96 0,3 4 0 0,0-2 16 0,4 4 80 0,-7-2 16 0,3 1 0 0,0 1 0 15,4 0-176-15,0-4-48 16,2-4 0-16,3-2 0 0,3-1-320 0,6-7-64 16,-1-2-16-16,6-1 0 0,0-7-752 0,4 2-144 0,3-6-128 0,-4 0 144 15,-1 0-416-15,1-5-96 0,-1 4-16 0,1-6 0 16,-3 2 48-16,-2-5 0 0,2 0 0 0,-3-4 0 15,1 6 48-15,0-2 16 0,-3 1 0 0,0 1 0 16,-1 0-592-16,-1-1-112 0,0 1-32 0,-1-1 0 16,-1 1-80-16,2 3 0 0,-2 4-16 0,-2-1 0 0,3 4 656 0,-6 4 128 15,3 3 16-15,2 0 16 16,-5 5 288-16,2 4 0 0,-2 3 0 0,-2 2 0 0,2 3 0 0,-3 2 0 16,1 2 0-16,2 0 0 0,0-2 128 0,0-1-128 15,5-1 0-15,-3-3 144 16,5 2-1360-16,2-6-256 0</inkml:trace>
  <inkml:trace contextRef="#ctx0" brushRef="#br0" timeOffset="157889.7">12682 8688 6447 0,'-10'19'576'0,"4"-7"-576"0,3-3 0 0,1 0 0 16,2-4 1328-16,0-2 144 0,0 3 48 0,0 6 0 15,0 10-672-15,0 1-128 0,-5 8-16 0,3-3-16 16,1 0-96-16,-5 0-16 0,3-2 0 0,-1 0 0 16,3-1 560-16,1-3 96 0,0-3 32 0,-4-1 0 15,4-1-512-15,0-3-112 0,0-2 0 0,-3-3-16 16,1 0-496-16,2-7-128 0,0-1 0 0,0-2 0 16,0-5 0-16,0 1 0 0,0-4 0 0,2 1 0 15,1-3 0-15,1-1 0 0,1 0-144 0,-2-2 144 16,3 0 0-16,-1-2 0 0,-2-1-144 0,2-2 144 15,-1-2 0 1,1 2 0-16,2-4-128 0,-2-1 128 0,1-1 0 0,2-3 0 0,1-3 176 0,0 3-176 0,3-1 416 0,-2 2-32 16,3 3 0-16,-5 0 0 0,1 6-176 0,1 3-32 31,-1 2-16-31,0 1 0 0,-2 7-16 0,0 1 0 0,0 3 0 0,-4 1 0 0,4 1 416 0,0 3 80 16,2-4 0-16,0 5 16 15,-1-1-400-15,3-1-64 0,3-1-32 0,1-2 0 16,3 3-1008-1,-2-3-208-15,3-3-32 0,0 1-6720 0,4-1-1328 0</inkml:trace>
  <inkml:trace contextRef="#ctx0" brushRef="#br0" timeOffset="158125.9">13402 8035 13823 0,'-9'3'608'0,"6"-1"128"0,-3 1-592 0,6-1-144 0,-3 2 0 0,1 1 0 15,2-2 1024-15,-2 6 192 0,1 8 16 0,-5 6 16 16,3 3-176-16,-2 9-48 0,1-4 0 0,-1 4 0 16,2 2 176-16,3 1 16 15,-4 6 16-15,2 1 0 16,1 4-32-16,1 0-16 0,0 3 0 0,0-3 0 0,3 3-608 0,-3-3-128 16,4-1-32-16,-4-1 0 0,0-1-416 0,0-6 0 15,1 3 0-15,-1-6 0 16,0-4-960-16,0-5-208 0,0 3-48 0,-1-5-11840 15</inkml:trace>
  <inkml:trace contextRef="#ctx0" brushRef="#br0" timeOffset="158329.47">13228 8543 17503 0,'0'-1'768'0,"1"-3"176"0,5 1-752 0,-5 3-192 0,6 0 0 0,-5 3 0 15,1-3 912-15,6 5 160 0,9 4 16 0,-1 0 16 16,9-1-704-16,-26-8-144 0,0 0-16 0,84 23-16 31,-84-23-1248-31,0 0-240 0,115 4-48 0,-115-4-16 0</inkml:trace>
  <inkml:trace contextRef="#ctx1" brushRef="#br0" timeOffset="100391.43">22868 17308 0,'0'0'0,"0"0"16,0 0-16,0 0 15,0 0-15,0 0 16,-51-87-1,44 73-15,5 0 16,2 5 0,0 2-16,-3 7 15,-2 4 1,1-1-16,1 2 16,3-1-16,0-3 15,0-1 1,0 0-16,-14 16 31,0 9-15,2-8-1,3 0 1,4-4 0,-1-8-1,1 2 1</inkml:trace>
  <inkml:trace contextRef="#ctx0" brushRef="#br0" timeOffset="-183721.51">15517 7979 7359 0,'2'-2'656'0,"-2"2"-528"0,0 0-128 0,0 0 0 15,0 0 192-15,-2 0 0 0,1 0 0 0,1 0 0 16,-6 0 384-16,3 0 96 0,-6 2 16 0,4-2 0 16,-4 0 1008-16,2 0 208 0,-1 0 32 0,1 0 16 15,0-2-240-15,-2 2-48 0,4-3-16 0,-4 3 0 16,0-4-560-16,1 4-128 16,-1-1 0-16,-2-3-16 0,3 4-240 0,1 0-64 0,1 0 0 0,1 0 0 15,3 0 0-15,1-2-16 0,1 2 0 0,3 0 0 16,2-1-144-16,4-5-32 0,2 6 0 0,4-3 0 15,-15 3-224-15,0 0-48 0,0 0-16 0,84-19 0 0,-84 19-160 0,0 0 0 16,89-21 144-16,-89 21-144 16,0 0 128-16,118-23-128 0,-118 23 128 0,0 0-128 0,117-10 0 0,-117 10 128 15,0 0-128-15,0 0 0 0,105 8 256 0,-95-1-32 16,2 2 0-16,0 3 0 0,-6 0-16 0,-3 2 0 16,-1 0 0-16,-4 4 0 0,-1 4 160 0,-6 1 16 15,0-2 16-15,-5 5 0 0,0-3 0 0,-3 3 0 16,0 2 0-16,-6-4 0 0,-3 4-144 0,0-4-16 15,-6 1-16-15,3-4 0 0,-6 0 16 0,3-2 0 16,-2-2 0-16,-1 1 0 0,0-1-32 0,2 0 0 0,0-3 0 16,1 0 0-16,4 2-208 0,-1-6 144 0,1 3-144 0,5-3 128 15,2-1-128-15,4-1 0 0,3-4 144 0,2 1-144 16,7-1 0-16,-1-1 128 0,5-1-128 0,1-2 0 16,7 0 0-16,-2 0 0 0,7 3 0 0,-2-3 0 15,6 4 0-15,-2-2 0 0,-14-2 0 0,0 0 0 16,0 0 0-16,92 29 0 0,-92-29 0 0,0 0 0 15,98 40 0-15,-98-40 0 0,75 30 0 0,-75-30 0 16,84 31 0-16,-84-31 0 16,83 28 0-16,-83-28-128 0,72 31 128 0,-72-31 0 0,0 0 0 0,69 44-128 15,-55-30 128-15,-5 3 0 0,0-1 0 0,-9 0 0 16,0 1 0-16,-11 0 0 0,-1 4 0 0,-5 2 0 16,-6 0 0-16,-12 3 0 0,-5 3 160 0,-12-3-160 0,-4 1 304 0,-8-3-48 15,-1 0 0-15,-5-1 0 0,2 0-64 0,-3-6-32 16,-2-5 0-16,3-5 0 0,2-8-160 0,2-12-192 15,1-6 32-15,20-14-18800 16</inkml:trace>
  <inkml:trace contextRef="#ctx0" brushRef="#br0" timeOffset="-179952.53">13989 9081 6447 0,'0'0'576'0,"-3"0"-576"0,3 0 0 0,0-1 0 16,3 1 624-16,-3-4 16 0,0 4 0 0,0 0 0 15,0-1 48-15,-3-1 16 0,3 2 0 0,-2 0 0 16,2 0 368-16,0-2 80 0,0 2 0 0,2 0 16 16,1-3 112-16,1 3 0 0,4 0 16 0,-2-2 0 15,-1 0-224-15,-2 0-48 0,2-1-16 0,-1 1 0 16,-4 2-256-16,0 0-48 0,2 0-16 0,-4 2 0 16,2 1-176-16,-4 1-16 15,4 1-16-15,-5 0 0 0,-2 4-32 0,2 5 0 16,0-2 0-16,-4 9 0 0,2 3 0 0,-3 8-16 0,-3 3 0 0,3 8 0 0,-6 6-80 0,2 0-16 15,0 6 0-15,1-4 0 0,4-8-336 0,0-8 0 16,2-12 0-16,9-14-14320 16</inkml:trace>
  <inkml:trace contextRef="#ctx0" brushRef="#br0" timeOffset="-179056.4">11095 7899 8287 0,'-7'0'736'0,"1"0"-592"16,3 0-144-16,1-2 0 0,2 2 384 0,-5-2 64 15,-2 1 0-15,-5-3 0 0,-4 2-448 0,-1 1 0 0,-4-1 128 0,3 2-128 16,4 2 176-16,-3-1 0 0,3 1 0 0,0 5 0 16,2 0 832-16,-5 5 160 0,-3 2 48 0,1 0 0 15,-3 5 112-15,-3 0 16 0,-1 9 16 0,2 2 0 16,-1 0-320-16,1 4-64 0,1 5-16 0,-3 2 0 15,3 5 0-15,1 6 0 16,-1 6 0-16,2 2 0 0,7 3 128 0,-1 12 0 0,4 9 16 0,2 4 0 16,6 5-160-16,3 4-48 0,5 1 0 0,6-6 0 15,8 0-576-15,3-1-112 0,11-2-16 0,9-12-10368 16,2-4-2080-16</inkml:trace>
  <inkml:trace contextRef="#ctx0" brushRef="#br0" timeOffset="-178333.27">16654 7709 17503 0,'-9'5'1552'0,"2"-1"-1232"0,5-4-320 0,4 0 0 16,0 3 960-16,-2-1 144 0,0-2 32 0,1 9 0 16,3 3-240-16,-2 2-32 0,5 3-16 0,1 1 0 15,3-1 0-15,3 6 0 0,1-1 0 0,8 4 0 16,0 4 576-16,8-2 112 0,7 7 32 0,2 5 0 16,-1 3-512-16,6 6-96 0,0 7-32 0,-3 3 0 15,-5 6-528-15,-15 1-96 0,-6 2-32 0,-11 5 0 16,-12-2-272-16,-3 1 0 0,-13 2 0 0,-3 0 0 0,-5-6 0 0,-8-2 128 15,-1-2 0-15,-7-5-128 0,2-1 192 0,0-6-192 16,-8-7 192-16,5-11-17152 16</inkml:trace>
  <inkml:trace contextRef="#ctx0" brushRef="#br0" timeOffset="-168060.79">22385 526 11967 0,'-5'-3'1072'15,"1"1"-864"-15,4 2-208 0,-3 0 0 0,3-4 608 0,-4 4 80 16,-3-1 16-16,-5-3 0 15,-5 1-432-15,-6 1-80 0,-3 2 0 0,0-2-16 0,3 4 880 0,-3 0 176 16,3-2 48-16,2 0 0 0,4 0-48 0,-1 0 0 16,3 0 0-16,-1 0 0 15,2 3-256-15,-3-1-48 0,-1 1-16 0,-1 3 0 0,2 2-240 0,-9 1-48 16,-1 5-16-16,1 2 0 0,-5 3-208 0,1 2-32 16,-1 0-16-16,0 3 0 0,-1 0-64 0,3 4-16 15,2 4 0 1,1 2 0-16,4 6 80 0,-1 9 16 0,-3 3 0 0,3 9 0 0,2-7-112 0,2 11 0 15,3 1-16-15,2 2 0 0,6-2-240 0,3-1 0 0,-1-6 128 16,6-7-128 0,6-3 0-16,2-6 0 0,4 1 0 0,6-7 0 0,-18-37-320 0,54 66-16 0,-54-66 0 0,0 0 0 31,94 66-288-31,-94-66-48 0,0 0-16 0,101 26 0 0,-101-26 384 0,75 0 80 16,-75 0 16-16,75-9 0 0,-75 9 208 0,73-14 0 0,-73 14 0 0,58-19 0 15,-34 7 0-15,0 0-144 0,-4-6 144 0,-3 4-192 16,-1-3-384-1,-6 0-64-15,-1-1-32 0,-4 1 0 0,-1-1 16 0,-10-1 0 0,-1-3 0 16,-3-1 0-16,-11 2-112 0,-2-2-32 0,1 3 0 0,-8 2 0 16,2 4 800-16,-3 2 0 0,1-2 144 0,-1 5-16 15,1 1 1024-15,2 4 192 0,2-1 32 0,4 5 16 0,4 0-448 0,1 0-96 16,5 0-16-16,6 0 0 0,1 3-272 0,5-3-64 16,5 2-16-16,-1 0 0 0,6-2-160 0,4 0-48 15,-14 0 0-15,0 0 0 0,0 0 96 0,98-11 16 16,-98 11 0-16,73-13 0 0,-73 13-96 0,75-14-16 15,-75 14 0-15,71-21 0 32,-71 21-560-32,70-16-112 0,-70 16-32 0,0 0 0 0,96-19-1552 0,-96 19-304 0,0 0-64 0,0 0-6208 15,97-5-1232-15</inkml:trace>
  <inkml:trace contextRef="#ctx0" brushRef="#br0" timeOffset="-167746.91">22699 1477 19343 0,'-9'5'848'0,"0"-1"192"0,6-2-832 0,1 3-208 0,2-5 0 0,-4 3 0 16,1 1 256-16,-4 1 16 0,-5 9 0 0,-6 2 0 15,-4-1-272-15,-3 3 0 0,3-1 0 0,-1 0-144 16,6-1 1056-16,3-2 224 0,1-3 32 0,5 1 16 16,2 2-192-16,3 0-32 0,1-2-16 0,4 2 0 15,1-2-512-15,1 2-112 16,5-5 0-16,-4 3-16 0,4-7-128 0,1 4-32 0,-10-9 0 0,0 0 0 15,0 0-144-15,0 0 0 0,0 0-160 0,84-13 160 16,-72 5-320-16,-3-6 48 0,-1 3 0 0,-4-4 0 16,3-1 272-16,0 0 0 0,-6 4 0 0,3-7 0 15,-1 2 192-15,-3-4 32 0,-3-2 16 0,-2 6 0 0,0-1-64 16,-4 4-16-16,0 4 0 0,0 1 0 16,-5 0-16-16,2 2 0 0,-2 6 0 0,2 1 0 15,-2 0-560-15,-2 1-112 0,3 3-32 0,-1 1-12272 16</inkml:trace>
  <inkml:trace contextRef="#ctx0" brushRef="#br0" timeOffset="-167212.33">23913 658 7359 0,'-2'-3'656'0,"2"-2"-528"16,0 5-128-16,0 0 0 0,0 0 560 0,0 0 80 16,0-2 0-16,0 2 16 0,0-2 864 0,2 6 160 15,2 4 48-15,-1 1 0 0,1 5 224 0,1 4 48 0,0 4 16 0,0 3 0 16,2 2-192-16,2 8-32 0,-4 5-16 0,-3 7 0 16,1-1-896-16,-4 9-176 0,1 5-48 0,-4 4 0 15,-1 4-288-15,-7 5-64 0,3-5-16 0,-3 2 0 16,1-4-128-16,-4-3-32 0,-1 6 0 0,-1-3 0 15,-1-3-128-15,1 2-192 0,3-8 32 0,2-5 16 32,3-3-1296-32,0-9-256 0,6-5-48 0,6-11-11136 0</inkml:trace>
  <inkml:trace contextRef="#ctx0" brushRef="#br0" timeOffset="-166772.55">24640 1270 20271 0,'-9'-4'896'0,"-1"1"192"0,1 3-880 0,2 3-208 16,2-1 0-16,-1 0 0 0,0 3 912 0,-5 0 144 16,-10 7 32-16,-8 2 0 0,-5 7-448 0,0-2-96 15,2 2-16-15,-3-1 0 0,4 4-80 0,0 0 0 16,1 1-16-16,4 3 0 0,0-2 400 0,3 3 64 16,4-1 32-16,1 2 0 0,6-4-160 0,4-3-48 15,-1-4 0-15,9-2 0 0,0 0-544 0,3-3-176 16,3-1 0-16,2-5 0 15,1 1-256-15,1-4-176 0,6 0-16 0,2-3-16 16,-1-2-48-16,2-3-16 0,2-1 0 0,2-4 0 0,-23 8 224 0,0 0 48 16,75-32 16-16,-53 18 0 0,4-1-112 0,-5-3-32 0,2 3 0 0,0-3 0 15,-2-3 64-15,-2 2 0 0,2-2 0 0,-7 0 0 16,3-1 176-16,-5 2 144 0,2-2-192 0,0-3 192 16,-5 8 0-16,-1 0 0 0,-4 3 0 0,1 8 0 15,-3 3 176-15,-2 3 144 0,0 3 16 0,-2 3 16 16,2 2 368-16,-5 6 80 0,1 4 16 0,-4 3 0 15,3-2 0-15,-4 7 0 0,0 0 0 0,0 0 0 16,1-3-384-16,2-1-80 0,5-4-16 0,-1-1 0 16,4-1-336-16,1-6 0 0,4-1 0 0,2 0 0 15,1-6-896-15,4-3-160 0,0 0-32 0,2-3 0 16,1-2-800-16,1-2-160 0,1-2-48 0,-2-2 0 16,4 3 80-16,-3-4 16 0,-1-4 0 0,1-2-3664 15,-3-2-736-15</inkml:trace>
  <inkml:trace contextRef="#ctx0" brushRef="#br0" timeOffset="-166363.18">25007 1327 5471 0,'9'-10'0'0,"-2"3"224"0,-3 0-64 0,-3 5 16 0,3 2-176 0,-4 2 0 15,0 1 0-15,-4 1 0 0,4 5 2112 0,-3 1 400 16,1 7 80-16,-7 6 16 0,2 0-176 0,-1 3-48 16,1 3 0-16,-2-1 0 0,-3 2-528 0,3 1-128 15,-1 4 0-15,3-4-16 0,2-1-784 0,-4-2-160 0,4 3-16 0,-4-1-16 16,5-2-416-16,-1-2-64 0,2-2-32 0,-3-5 0 15,1 4-16-15,2-5 0 0,-1-3 0 0,2-4 0 16,2-3-80-16,-1 1 0 0,1-4-128 0,1-5 192 31,-1-1-592-31,0-3-128 0,2-5-32 0,2 1 0 16,-3-3-288-16,3-1-64 0,1-5-16 0,2-1 0 16,2-1 96-16,-4-5 32 0,6 1 0 0,1-5 0 0,0 2 336 0,0-4 64 0,4-1 16 0,1-4 0 15,1 4 384-15,3-6 0 0,-4-1 0 0,6 1 0 16,-6 3 0-16,2-1 0 0,2 3 0 0,-7 3 0 0,2 10 352 15,-2 3 160-15,0 5 16 0,-6 4 16 0,-2 2 416 0,-1 5 96 16,2 5 16-16,-4 2 0 0,3-1 96 0,-5 8 32 16,6-2 0-16,-5 2 0 15,5 0-432-15,-7 3-64 0,5 1-32 0,-5 2 0 0,4 0-224 0,-8 0-64 16,4 8 0-16,-3-2 0 0,1 4-128 0,-3 1-16 16,1 1-16-16,-4 3 0 0,2-4-224 0,-1 0 0 15,2-1 0-15,-2-2 0 16,2-2-608-16,3-2-112 0,-1-1-32 0,6-4-10432 15,-1-1-2080-15</inkml:trace>
  <inkml:trace contextRef="#ctx0" brushRef="#br0" timeOffset="-165764.68">25713 1470 22111 0,'-9'-3'976'0,"4"1"208"0,2-2-944 0,1 3-240 0,-1-1 0 0,1 0 0 15,2-1-592-15,-7 1-176 0,-2-5-16 0,-1 2-16 16,-6-4 1104-16,2 4 208 0,0-2 64 0,0 2 0 16,0 3 1488-16,2-2 304 0,0 4 64 0,-2 2 16 15,0 2-1104-15,-3 1-208 0,1 4-48 0,0-1-16 16,0 10-416-16,3-1-80 0,-1 4 0 0,1 2-16 16,1-1-368-16,2 8-192 0,5-2 192 0,-2-2-192 15,5-3 0-15,4 3 0 0,5 0-160 0,1-4 160 16,6 1-512-16,-14-23 32 0,0 0 0 0,54 52 0 15,-54-52-528-15,0 0-96 0,0 0-32 0,101 40 0 16,-101-40 48-16,0 0 16 0,0 0 0 0,93-5 0 16,-72-4 128-16,-2-1 32 0,-4-2 0 0,1-6 0 15,0 4 320 1,-2-6 64-16,-2-3 16 0,-2 0 0 0,3 2 224 0,-5-1 48 0,-1-1 16 0,0 2 0 0,-2 4 224 0,-1-1 0 16,-2 10 0-16,-4-1 0 0,2 4 624 0,-5 5 112 15,1 7 32-15,-5 0 0 0,1 8 672 0,-1 3 144 0,-3 1 16 16,1 7 16-16,3 4-464 0,-6 6-80 0,2 8-32 0,-6 6 0 31,4 6-336-31,-2 7-80 0,3 6-16 0,-1 3 0 0,1-3 176 0,3 6 48 0,1 0 0 0,1-3 0 16,-1-8-352-16,-3-5-64 0,1-6-16 0,-6-8 0 15,-1-7-400-15,-3-6 0 0,-1-1 0 0,-1-5 0 16,0-3 0-16,-3-6 0 0,4-8 128 0,2-6-128 16,7-3 0-16,2-8 128 0,2-6-128 0,2-9 128 31,6-7-512-31,4-4-128 0,4-7 0 0,5-2-16 0,6-6-320 0,1 0-64 0,5-3-16 0,2-5 0 15,6-1 656-15,3-3 128 0,1-5 144 0,3 0-208 16,1 0-48-16,0 6 0 0,-5 8 0 0,-2 7 0 0,-5 7 512 0,-1 3 80 16,0 3 32-16,-5 6 0 15,4 0-1744-15,-6 7-352 0,0-2-64 0,1 4 0 16,-5 3-448-16,2 2-96 0,-3-2-16 0,3 1 0 16,-4-1-400-16,3 4-96 0</inkml:trace>
  <inkml:trace contextRef="#ctx0" brushRef="#br0" timeOffset="-165450.06">26267 1458 2751 0,'4'-5'128'0,"-2"-1"16"0,1 3-144 0,-1-2 0 16,-2 5 0-16,0 0 0 0,0-4 1680 0,0 4 304 15,0 0 64-15,-2 0 16 16,-1 4 720-16,-3 4 144 0,1 5 16 0,-2 2 16 0,2 3-304 0,-4 3-64 0,0 5-16 0,4 2 0 16,-3 3-976-16,1 2-208 0,1 2-48 0,3 1 0 15,1 5-640-15,-1-1-144 0,6 7-32 16,-1-6 0-16,5-2-288 0,-2-4-64 0,7-4-16 15,-1-5 0-15,3 0-160 0,1-8 0 0,-15-18 0 0,0 0 0 16,0 0 0-16,0 0 0 0,93 10 0 0,-74-20 0 16,4-4 176-16,-3-7 0 0,1 0 0 0,2-2 0 15,-6-3 128-15,3 0 16 0,1-5 16 0,-4-1 0 16,0-3-208-16,1 1-128 0,-4 1 128 0,-2-2-128 16,2 0-128-16,-2 4-112 15,-1 1-16-15,1 7 0 0,-2-3-576 0,-1 5-128 0,3 2-32 16,-3 2 0-16,0 4-576 0,-1 0-112 0,1 7-32 0,0 1 0 31,5 3-592-31,-4 2-112 0</inkml:trace>
  <inkml:trace contextRef="#ctx0" brushRef="#br0" timeOffset="-165072.75">27247 1501 4607 0,'0'0'400'0,"0"4"-400"0,0-4 0 0,-4 0 0 0,4 0 2496 0,-2 0 432 15,1 0 80-15,-5 0 0 0,1 0-1552 0,-9 0-320 0,-3 0-64 0,-1 0-16 16,-6 3 624-16,0-1 128 0,-1 2 32 0,-1 1 0 16,2 4 80-16,-2 3 32 15,-1 0 0-15,5 2 0 0,-4 0-688 0,3 5-144 0,-1 2-32 16,4-4 0-16,0 6-576 0,6 0-112 0,0-3-16 0,1 8-16 16,8-3-368-16,0 1 0 0,5 0 0 0,5-3 128 15,4-4-320-15,1 2-48 0,6-7-16 0,-16-14 0 31,0 0-624-31,0 0-128 0,98 47-16 0,-98-47-16 16,0 0-352-16,94 10-64 0,-94-10-16 0,0 0 0 0,97-10-272 0,-97 10-64 0,65-26-16 0,-65 26 0 16,61-39 992-16,-33 20 192 0,-2-4 32 15,0-3 16-15,-5 0 464 0,-2 0 128 0,-2 0 0 0,-3-2 0 0,-1 2 0 16,-3 2 0-16,-3 1 0 0,-2 2 0 0,-1 2 768 0,-4 7 112 16,-4 3 16-16,-1 4 16 0,-2 3 576 0,-2 4 112 15,-1 5 32-15,-2 3 0 0,1 4-192 0,-3 3-32 16,2 6-16-16,-4-2 0 0,6 5-736 0,-4 0-144 15,5 2-16-15,1 2-16 0,-1-2-480 0,4-2 0 16,3 0 0-16,2 0 0 16,7-3-592-16,2-6-224 0,-9-17-32 0,0 0-16 15,0 0-1536-15,71 52-304 0</inkml:trace>
  <inkml:trace contextRef="#ctx0" brushRef="#br0" timeOffset="-164302.34">28217 1576 23951 0,'-17'-5'1056'0,"10"2"224"0,0 1-1024 0,0-2-256 0,2 4 0 0,0 0 0 15,-9 6-256-15,-7-3-128 0,-14 6 0 0,-12 5-16 16,-9 7 1136-16,4 1 224 0,-1 1 64 0,1 3 0 16,3 4 960-16,4-2 192 0,2 3 32 0,2 0 16 15,3-1-1264-15,5 1-240 0,3-1-48 0,2-4-16 16,8-2-400-16,2-3-96 0,6 0-16 0,7-7 0 31,1 0-640-31,8-5-128 0,4-4-16 0,6-3-16 16,2-4-1024-16,-16 2-208 0,0 0-32 0,71-33-16 0,-39 12 144 15,-3-5 48-15,5 0 0 0,0-6 0 0,5 1 816 0,-4-6 160 0,5 3 48 0,-4-5 0 16,4 3 128-16,2-3 16 0,4 5 16 0,-3 0 0 0,1 1 192 0,1 2 48 16,-5 0 0-16,-3 5 0 0,-37 26 320 0,64-41 128 15,-64 41 0-15,0 0 0 0,0 0 1216 0,87-8 224 16,-87 8 48-16,0 0 16 0,40 54 80 0,-34-19 16 15,-1 3 0-15,-2 7 0 0,-3 7-192 0,0 6-16 16,-3 8-16-16,-2 6 0 0,-1 6-272 0,-2 2-48 16,-1 4-16-16,-5 3 0 0,2-2-384 0,-4 2-80 15,0-3 0-15,1-4-16 0,-3 2-384 0,-1-6-80 0,-4-4-16 0,-3-6 0 16,0-9-208-16,-5-8 0 0,1-5 0 0,2-9 0 16,-1-9 0-16,-3 0 128 0,3-5-128 0,1-7 0 15,2-4 0-15,3-6 0 0,-1-4 0 0,8-9 0 31,0-3-512-31,6-7 0 0,1-8 0 0,6 0 0 16,3-12-128-16,5-1 0 0,7-7-16 0,5-2 0 16,10-5 192-16,4-8 32 0,13-5 16 0,4-6 0 0,6-2 128 0,4 8 32 0,-1 0 0 0,-8 12 0 15,2 6 256-15,-11 5 0 0,0 9 0 0,-5 9 0 16,-4 4 448-16,-3 4 0 0,-28 18 0 0,0 0 0 16,73-33 512-16,-73 33 112 0,0 0 16 0,75-21 0 15,-75 21-640-15,0 0-112 0,92-17-16 0,-92 17-16 0,0 0-304 16,107-28 0-16,-107 28 0 0,62-24 0 0,-62 24 0 0,63-32 0 15,-33 15 0-15,-1-1 0 16,-1-1 0-16,-2-2 0 0,-3 2 0 0,-2-5 0 0,-7 1 0 0,-2-3 0 16,-1 0 0-16,-4 3 0 0,-2-3 0 0,-9 3 0 15,-1 1 0-15,-4-1 0 0,-5 2 0 0,-1 2 0 16,-3 0 160-16,-1 5-160 0,-7 0 0 0,3 9 0 16,-3 1 0-16,-3 4 0 0,1 6 0 0,2 6 128 15,-2 7 0-15,2 2 0 0,-1 2 64 0,1 8 16 16,0 7 0-16,3 2 0 0,3 7-16 0,2 4 0 0,2 10 0 15,4 3 0-15,0 4-64 0,3-3-128 0,8-3 176 0,6-8-176 16,5 2 176-16,15-11-176 0,6-5 160 0,-31-40-160 16,101 63 0-16,-101-63 0 0,136 30 0 0,-136-30 0 31,178-4-608-31,-68-15-16 0,13-7 0 0,-4-11-11904 0,-4-4-2384 0</inkml:trace>
  <inkml:trace contextRef="#ctx0" brushRef="#br0" timeOffset="-160526.39">28169 1536 1839 0,'1'-1'160'0,"3"-1"-160"15,-4 0 0-15,3-1 0 0,-3 3 336 0,2-2 48 16,1-5 0-16,1 2 0 0,1-4 368 0,-1 0 80 15,1-1 0-15,-9 3 16 0,1 3 464 0,-2-1 96 16,-1 3 0-16,-2 1 16 0,-1-1-16 0,-3-2-16 16,1 4 0-16,-1 0 0 15,2-1-320-15,-2-3-64 0,3 1-16 0,-5-3 0 0,5 3-640 0,-5-2-128 16,4 1-32-16,-1-1 0 0,-3 2-192 0,2 1 0 0,-2-2 128 0,0 1-128 16,2-2 384-16,-2 3 48 0,2 0 0 0,-2 0 0 31,0 2-48-31,2 0 0 0,-2 2 0 0,-2 2 0 0,1-1-176 0,-3 2-32 0,1 4-16 0,-6 5 0 15,2 0 112-15,-2 2 32 16,3 3 0-16,-3 2 0 0,2 5 240 0,2 2 48 0,-4-2 16 0,2 7 0 16,4-2-208-16,-2 2-32 0,1 2-16 15,1 0 0-15,5 0-160 0,-2 3-48 0,1-1 0 0,3-6 0 16,7 4 32-16,-3-4 0 0,6 1 0 0,6-3 0 0,-1-6-48 16,7-1-128-1,-3-1 192-15,5-7-64 0,3 0-128 0,-17-14 0 0,0 0 144 0,0 0-144 0,0 0 0 0,101 32 0 31,-101-32 0-31,0 0 128 0,0 0-128 0,98-11 0 0,-98 11 0 0,0 0 0 0,78-22 0 0,-46 9 0 16,-6 1 128-16,5-2-128 0,-3 0 0 0,3-3 0 16,-1-1 0-16,1 1 0 0,-1-2-160 0,1-2 160 15,-5-2-192-15,1 1 192 16,-5-1-528-16,-4-1 0 0,-1-2 0 0,-3 1 0 31,0 1 48-31,-2-2 16 0,-1 3 0 0,-3-3 0 0,-1 3 464 0,2 2 0 0,-4 2 0 0,4-2 0 0,-4 4 0 0,2 1-144 16,-5 0 144-16,1 8 0 0,1-1-240 0,-4 4 48 15,0 1 0-15,0 4 0 16,-2 4 192-16,0 1 0 0,-3 4 0 0,2-1 160 16,-3 6 448-16,3-1 96 0,-2 4 0 0,-2 2 16 15,1 2-144-15,1 2-16 0,0 1-16 0,2 0 0 16,3 3-352-16,-6-1-192 0,6 5 192 0,-1-5-192 16,1 6 0-16,1-3 0 0,1 3 0 0,2-1 0 15,-1 4 0-15,-1 0 128 0,1-4-128 0,-3-1 160 16,-3-3 160-16,-2 3 16 0,-4-2 16 0,-5 1 0 15,-4-1-192-15,1-2-32 0,-7 1-128 0,-4-1 192 16,-2 3-16-16,2-1-16 0,-3-2 0 0,5-5 0 16,0-3 80-16,5-4 16 0,2-4 0 0,1-3 0 15,9-2-688-15,-3-5-128 0,5-3-16 0,5-8-16 16,2-4-1728-16,7-8-352 0,2-3-64 0,9-11-16 16,1-3-704-16,7-3-128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0:53:49.6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07-25T20:54:22.113"/>
    </inkml:context>
  </inkml:definitions>
  <inkml:trace contextRef="#ctx0" brushRef="#br0">9640 10673 11055 0,'8'-1'976'0,"-2"-3"-784"0,1 2-192 0,-6 1 0 16,4-1 768-16,2-2 96 0,7-4 32 0,7-1 0 15,7-5-896-15,-2 0 0 0,0 2 0 0,-6 0-128 16,-3 1-368-16,-1-1-64 0,-2 7-16 0,-9 0 0 16,2 1 832-16,-2 1 176 0,-1 3 16 0,-3 0 16 0,3 0 944 0,-8 3 192 15,4 1 48-15,-1-3 0 0,-1 6-288 0,0-1-48 16,2 6-16-16,-5-2 0 0,5-1-656 0,-4 3-128 15,-1-1-16-15,2-3-16 0,-3 1-192 0,3 3-32 16,1-3-16-16,-1-4 0 0,3 4 64 0,-4-2 16 16,3 0 0-16,-3-4 0 0,4 3-32 0,-5 1 0 15,1-6 0-15,-1 3 0 0,2 1-128 0,-4 0-32 16,1-1 0-16,-2 3 0 0,2-6 128 0,-2 6 0 16,-4-1 16-16,1-1 0 0,-3 0 112 0,2 4 0 15,-5-6 16-15,3 6 0 0,-4-4-400 0,1 2 128 16,-6 0-128-16,2 0 0 15,-1 2-256-15,4-4-128 0,-1 4-16 0,3-4-16 16,2 4 0-16,6-6 0 0,-1 6 0 0,0-4 0 0,0 2 416 0,4-2 0 0,-2 0 0 0,2 2 0 16,0 0 144-16,0 0-144 0,1 2 192 0,-5-4-192 15,4 4 128-15,-4 3-128 0,2-3 0 0,-1 1 0 16,-1-1 576-16,0 5 0 0,1-5 0 0,-1 5 0 16,2-4-80-16,0 1-16 0,2 1 0 0,-4-2 0 15,0 2-272-15,4-3-48 0,-2 3-16 0,0-3 0 16,4 1 192-16,-3-1 48 0,3 3 0 0,3-1 0 15,-4 1 256-15,3-2 48 0,1 1 16 0,-2-1 0 16,2 4-160-16,0-2-32 0,2 2 0 0,-2 2 0 0,1-5-128 0,3 2-48 16,-4-13 0-16,0 0 0 0,0 0-144 0,26 65-48 15,-26-65 0-15,0 0 0 0,0 0-16 0,49 63-128 16,-49-63 192-16,0 0-64 0,0 0-128 0,40 57 0 16,-40-57 0-16,0 0 0 0,0 0 0 0,19 63 0 15,-19-48 0-15,0-1 0 0,-2 4 192 0,-1-1-32 16,1 2-16-16,-1-1 0 0,-1-1 16 0,2 1 0 15,-1-1 0-15,3 0 0 0,0 1-160 0,0-4 192 16,0 0-192-16,3-2 192 0,-3-12-192 0,0 0 0 16,0 0 0-16,14 56 128 0,-14-42-128 0,2 0 0 15,0 3 0-15,-2-17 0 0,0 0 0 0,5 45 0 16,-5-45 0-16,0 0 0 0,11 49 0 0,-11-49 0 16,0 0 0-16,15 47 0 0,-15-47 0 0,0 0 0 0,0 0 0 15,23 63 0-15,-23-63 0 0,0 0 0 0,0 0 0 0,26 57 0 16,-26-57 0-16,0 0 0 0,0 0 0 0,31 52 0 15,-31-52 0-15,0 0 0 0,0 0 0 0,0 0 0 16,44 58 0-16,-44-58 0 0,0 0 0 0,0 0 0 16,0 0 0-16,49 61 0 0,-49-61 0 0,0 0 0 15,0 0 0-15,35 54 0 0,-35-54 0 0,0 0 0 16,0 0 0-16,0 0 0 0,34 66 0 0,-34-66 0 16,0 0 0-16,0 0 0 0,0 0 0 0,34 56 0 15,-34-56 0-15,0 0 0 0,0 0 0 0,0 0 0 16,0 0 0-16,76 45 0 0,-76-45 0 0,0 0 128 0,0 0-128 15,0 0 0-15,89 30 0 0,-89-30 0 0,0 0 0 0,0 0 0 16,72 35 0-16,-72-35 0 0,0 0 0 0,0 0 0 16,71 50 0-16,-71-50 0 0,0 0 0 0,0 0 0 15,84 52 0-15,-84-52 0 0,0 0 0 0,66 37 0 16,-66-37 0-16,0 0 0 16,70 35 0-16,-70-35 0 0,0 0 0 0,68 35 0 0,-68-35 0 0,0 0 0 15,66 40 0-15,-66-40 0 0,0 0 0 0,0 0 0 16,94 43 0-16,-94-43 0 0,0 0 0 0,83 23 0 15,-83-23 0-15,0 0 0 0,98 9 0 0,-98-9 0 16,75-6-144-16,-75 6 144 0,80-3 0 0,-80 3 0 16,77-9 0-16,-77 9 0 0,73-7 0 0,-73 7 0 0,66-7 0 15,-66 7 0-15,0 0 0 0,98-9 0 0,-98 9 0 0,66-8 0 16,-66 8 0-16,71-11 0 0,-71 11 0 0,79-15 0 16,-79 15 0-16,80-20 0 0,-80 20 0 0,78-22 0 15,-78 22 0-15,75-21 0 0,-75 21 0 0,75-21 0 16,-75 21 0-16,67-23 0 0,-67 23 0 0,66-26 0 15,-66 26 0-15,75-35 0 0,-75 35 0 0,78-36 0 16,-36 15 0-16,-2-2 0 0,0 4 0 0,-2-2 0 16,-38 21 0-16,79-36-128 0,-79 36 128 0,77-33 0 15,-77 33 0-15,73-28 0 0,-73 28 0 0,71-35 0 16,-71 35 0-16,61-35 0 0,-35 18 0 16,2-1 0-16,-28 18 0 0,52-36 0 0,-25 15 0 0,-5 3 0 0,-3 3 0 0,2-1 0 15,-3-1 0-15,-4-1 0 0,1 1 0 0,-1-2 0 16,-3-2 0-16,1 3 0 0,-3-1 0 0,-4-2 0 15,2 4 0-15,0-6 0 0,2 4 0 0,-2-5 0 16,1 4 0-16,3-4 0 0,1 0 0 0,-3-6 128 16,-1 4-128-16,3-5 144 0,-1 1-144 0,1-1 0 15,-3-1 0-15,-2 1 128 0,1 5-128 0,-2-4 0 16,0-1 0-16,-5 5 0 0,0-2 0 0,-2 2 128 16,1 0-128-16,-5-1 0 0,1 5 128 0,0-4-128 15,1 3 0-15,-1-3 128 0,-2 5-128 0,5-7 0 16,-3 5 144-16,2-3-144 0,-2 0 0 0,-2 4 128 15,1-5-128-15,-1 1 0 0,-1 4 0 0,-3-4 128 0,2-1-128 16,-4 1 0-16,-3 4 0 0,5-4 0 0,-6 5 0 0,3-2 128 16,2 0-128-16,-2-3 0 0,0 7 0 0,2-5 128 15,0 1-128-15,1-3 0 0,-1 3 128 0,0 1-128 16,1-4 0-16,-1-1 0 0,2 5 0 0,-6-1 128 16,5-1-128-16,-4-4 0 0,-1 7 0 0,0-2 0 15,1 4 0-15,-4-2 0 0,1 7 0 0,-1 0 0 16,2-1 128-16,-6 1-128 0,2 5 128 15,-2-3-128-15,-3 1 0 0,-2 3 144 0,2-4-144 0,-5 1 0 16,-1-1 0-16,3 3 0 0,-3-3 0 0,1-2 0 16,1 5 0-16,1-5 0 0,1 6 0 0,0-5 0 0,0 0 0 15,0 2 0-15,0 2-128 0,-1-1 128 0,-1 3 0 0,-1-2 0 16,-1 2 0-16,1-1 0 0,-4 2 0 0,-1 1-144 16,1 2 144-16,-5-3 0 0,0 3-128 0,1-1 128 15,-1 4-128-15,0-1 128 0,5 1-176 0,-5 0 176 16,2 0-208-16,-2 1 80 0,0 1-16 0,0-2 0 15,0 2 0-15,-2 3 0 0,0-1 144 0,-2 1-208 16,1-2 80-16,-3 3 128 0,-1 1-144 0,2-6 144 16,-2 6 0-16,2-5 0 0,5 5 0 0,0-2-128 15,1 0 128-15,3-1 0 0,3 1 0 0,-1-1-128 16,1-1 128-16,0-1 0 16,4 1-256-16,-3-1 48 0,3-2 16 0,1 0 0 0,-4 0-32 0,1-5 0 0,5 5 0 0,-7-2 0 15,1 2 224-15,-1 0-176 0,0 2 176 16,-2 3-160-16,2-1 160 0,2 4 0 0,-2 6 0 0,1-2 0 15,4 6-224-15,-1 4-16 0,1 5 0 0,2 7 0 32,0 3-1664-32,3 7-336 0</inkml:trace>
  <inkml:trace contextRef="#ctx0" brushRef="#br0" timeOffset="13276.75">11708 4445 8287 0,'-3'5'736'0,"3"0"-592"0,0-1-144 0,3-2 0 15,-3 1 384-15,0 2 64 0,0 4 0 0,0 3 0 16,-3 9-448-16,-3-2-192 15,-2 4 0-15,-1-6 16 0,-5 4 176 0,2-2-128 0,-2-1 128 0,-2 3-128 16,0 0 752-16,-1-2 144 0,1 3 48 0,1 1 0 16,2-2 224-16,5-4 48 0,-1 4 16 0,4-2 0 15,-2-1-272-15,2 3-48 0,5-2-16 0,-6 2 0 16,6-2-416-16,-3 2-96 0,1 2 0 0,0-3-16 16,1 3 0-16,-3 0 0 0,2 3 0 0,2-3 0 15,0 1 240-15,2-5 48 0,2 4 16 0,-1-2 0 0,2-2 96 16,1-2 0-16,2 8 16 0,-2-6 0 0,1 3-112 15,-2-1-32-15,0 0 0 0,0-2 0 0,2 2-112 0,-5-2-16 16,5-1-16-16,-7 4 0 0,3-4 128 0,-1-1 16 16,2 1 16-16,-3-4 0 0,3 1 96 0,-1-1 16 15,-1 0 0-15,5 4 0 0,-2-1-112 0,-1-3-16 16,3 3 0-16,0 1 0 16,3-4-128-16,2 1-48 0,-12-15 0 0,0 0 0 0,0 0-80 0,0 0-32 15,84 68 0-15,-84-68 0 0,0 0-64 0,0 0-16 16,87 32 0-16,-62-29 0 0,-1 2-144 0,-1-1 192 15,3-4-192-15,-7 5 192 0,5-3-48 0,2 0 0 16,-1 1 0-16,-1-1 0 0,-1 1 48 0,0 3 16 16,-1-3 0-16,3 2 0 0,2 2-80 0,-27-7 0 15,0 0-128-15,88 18 192 0,-88-18-192 0,0 0 0 0,92 22 128 0,-92-22-128 16,0 0 0-16,89 23 0 0,-89-23 0 0,0 0 0 16,83 31 128-16,-83-31-128 0,0 0 0 0,81 32 144 15,-81-32-144-15,0 0 0 0,87 34 144 0,-87-34-144 16,0 0 0-16,103 27 144 0,-103-27-144 0,74 13 0 15,-74-13 128-15,75 13-128 0,-75-13 0 0,79 8 0 16,-79-8 0 0,76 6 0-16,-76-6 0 0,70 12 0 0,-70-12 0 0,0 0 0 0,93 14 0 0,-93-14 0 15,0 0 0-15,83 17 0 0,-83-17 0 0,0 0 0 16,89 14 0-16,-89-14 0 0,66 7 0 0,-36-7 0 16,7 0 0-16,-3-2 0 0,3 2 0 0,1-5 0 0,-1 5 0 15,1-2 0-15,2 1 0 0,-3-5 0 0,1 5 0 0,-6-3 0 16,-1 1 0-16,0 1 0 15,2-2 0-15,-5 4 0 0,2-3 0 0,-2 3 0 0,1 0 0 0,-1-2 0 16,2 2 0-16,-4 0 0 0,2 0 0 0,2 0 0 16,-3 0 0-16,5-3 0 0,-3 3 0 0,1 0 0 15,1 0 0-15,-31 0 0 0,60 5-176 0,-60-5 176 16,64 0-192-16,-64 0 192 0,58 3-160 0,-30-3 160 16,3 0-128-16,-1-3 128 0,1 3 0 0,-1-5 0 15,3 5 0-15,-4-4 0 0,3 4 0 0,-3-1 0 16,6 1 0-16,-4-4 0 0,1 4 0 0,3 0 0 15,0 0 0-15,-1 0 0 0,-34 0 0 0,74 5 0 16,-74-5 0-16,69 4-128 0,-69-4-64 0,0 0-16 16,96 14 0-16,-96-14 0 0,0 0 80 0,89 14 128 0,-89-14-208 0,0 0 80 15,84 10 128-15,-53-8 0 0,-31-2 0 0,70 0 0 16,-70 0 0 0,75 0 0-16,-75 0 0 0,75 0 0 0,-34-2 0 0,0-1 0 0,-3-1 0 0,-2 2 0 15,3-1 0-15,-4-1 0 0,-6 3 0 0,1-3 0 16,-1 1 0-16,1 3 0 0,1-2 0 0,-3 2 0 15,2 0 0-15,1 0 0 0,1 0 0 0,-32 0 0 16,66 2-160-16,-66-2-96 0,64 0-32 0,-64 0 0 31,67 3-192-31,-36-3-32 0,-31 0-16 0,63-3 0 0,-34 1 288 0,-1-5 64 0,-2 5 16 0,1-5 0 16,-1 2 160-16,-4-4 0 0,4 4 0 0,-3-2 0 0,3 0 144 0,0-2 16 16,1 1 0-16,-1-1 0 0,0-3 32 0,0 3 0 15,2 0 0-15,-2-3 0 0,-3 2-192 0,3-2 0 16,-5-2 0-16,1 1 0 0,-4 0 0 0,-4-1-144 31,3-4 144-31,-6 4-160 0,4-1 160 0,-4-3 0 16,1-1 0-16,0 0-128 0,2 0 528 0,0-4 112 0,3 0 32 0,1-3 0 0,-1 0 64 0,6-2 16 15,-2-1 0-15,1-3 0 0,5 4-368 0,-8-5-80 16,2 0-16-16,-4-2 0 0,1 1-160 0,-3-1 0 31,1 3 0-31,-7 1 0 0,1 1 0 0,-3 4 0 16,-2 0 0-16,-1 0 0 0,-2 3 0 0,1 1 0 0,0-1 128 15,-3 2-128-15,2 4 320 0,-2-1-32 0,0 1 0 0,0 0 0 16,0 1-160-16,-2-2-128 0,-1 5 192 0,0-3-192 16,1 2 128-16,-7-3-128 0,2 4 0 0,0-2 0 15,-2 2 192-15,1 0-192 0,1 0 192 0,-2 1-192 16,4 2 192-16,-4-4-192 0,-1 2 192 0,-1-1-192 16,1-4 128-16,-3 3-128 0,0-3 0 0,-5-3 0 15,1 0 0-15,-6 0 0 0,0 1 0 0,-3 0 0 16,-3 2 0-16,1-1 0 0,-5 4 0 0,1-3 0 15,4 3 176-15,-3 0-176 0,1 2 160 0,3-2-160 16,-3-2 0-16,2 2 128 0,-2 2-128 0,1-5 0 16,-3 1 0-16,1 0 0 0,0 1 0 0,-1-1 0 0,1-1 0 15,-4 3 0-15,0 0 0 0,-5 0 0 0,-3-2 0 0,-4 4 0 16,-2-2 0-16,-2 0 0 0,2 4 0 0,-3-1 0 16,0 2 0-16,-2-1 0 0,2 5 0 0,-6 1 0 15,4 4 0-15,2-3 0 0,-4 3 0 0,2 0 0 16,-4-2 0-16,1-1 0 0,-1 3 0 0,1-4 0 15,-1 4 0-15,1 0 0 0,1 0 0 0,2 0-128 16,-2 4 128-16,2-4 0 0,2 0 0 0,-2 0 0 16,-2-4 0-16,-1-1 0 0,3 0 0 0,-7-1 0 15,2-1 0-15,-2 7 0 0,3-1 0 0,-5-1 0 16,2 4 0-16,0-2 0 0,-1 1 0 0,-3-1 0 16,-3 0 0-16,0-1 0 0,5-3 0 0,1 1-128 15,-3 3 128-15,3 0 0 0,-1 0 0 0,0 3-160 0,-1 2 160 0,-6 2-128 16,-3 0 128-16,-4-3-128 0,0 5 128 0,-3 3-128 15,2-2 128-15,-2 8 0 0,-4 4 0 0,0-1 0 16,-5 2 0-16,-1-1 0 0,-4 3 0 0,1-6 0 16,-2 7 0-16,0-3 0 0,5-1 0 0,-4-6 0 31,-4-2-448-31,1-5-16 0,4-6 0 0,6-3-17536 0</inkml:trace>
  <inkml:trace contextRef="#ctx1" brushRef="#br0">20346 17891 0,'0'0'0,"0"0"16,0 0-1,0 0 1,0 0-1,0 0 1,0 0 0,0 0-1,0 0 1,0 0 0</inkml:trace>
  <inkml:trace contextRef="#ctx0" brushRef="#br0" timeOffset="33315.37">11996 10875 5519 0,'-9'0'496'0,"4"0"-496"0,-2 0 0 0,5-1 0 15,-2-1 320-15,3 0-16 0,1-1-16 0,-4 1 0 16,-1-5-288-16,-2-2 0 0,2 4 0 0,-4-4 0 15,4 4 0-15,-4-2 0 0,2 2 0 0,0 2 0 16,4-3 560-16,-6 6 48 0,2 0 16 0,0 0 0 16,-2 7-176-16,1-2-48 0,-5 4 0 0,-1 0 0 15,-1 1-16-15,-1-1-16 0,0 7 0 0,-1-6 0 16,0 4-240-16,-3-5-128 0,1 3 160 0,2-2-160 16,-1 1 128-16,3-1-128 0,1-1 0 0,0 0 144 0,0-4 64 15,2 4 16-15,-1-1 0 0,5 1 0 16,3 0 288-16,-4 0 64 0,4-1 16 0,-1 4 0 0,3-1 336 0,-1-2 64 15,3 5 16-15,-3-4 0 0,4 4-112 0,0-4-32 16,0 3 0-16,2-5 0 0,1-3 16 0,4 2 0 16,0-5 0-16,2 2 0 0,0-4-432 0,3-4-96 15,-3 2-16-15,1-1 0 0,2-2-336 0,1-2 0 16,-5 2 0-16,3-4 128 0,-3 0-128 0,1 0 176 16,-2-1-176-16,2 0 192 0,-2-1-64 0,0 2 0 15,-5-3 0-15,1 3 0 0,0 1 0 0,-3-3-128 16,2 3 192-16,-4-1-64 0,2 0-128 0,0 0 160 0,-3-3-160 15,3 4 160-15,-2-3-160 0,-1 2 0 0,-1 4 144 0,-1 2-144 16,-2-1 0-16,0 8 0 16,-2 1 0-16,1 4 0 0,-5 6 0 0,1-1 128 0,2 5 0 0,-4-1 0 15,2 4 336-15,3-4 80 0,-3 3 16 0,3-4 0 16,2 1-240-16,0-4-64 0,2-1 0 0,0 1 0 16,1-1-256-16,4-5 0 0,-3 1 0 0,3-4 0 15,3-1 0-15,-3-4 0 0,5 3 0 0,1-6 0 16,2 3 0-16,1-5 128 0,3-1-128 0,-3-1 160 15,3-1 80-15,2-5 16 0,-3 3 0 0,1-4 0 16,0-2-80-16,-2 1-16 0,-1-1 0 0,-2-1 0 16,0 3-160-16,0-4 0 0,-7 8 0 0,2-2 0 15,-4-1 0-15,-1 3 0 0,-3-2 0 0,1 7 0 0,-2-2 0 0,-2 1 0 16,1 6 0-16,-3 0 0 0,3 0 0 0,-5 7 0 16,3 0 0-16,-1 2 0 0,1 0 0 0,-2 5 0 15,1-2 0-15,-1 5 0 0,2-3 0 0,-1 4 0 16,1-1 0-16,1 4 0 0,0-2 0 0,1 2 192 15,-1 0-64-15,4-2 0 0,-2 4 400 0,0-6 80 16,3 1 16-16,1-1 0 0,1 0-240 0,0-6-32 16,4-4-16-16,0-4 0 0,3-1-336 0,2-4 0 15,2 1 0-15,1-6 0 16,2-2-672-16,2-7-160 0,0 2-16 0,2-3-16 16,-2-1-848-16,0 1-160 0,0 0-48 0,-2 1 0 15,4-2 384-15,-2 1 80 0,-1 1 16 0,-4 1 0 16,2-1-288-16,-3 2-64 0</inkml:trace>
  <inkml:trace contextRef="#ctx0" brushRef="#br0" timeOffset="50236.48">19637 8980 7359 0,'-4'4'656'16,"3"-1"-528"-16,-3-1-128 0,1 0 0 0,1 0 768 0,-2 1 112 15,-1 2 16-15,-9 9 16 0,2 2 112 0,-5 0 32 16,3 3 0-16,0 0 0 0,5-5 48 16,2 3 16-16,4-3 0 0,1-2 0 15,2 2-624-15,0 2-128 0,0-2-32 0,2 0 0 0,-1-2-32 0,-1-1-16 16,2 1 0-16,2 0 0 0,-4 2 432 0,0-2 96 16,-4 2 16-16,2-4 0 0,1 6 96 0,-1-2 32 15,-2 0 0-15,-1 0 0 0,0 2-32 0,-2-2 0 16,2-1 0-16,-1 5 0 0,3-2-48 0,-2-2-16 15,5-1 0-15,-4 1 0 0,4 0-320 0,4-2-64 16,-3-3-16-16,3 5 0 0,1-5-304 0,2 5-160 0,-2-4 160 16,1 1-160-16,2-3 224 0,1 1-48 0,0 3-16 0,3-5 0 15,-3 0 256-15,1-2 48 0,2 2 16 0,1-1 0 16,0-1-240-16,0 0-48 0,1-1-16 0,0 1 0 16,-2 2-176-16,-2-2 0 0,2 0 144 0,1-1-144 15,1 1 192-15,-4 0-48 0,2-1 0 0,0 1 0 16,2-2-16-16,4 3 0 0,-4-3 0 0,3 1 0 15,1-1-128-15,-1-1 0 0,0 1 144 0,1-1-144 16,-1 1 0-16,-1 3 0 0,1-3 0 0,-1 1 0 16,0 1 0-16,-1 0 0 0,-1 0 0 0,-1-1 0 15,-3 3 144-15,2 0-144 0,0 0 192 0,-1-2-192 0,1 4 224 16,-2-4-64-16,3-2-16 0,-1 3 0 0,2-3-16 16,0 2-128-16,0-1 192 0,0 1-64 0,1-2-128 0,3 1 0 15,-1-2 0-15,-3 3 128 0,4-2-128 0,-1 1 0 16,-3-2 0-16,0 1 0 0,2 4 0 0,1-2 0 15,2 1 0-15,-1-1 0 0,-1-2 0 0,4 2 0 16,2 2 0-16,-1-5 128 0,-22-2-128 16,0 0 0-16,0 0 0 0,101 9 0 0,-101-9 0 0,0 0 0 15,0 0 128-15,98-2-128 0,-77 2 0 0,1 0 0 16,-4-2 0-16,-1 2 0 0,2 0 0 0,-1 0 0 16,-1 0 0-16,1 0 0 0,-1 0 0 0,1 0 0 15,-1 0 0-15,0 0 0 0,3-1 0 0,1 1 0 0,1-4 0 0,-22 4 0 16,0 0 0-16,0 0 0 0,0 0 0 0,110-9 0 15,-110 9 0-15,0 0 0 0,0 0 0 0,106-8 0 16,-106 8 0-16,0 0 0 0,96-14 0 0,-96 14 0 16,0 0 0-16,99-18 0 15,-99 18 0-15,0 0 0 0,93-22 0 0,-93 22 0 0,0 0 0 0,90-21 0 16,-90 21 0-16,0 0 0 0,89-16 0 0,-89 16 0 16,0 0 0-16,0 0 0 0,101-15 0 0,-101 15 0 15,0 0 0-15,0 0 0 0,115-18 0 0,-115 18 0 16,0 0 0-16,89-14 0 0,-89 14 0 0,0 0 0 15,93-19 0-15,-93 19 0 0,0 0 0 0,83-26 0 16,-60 17 0-16,0-3 0 0,-3 3 0 0,3-3 0 0,-5 2 0 16,1-3 0-16,-2 0 0 0,-1-1 0 0,-1-2 0 0,1 0 0 15,-2 1 0-15,-5 1 0 0,1 1 0 0,1-1 0 16,-1 2 0-16,-1-2 0 0,-2 0 0 0,3 2 128 16,-4-2-128-16,2 2 0 0,-3-2 144 0,2 0-144 15,-1 0 160-15,-1-1-160 0,2 1 128 0,2 0-128 16,-4 0 0-16,0-2 144 0,2 2-144 0,-5 2 0 15,5-2 0-15,-7 4 0 0,5-3 0 0,-5 1 0 16,0 2 0-16,-4-2 128 0,3 3-128 0,-8-2 160 16,6-1-160-16,-8 4 160 0,2-5-160 15,-3 5 160-15,3-1-160 0,-4 0 160 0,-3 2-160 0,0 0 192 0,0-1-192 0,-1 2 192 16,0 3-192-16,-1-2 0 0,2-1 0 0,4 1 128 16,-2-2-128-16,-1-1 0 15,1 2 0-15,2-2 0 0,-4-1 0 0,4-3 128 16,-2 3-128-16,-4 0 0 0,3-1 0 0,-1-2 0 0,-5 3 128 0,0-5-128 15,-2 5 0-15,-4 1 0 0,-3-1 0 0,-1 0 128 16,-1 0-128-16,1 1 0 0,-4-1 0 0,0 0 128 16,-1 4-128-16,6 2 0 0,-1-3 0 0,4-2 128 15,1 4-128-15,-2-1 0 0,2 0 0 16,-5 1 0-16,1-1 0 0,-1 0 0 0,0-2 0 0,-3 5 0 16,1-5 0-16,-2 5 0 0,-3-1 0 0,2-1 0 0,-5-1 0 0,1 5 0 15,2-3 0-15,3 3 0 0,4 0 0 0,-4 0 0 16,7 3 0-16,-3-3 0 0,3 4 0 0,-4-3 0 15,-1 3 0-15,0 1 0 0,-2 0 0 0,2-1 0 16,0 3 0-16,0-2 0 0,0 0 0 0,2 2 0 16,-1-2 0-16,1 1 0 15,-1-1 0-15,-1 2 0 0,0-2 0 0,-2 0 0 0,4 4 0 0,-2-4 0 16,0 2 0-16,-2-2 0 0,4 4 0 0,-4 0 0 16,-5 3 0-16,5-3 0 15,-3 1 0-15,1-1 0 0,6 5 128 0,-4-4-128 0,5 1 0 0,-1 1 0 16,3-2 0-16,-4-1 0 0,6 3 0 0,0-3 0 0,0 0 0 15,0-4 0 1,5 0-576-16,2 2 0 0,1-5 0 0,4-2-18304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0" timeString="2023-07-25T20:55:19.7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7-25T20:55:20.296"/>
    </inkml:context>
  </inkml:definitions>
  <inkml:trace contextRef="#ctx0" brushRef="#br0">12098 15977 0,'-73'-28'0,"12"4"15,47 19 1,14 10 0,37-5-1,-8 0 1,-4-9-1,-6-5 1,-5 9 0,-14 1-1,-3 4 1,-6 6 0,-5 4-1,-4 6-15,-4 1 16,1 8-1,-2-3 1,9-8 0,-1-3-1,4-8 1,4 2 0,2-1-1,0 4 16</inkml:trace>
  <inkml:trace contextRef="#ctx1" brushRef="#br0">1964 8639 3279 0,'-6'4'0'0,"3"-4"128"0,1 0-128 0,2 0 192 0,0 0-192 0,-3 0 0 0,-1 0 0 0,-1 0 0 32,0 0 368-32,-4-2 32 0,2-3 16 0,2 5 0 0,1-4-64 0,2 2-16 0,-3-1 0 0,2-2 0 15,3 1 432-15,-5 2 96 0,5-1 16 0,-4-2 0 16,4-2 80-16,-3 2 32 0,1-1 0 0,2 1 0 31,0-2-368-31,0 4-80 0,0-3-16 0,0 3 0 0,0-2-352 0,0 1-176 0,5-1 160 0,-5 0-160 16,4 1 144-16,-4-1-144 0,1 2 128 0,3-3-128 31,-1 3 256-31,2-2-16 0,-3 3-16 0,5 0 0 16,-3 0 144-16,1-1 16 0,-2 6 16 0,3-3 0 15,-3 4 0-15,2-2 0 0,-3 3 0 0,5-2 0 16,-5 6 96-16,1 3 16 0,1-1 0 0,-4 3 0 16,5 1 64-16,-5 3 0 0,0-1 16 0,2 1 0 15,1 1-144-15,1 2-16 0,-3-2-16 0,3 2 0 0,-1-4-288 16,1 1-128-16,1-5 0 0,0 0 128 0,1-3-128 0,1-1 0 15,1-4 0-15,1-1-176 0,-2 1-48 0,2-5-16 16,1-2 0-16,-1-1 0 16,5-1-1360-16,-6-1-256 0,3 3-64 0,-2-1-6544 15</inkml:trace>
  <inkml:trace contextRef="#ctx1" brushRef="#br0" timeOffset="282.98">2174 8622 4607 0,'-3'3'192'0,"1"-3"64"0,2 0-256 0,0 0 0 0,0 0 0 0,0 0 0 16,2 0 624-16,1 2 80 0,-1-2 0 0,0 3 16 15,3 3-336-15,-5-1-80 0,0 4-16 0,2-1 0 16,0 1 1008-16,-1 3 208 0,3 0 32 0,-2-1 16 15,1-3 128-15,1 6 32 0,-1-1 0 0,2-5 0 16,-1 5-832-16,1-3-176 0,-3 2-16 0,1-1-16 16,1 1-672-16,-4 2 0 0,5 1 0 0,-2 1 0 0,-1 0 0 0,2-2-176 15,-1 0 48-15,-3-2 0 16,5 0-1152-16,-3-3-208 0,5 1-48 0,-5-1-6624 16</inkml:trace>
  <inkml:trace contextRef="#ctx1" brushRef="#br0" timeOffset="880">2408 8949 2015 0,'-4'0'0'0,"3"0"0"0,-1 0 0 0,0 0 176 0,2 0-176 0,0 0 0 0,0 4 0 0,0-4 0 15,0 0 608-15,-3 0 96 0,3 3 0 0,-2-1 16 16,2 1 48-16,2 3 0 0,-2 0 0 0,3 1 0 16,-3 0 464-16,2 2 112 15,1 2 0-15,1-3 16 0,-2 4-272 0,1 2-48 0,2 0-16 0,2 2 0 16,-5-2-320-16,5 0-64 0,-2 3 0 0,-1-4-16 16,1-1-384-16,0-2-80 0,0-1-16 0,2 0 0 15,-3-4-144-15,1 3 0 0,-1-2 0 0,1-3 0 0,4 1 0 0,-4-3 0 16,0-1 0-16,2 0 0 15,2-5-144-15,-4 3 144 0,4-1 0 0,-1-2 0 0,1-2-128 0,-4-2 128 16,4 0 0-16,0-1 0 0,-1-2-352 0,-2 1 32 16,-1-4 16-16,2 1 0 0,-4 1 48 15,3 0 0-15,-3 0 0 0,2-1 0 0,-5 6 128 0,2-3 128 16,0 4-192-16,-2 6 192 0,0 1-144 0,0 1 144 16,0 3 0-16,0 1-144 0,0 2 144 0,0-2 0 15,0 6 128-15,1-1-128 0,3 1 192 0,-2-3-48 16,1 6 0-16,2-2 0 0,2 1 16 0,-1-3 0 15,-3 6 0-15,6-6 0 0,-4 4 0 0,-1-2 0 16,1 0 0-16,0-1 0 0,0-2-16 0,-1-1 0 0,3 1 0 16,-2-4 0-16,4 4-144 0,-4-6 0 15,4 3 0-15,-4-1 128 0,3-2-128 0,-1-3 0 0,2 4 0 0,-2-4 0 16,2 0 0-16,0 0 0 0,3 0 0 0,-4-4 0 16,1 3 128-16,0-6-128 0,0 1 192 0,-1 1-64 15,1-7 176-15,0 2 16 0,-1-3 16 0,-2-1 0 16,2-1-144-16,1-8-16 0,0 6-16 0,0-6 0 15,-4 2-160-15,0-1 128 0,2 1-128 0,-2 1 128 16,-1 3-128-16,1 0-256 0,-2 4 64 0,-1 3 16 16,2 1-912-1,-3 1-192-15,1 8-48 0,0-4-6288 0</inkml:trace>
  <inkml:trace contextRef="#ctx1" brushRef="#br0" timeOffset="1430.44">3133 8947 6447 0,'0'6'272'0,"0"-3"80"0,0-1-352 0,0 5 0 0,0-5 0 0,0 1 0 16,3 2 1056-16,-3 0 144 0,0 6 16 0,-3 5 16 15,3 1-368-15,-2 0-80 0,2 4-16 0,0-2 0 16,0-3 16-16,0-2 0 0,0 0 0 0,0 3 0 16,0-4-400-16,2 1-96 0,-2-2-16 0,3-2 0 15,-3-1-272-15,0 0 0 0,4-2-128 0,-2-2 128 16,1-3 0-16,-3 1 0 0,3-3 0 0,3 0 0 16,-5-3-176-16,3 3 176 15,1-6-192-15,-1-2 192 0,-1-1-272 0,2-2 48 0,-1-1 16 0,-1-5 0 16,3 5-304-16,-1-4-64 0,0 0-16 0,2-1 0 15,-5 1-144-15,5 1-32 0,-2-3 0 0,-3 1 0 16,1 6 464-16,1-1 96 0,-3 3 16 0,-1 1 0 0,2 8 192 0,-4-2 0 16,1 4 0-16,1 6 160 0,-4 1 128 0,2 3 32 15,-1 2 0-15,-1 7 0 0,3-2 416 0,-3 2 96 16,1 4 0-16,1-5 16 0,2 3-432 0,0 0-96 16,0-4 0-16,0 0-16 0,0-2-304 0,5-3 0 15,-1 0-128-15,1-5 128 0,4-2-144 0,-1-4 144 16,1-1-128-16,2-2 128 0,1-2 0 0,-4-4 0 15,5 0 0-15,1-2 0 0,-2-5 0 0,2-1 0 16,0 2-144-16,-2-3 144 0,2-1 0 0,-2-3 0 16,2-2 0-16,-4 2 0 0,3-2 0 0,-1 0 0 15,-2-2 0-15,2 1 0 0,-1-1-256 0,1 0 0 0,-3-1 16 16,0 5 0 0,-1-2-656-16,1 3-128 0,1-1-16 0,-1 2-4352 0</inkml:trace>
  <inkml:trace contextRef="#ctx1" brushRef="#br0" timeOffset="2044.26">3718 8944 4607 0,'-3'3'192'0,"1"-1"64"0,2-2-256 0,0 0 0 15,0 0 0-15,0 4 0 0,2-4 592 0,1 3 80 16,-1 2 16-16,2 1 0 0,1 2-336 0,-2 1-64 16,1 3-16-16,-1 0 0 0,2 4 688 0,-5 0 128 15,2 1 16-15,-2 2 16 0,0 2-48 0,0-2-16 16,0 2 0-16,-2-2 0 15,2-1-576-15,0-1-112 0,0-3-32 0,0-2 0 0,0-6-176 0,0 2-32 16,6-4-128-16,-3-4 192 0,-1 0-192 0,1-4 0 16,1-1 0-16,1 0-160 0,-1-2-48 0,1-2-16 0,-2-1 0 0,3-3 0 15,-1 0-64-15,0-5-16 0,2 4 0 0,-4-3 0 16,3-1 304-16,-1 1 0 0,-2 0-128 0,3-1 128 16,-3 1 0-16,-1 3 0 15,1 0 0-15,-3 2 0 0,0 6 128 0,0 1-128 0,0 5 0 0,-5 2 144 16,5 3 144-16,-7 4 32 0,5 3 0 0,-5 2 0 15,6 3 288-15,-5 1 64 0,5 3 16 0,-1-2 0 16,-2 5-176-16,4-1-16 0,0-4-16 0,0 4 0 16,4-4-224-16,-2 0-64 0,-1 2 0 0,5-2 0 15,-1-1-192-15,-2-5 0 0,6 3 0 0,-4-5 0 0,4-3 0 0,0 1 0 16,-1 0 0-16,1-6 0 0,3-3 320 0,2 0 192 16,-3-5 16-16,3-2 16 0,1-2 32 0,-1-5 0 15,0 2 0-15,2-5 0 0,-2-1-224 0,0-4-32 16,3-1-16-16,1 0 0 0,-1-6-304 0,1-3 0 15,-1 1 0-15,2-4 0 16,4 0-848-16,-2-5-80 0,0 6-16 0,1-1 0 31,1-2-48-31,-2 6-16 0,-4 1 0 0,1 8 0 0,-3 2-1056 0,-2 8-224 0</inkml:trace>
  <inkml:trace contextRef="#ctx1" brushRef="#br0" timeOffset="2295.09">4346 9209 16575 0,'-6'8'736'0,"1"-2"160"0,2 1-720 0,3-2-176 0,-4-2 0 0,4-1 0 0,0 1 624 0,0 3 80 16,-2 6 32-16,-1 0 0 16,3 2-992-16,-5 0-208 0,5-5-48 0,0-1 0 15,-4 1-512-15,8-4-128 0,-3 1 0 0,5-6-16 16</inkml:trace>
  <inkml:trace contextRef="#ctx1" brushRef="#br0" timeOffset="2939.98">5015 9062 11055 0,'0'2'976'0,"-4"-2"-784"16,4 0-192-16,0 0 0 0,0 0 896 0,0 0 128 15,-3 0 16-15,-2-2 16 0,-1-1-272 0,-1 1-48 0,0 0-16 0,-3 2 0 16,1 2-272-16,-1 0-64 0,-4 1-16 0,-4 3 0 16,1 2 48-16,-6 4 16 0,6-1 0 0,-4 1 0 15,2-1 16-15,1-1 0 16,3 0 0-16,4-1 0 0,3 0-64 0,2-4 0 0,8 4 0 0,3-6 0 16,2 6-384-16,4-4 0 0,4 2 0 0,-1 0 0 31,4 2-480-31,-1-6-80 0,2 6-16 0,2 0 0 15,-3-1-48-15,4 3-16 0,-2 1 0 0,-1 0 0 0,0 0 448 0,-2-1 192 0,-3 1-160 0,-2-1 160 16,-3 3 0-16,-7-2 288 0,0 2-32 0,-4-2-16 16,0 2 256-16,-5 1 48 0,-2-1 16 0,-1 0 0 0,-2 0 176 15,-2-5 32-15,0 3 16 0,-3-3 0 0,3 0-80 0,-2-4 0 16,-2 0-16-16,5-3 0 16,-1-1-560-16,0-1-128 0,5-3 0 0,-3-2 0 15,3 0-960-15,4-8-240 0,-2 5-32 0,5-3-9392 16</inkml:trace>
  <inkml:trace contextRef="#ctx1" brushRef="#br0" timeOffset="3411.93">5562 8930 10127 0,'2'-7'448'0,"1"-2"96"16,1 1-544-16,-4 2 0 0,1 1 0 0,-1 2 0 15,4-3 1072-15,-4-6 96 0,3-2 32 0,-1-3 0 16,2-6 0-16,-10 6 0 0,3-1 0 0,-2 1 0 0,-4 3 80 0,0 2 0 16,-3 3 16-16,0 0 0 0,1 4-272 0,-3 5-64 15,2 4-16-15,-2 1 0 0,-1 4-400 0,1-1-80 16,1 6-16-16,3 0 0 0,-2 2-80 0,3-2-32 16,0 7 0-16,1-2 0 0,2 7 240 0,1 0 32 15,-2 4 16-15,2 1 0 0,3 0-368 0,-5 6-64 16,6 1 0-16,-6-1-16 0,5 3-176 0,-2-2 0 15,-1-1 0-15,5-2 0 0,0 3 0 0,0-7 0 16,0 4 0-16,0-3 128 0,0-5-128 0,2-2 128 16,1-3-128-16,-3-4 128 15,0-1-560-15,0-6-112 0,0 1-32 0,0-7 0 16,-3 2-1504-16,1-5-304 0,-3-2-64 0,1-2-8784 16</inkml:trace>
  <inkml:trace contextRef="#ctx1" brushRef="#br0" timeOffset="3647.12">5271 9156 1839 0,'-5'-5'160'0,"1"3"-160"0,1 2 0 0,3 0 0 16,0 0 2512-16,-2 2 480 0,0-2 80 0,-3 0 32 15,2 4 224-15,1 1 64 16,-2 4 0-16,8-1 0 0,-1 4-1376 0,4-1-272 0,4-2-48 0,3-1-16 16,3-2-640-16,1 1-128 0,1-6-16 0,-19-1-16 15,0 0-304-15,0 0-64 0,96-1-16 0,-96 1 0 16,0 0-272-16,0 0-48 0,109-21-16 0,-109 21 0 15,0 0-512-15,0 0-96 0,94-32-32 0,-74 24 0 16,-5 4-1504-16,3-5-320 0,-4 4-48 16,-6 2-16-16,3-3-640 0,-4 3-128 0,1-2-16 0,-2 3-5488 15</inkml:trace>
  <inkml:trace contextRef="#ctx1" brushRef="#br0" timeOffset="3883.23">5762 9116 2463 0,'4'0'0'0,"-4"0"0"0,0 0 144 0,0 0-144 0,0 0 0 0,0 0 0 15,0 4 0-15,-4-1 0 0,3 6 1600 0,-3 1 224 16,-1 8 32-16,-4-1 16 0,4 4 368 0,-2 2 64 15,2-1 0-15,0 5 16 0,1-1-48 0,-1 2-16 16,-2 1 0-16,5 3 0 0,-1-3-528 0,-3-1-96 0,6 0-32 16,-3-2 0-1,3-2-640-15,3-4-144 0,3-3-32 0,-3-5 0 0,6-3-528 0,-2-4-128 0,3-1 0 0,4-4-128 16,-3-4 0-16,4-5 0 0,1 1 0 0,1-10 0 16,-17 18 0-16,0 0 0 0,51-61 0 0,-35 39 0 15,-1-4 384-15,-1-1-16 0,-2-4-16 0,2 0 0 16,-5-1-112-16,0 1-32 0,1 0 0 0,-3 1 0 15,2 7-480-15,-4 2-112 0,0 4 0 0,-1 3-16 16,-1 5-256 0,-3 4-48-16,0 2-16 0,0 3 0 0,-3 0-864 0,-1 7-160 0,3-2-48 15,-3 5-10928-15</inkml:trace>
  <inkml:trace contextRef="#ctx1" brushRef="#br0" timeOffset="4119.46">6351 9306 13583 0,'-3'7'288'0,"-4"-5"64"0,5 1 16 0,-1 1 32 0,3-2-400 0,-2-2 0 16,2 0 0-16,0 0 0 0,-4 3 1792 0,-1 1 288 0,2-3 48 0,-1 5 16 15,2-3-2144-15,-1 4-208 0,3-2-160 0,0 0-16 31,0 1-112-31,0-3-16 0,0 2 0 0,0 2 0 16,0-1 0-16,0-3-16 0</inkml:trace>
  <inkml:trace contextRef="#ctx1" brushRef="#br0" timeOffset="4480.62">6860 9142 1839 0,'-5'-1'160'0,"0"-1"-160"16,3 0 0-16,0-1 0 0,2 3 864 0,-3 0 144 15,-2-4 16-15,-8-3 16 0,-1 0 112 0,-5 2 0 16,2 0 16-16,-1 1 0 0,1 4-208 0,0 6-64 15,-4-3 0-15,3 8 0 16,-1-1 80-16,2 0 16 0,-1 8 0 0,1 3 0 0,-1-2 64 0,4 2 16 16,0-2 0-16,4 5 0 0,0 2-64 0,1-1-16 15,4 1 0-15,-4 4 0 0,5-3 0 0,4 3 0 16,0-4 0-16,4-1 0 16,-2-5-160-16,5 1-48 0,7-3 0 0,-2-3 0 15,3-2-624-15,6-5-160 0,-2-2 0 0,-19-6 0 31,0 0-768-31,82 8-176 0,-82-8-32 0,0 0-16 0,107-5-16 0,-107 5 0 0,0 0 0 0,113-14-9920 0</inkml:trace>
  <inkml:trace contextRef="#ctx1" brushRef="#br0" timeOffset="4920.54">7529 9142 11055 0,'-7'4'976'0,"2"-2"-784"32,0-2-192-32,1 1 0 0,4-1 768 0,-8 2 96 0,-4 2 32 0,-8 1 0 0,-2 0-512 0,-10 4-80 15,3-1-32-15,-3 1 0 0,3 0 704 0,1 0 144 16,2-1 32-16,0 5 0 0,3-3 448 0,-2 4 80 16,3 2 32-16,3-2 0 0,1 3-816 0,1 0-144 15,1 6-48-15,2-6 0 0,4 6-352 0,1-2-80 16,0 0-16-16,4-2 0 15,2 4-112-15,-3-6-16 0,5 0-128 0,2 1 192 0,5-4-192 0,2-2-208 16,3-3 32-16,4-4 16 16,-1 0-480-16,4-3-112 0,-18-2-16 0,0 0 0 15,0 0 64-15,87-24 16 0,-87 24 0 0,0 0 0 16,0 0-208-16,98-58-32 0,-98 58-16 0,0 0 0 0,62-66 448 0,-62 66 96 0,35-52 16 0,-21 26 0 16,-2-2 144-16,2 5 48 0,-9-1 0 15,1 1 0-15,-3 6 320 0,1 1 80 0,-4 4 16 0,0 3 0 16,-6 4 80-16,-1 1 16 0,2 8 0 0,-4 1 0 15,1 4 304-15,-4 1 64 0,3 2 16 0,0 6 0 16,0 3 160-16,1-2 32 0,1 3 16 0,0 5 0 16,2-1-656-16,-4 0-256 0,4 0 176 0,1-3-176 15,1-1-608 1,1 1-224-16,2-2-32 0,0-4-16 16,2 4-880-16,1-5-176 0,1-1-48 0,-1-4-6272 15</inkml:trace>
  <inkml:trace contextRef="#ctx1" brushRef="#br0" timeOffset="5423.04">7782 8622 11055 0,'0'0'976'0,"3"0"-784"15,-3 0-192-15,2 0 0 0,2 0 128 0,-4 3-128 16,3-1 176-16,2 3-176 16,-1 2-288-16,1-2-160 0,-1 4-48 0,-3 5 0 0,-1-5 1392 0,-1 3 288 15,-1 2 48-15,-3 1 16 0,-1-1 384 0,-2 0 80 16,-1 4 16-16,0-4 0 0,-1 0-1280 0,-1-2-256 16,3-3-64-16,1-1-9280 0</inkml:trace>
  <inkml:trace contextRef="#ctx1" brushRef="#br0" timeOffset="5658.4">7998 8533 15663 0,'4'5'1392'15,"-4"0"-1120"-15,1-1-272 0,3-1 0 16,-4-1 1104-16,0 3 176 0,3 4 16 0,-1 3 16 15,2 6-464-15,-4 4-80 0,0 3-32 0,-6-6 0 0,3 3-336 0,-2-1-64 16,-2 2-16-16,1-2 0 0,-2-2 864 0,2 5 160 16,-1-1 48-16,0-4 0 0,4 2-736 0,-4-4-144 15,2-3-16-15,1 0-16 16,3-5-1216-16,1-4-240 0</inkml:trace>
  <inkml:trace contextRef="#ctx0" brushRef="#br0" timeOffset="10746.34">15997 18107 0,'0'0'0,"0"0"16,0 0 0,0 0-1,0 0 1,0 0 0,0 0-1,-65 65 1,63-64-1,-3 5 1,2 1 0,3-2-1,0 2-15,0-6 16,0-1 0,0 0-1,0 0 1</inkml:trace>
  <inkml:trace contextRef="#ctx1" brushRef="#br0" timeOffset="11046.22">8585 9120 3679 0,'0'0'320'0,"0"-4"-320"31,4 4 0-31,-4 0 0 0,0 0 464 0,0-1 32 0,0 1 0 0,0-4 0 0,2 1 256 0,-2 1 48 16,0-2 16-16,-2 4 0 0,2 0-128 0,0-3-32 15,-4 3 0-15,3 0 0 0,-1-2-96 0,0 2-32 16,-1 2 0-16,-1 1 0 0,2-3 320 0,-6 4 64 16,2-2 16-16,3-2 0 0,-6 3-240 0,4-3-48 15,-4 4-16-15,2-3 0 16,0 3-352-16,-1-1-64 0,1-3-16 0,1 2 0 0,-2 3-192 0,3-3 0 0,1 0 0 0,1 3 0 15,1-2 0-15,2 1 0 0,-4-1 0 0,4-1 0 16,4 2 320-16,-4-3 32 0,2 3 0 0,1-1 0 31,1-1-192-31,1 2-32 0,-4 1-128 0,6-2 192 0,-5 2-192 0,5-1 144 16,-3 1-144-16,1-1 128 0,4-1 0 0,-4-1-128 0,4 3 192 0,-1-3-64 16,-3 0 256-16,4-4 32 0,3 2 16 0,-3-7 0 15,-9 7-80-15,0 0-16 0,0 0 0 0,0 0 0 16,63-40 32-16,-63 40 0 0,0 0 0 0,38-44 0 15,-38 44-368-15,18-31 0 0,-13 14 0 16,-3-3 0-16,-2-1 0 0,-2 4 0 0,-7-2-176 0,0 3 176 0,1 6-240 0,-5-2 48 16,-4 8 16-16,1-1 0 0,-1 5-112 0,-4 5-32 15,-2 4 0-15,1 0 0 0,-3 4 320 0,3 0-192 16,3 4 192-16,-4 0-160 0,4 1 160 0,0 1 0 16,1-2 0-16,4 1 0 0,-3-2 0 0,3-1 0 15,2 3 0-15,-2-3 0 0,5-1 0 0,0 0 128 16,2 2-128-16,6-6 128 0,1-1 448 0,0 0 112 15,3-4 16-15,-3-5 0 16,0 0-176-16,0 0-16 0,0 0-16 0,0 0 0 0,73 14-496 0,-73-14 128 0,0 0-128 0,0 0 0 16,0 0 0-16,87-16 0 0,-87 16 0 15,0 0 0-15,0 0 0 0,0 0 0 0,67-43-160 0,-59 30 160 32,-4 3-448-32,1-2-16 15,-2 1 0-15,-1-1 0 0,2 0 64 0,-8 3 16 0,4 1 0 0,-2-1 0 0,1 0 384 0,-5 0 0 0,5 1 0 0,-6-1-128 47,2 2-640-47,-1 0-112 0,1 5-16 0,-2 1-16 0,2 1 320 0,-2 1 64 0,2 1 16 16,-1 5 0-16,-1-2 512 0,2 1-128 0,4 2 128 0,-6 1 0 15,1 0 0-15,3-1 0 0,1 5 0 0,-3-3 0 16,5-1 0-16,-2-1 128 0,4-1-128 0,0-1-5648 16,1-5-1200-16</inkml:trace>
  <inkml:trace contextRef="#ctx1" brushRef="#br0" timeOffset="12828.51">8639 9188 4607 0,'0'1'400'16,"0"-1"-400"-16,0 0 0 0,0-1 0 16,0 1 160-16,-1 0-160 0,1 0 192 0,-4 1-192 0,1 1 208 0,-4-2-64 15,0 5-16-15,-2-1 0 0,-1 3 448 0,1-2 96 16,0-1 16-16,2 1 0 0,0-3 720 0,4 5 160 16,-3-6 32-16,6 3 0 0,0-1-352 15,2-3-64-15,3 0-16 0,2-3 0 0,-7 3-384 16,0 0-80-16,0 0 0 0,0 0-16 0,0 0-368 0,61-44-64 15,-61 44 0-15,0 0-16 0,40-43-240 0,-40 43-208 16,0 0 32-16,44-54 16 0,-44 54-96 0,0 0-32 16,45-58 0-16,-45 58 0 0,35-40 288 0,-35 40 256 15,32-43-64-15,-32 43 0 0,34-46 320 0,-34 46 48 16,32-55 16-16,-32 55 0 0,26-53-400 0,-26 53-176 0,21-54 160 0,-11 26-160 16,-1-1 0-16,-6-3 0 0,3 3 0 0,-6-2 0 15,3 1 0-15,-6-1 0 0,-1 6 0 0,-1-4 0 16,-4 2 0-16,-1 0 128 0,-1 0-128 0,1 3 144 15,-4-2 816-15,2-2 176 0,-2 2 16 0,-2 0 16 16,6-2 144-16,-3-2 32 0,5-1 0 0,-1-4 0 16,0 4-640-16,4 1-112 0,0-6-16 0,-2 4-16 15,0-3-368-15,-2-1-192 0,1 3 192 0,-1-2-192 16,0 2 0-16,-3-2 0 0,0 0 0 0,1-1 0 16,-3 1 208-16,2 0-16 0,-2 0 0 0,-2 0 0 15,-1 4 208-15,-2 0 48 0,-2-1 0 0,-3 1 0 0,-3 1-288 16,1 1-160-16,-3 3 192 0,-3-2-192 0,3 0 0 0,-3 0 0 15,-1 0 0-15,-2 2 0 0,1 3 0 0,-7 1 0 16,1-1 0-16,-3-1 0 0,1 6 0 0,0-1 0 16,-1-2 0-16,-4 4 0 0,1 3 0 15,1-4 0-15,-6 6 0 0,1-2 0 0,1 6 0 0,-3-3 0 16,-4-1 0-16,-3 3 0 0,-2 0 144 0,-2-1-16 16,-1 0-128-16,4-1 192 0,3 2-192 0,-4 1 0 15,3 2 0-15,1 0 0 0,-1 0 0 0,-3 5 0 16,-1-6 0-16,-5 3 0 0,1-3 0 0,-4 0 144 15,1 2-144-15,3 0 192 0,3 1 80 0,0 1 32 16,-1 1 0-16,1-1 0 0,-3 3-176 0,-4 0-128 0,-2-4 192 16,-2 4-192-16,0 0 0 0,3 0 0 0,3 0 0 0,2 0 0 15,5 4 0-15,-4-4 0 0,6-4 0 0,-5 2 0 16,-3-3 0-16,1 2 0 0,3-3 0 0,1-1 0 16,4 4 0-16,1-2 0 0,4 1 0 0,-4-1 0 15,5 5 0-15,-2-2 0 0,1 0 0 0,-4 1 0 16,-1-3 176-16,1 3-32 0,1-3 0 0,2 4 0 15,5-3-144-15,-3 3 0 0,0-2 144 0,3 2-144 16,4 0 0-16,1-4 0 0,-1 4 0 0,1-3 0 16,1 3 0-16,-1-2 0 0,-1 2 0 0,1-3 0 15,4 3 0-15,2-4 0 0,3 2 0 0,2-1 0 16,1-1 0-16,3-1 0 0,-1 0 0 0,2 0 0 0,-1-2 0 0,2-2 0 16,1 0 0-16,2 1 0 0,3-1 0 15,0-2 0-15,2 3 0 0,2-4 0 0,-1-2 0 0,4 0 0 16,0-2 0-16,2 0 0 0,0 1 0 0,1-3 0 15,3 1 0-15,-1-1 0 0,0-1 0 0,1 2 0 16,-1-2 0-16,4 1 0 0,1 3 0 0,-1-3 0 16,1 1 0-16,1 1 0 0,3 0 0 0,-2 3 0 15,2-1 0-15,0 1 0 0,0 3 0 0,-3-1 0 16,3 3 0-16,-2-3 0 0,2 3 0 0,0-1 0 16,-2 0 0-16,2 4 0 0,-2 0 0 0,-1-2 0 15,1-2 0-15,-1 6 0 0,3-4 0 0,-6 0 0 16,5 1 0-16,-1 1 0 0,-3-2 0 0,1 5 0 15,1-4 0-15,1 0 0 0,-1 3 0 0,-3-2 0 0,3-1 0 16,3-1 0-16,0 0 0 0,0-1 0 0,0-4 0 0,0-1 0 16,0 3 0-16,3-4 0 0,-3-3 0 0,2-4 0 15,-2 21 0-15,7-37 0 0,-7 37 0 0,5-38-128 16,-5 38 128-16,4-28 0 0,-4 16 0 0,0 3 0 16,-4 0 0-16,1 6 0 0,1 3 0 0,-1 0 0 15,3 0 0-15,-6 7 0 0,6-2 0 0,0 5 0 16,-3 1 208-16,3-1-16 15,-4 3-16-15,3 0 0 0,1 0-176 0,-4 1 128 0,4 0-128 0,-3-1 128 16,1 5-128-16,-2-2 128 0,3 1-128 0,-3-1 128 16,1-1 16-16,1 3 0 15,-2-3 0-15,-1 1 0 0,2-2-144 0,-2 3 128 0,1-3-128 0,1 4 128 0,-1-1-128 0,-1 1 0 16,3 3 0-16,-5-4 128 0,2 2-128 0,0-1 0 16,-1 4 0-16,3-1 0 0,-4-2 0 0,0 6 0 15,4-3 0-15,-6 1 0 0,0 0 0 0,4 1 0 16,-2 0 0-16,2 2 0 0,-4-1 0 0,4-1 0 15,-2 1 0-15,0-3 0 0,0-3 0 0,2 4 0 16,-4-2 0-16,4-4 0 16,-2 2 0-16,1-1 0 0,3-2 0 0,1-2 0 0,-1-1 0 0,3-4 0 15,0 0 0-15,-4 0 0 0,4-2 0 0,4-2 0 16,-4 0-144-16,0-5 144 0,0 3-320 0,3-1 0 16,-1-4 0-16,1-1 0 15,1 0-128-15,-2-3-48 16,5-2 0-16,-6-1 0 0,3 0-16 0,-1-1 0 0,3-6 0 0,-6 2 0 0,3-3 96 0,-1-1 16 0,1 1 0 0,-3-6 0 31,4 4-176-31,-2-5-48 0,1-2 0 0,-3-2 0 16,4 2-336-16,1-6-80 0,0 1-16 0,-2-2 0 15,3 1-32-15,-3-1 0 0,2 0 0 0,4 2 0 0,-4-4 480 16,2 2 96-16,0 0 0 0,0-2 16 0,-1 4 176 0,0-2 16 0,0-1 16 0,-1 3 0 16,0 3 288-16,2-1 0 0,-2 3 0 0,-5 26 0 15,9-49 0-15,-9 49 0 0,11-39 128 0,-11 39-128 16,10-36 320-16,-10 36-16 0,0 0-16 0,0 0 0 15,0 0 320-15,0 0 64 0,0 0 16 0,0 0 0 16,63-35 176-16,-63 35 32 0,0 0 16 0,40 31 0 0,-40-31 288 16,35 35 48-16,-13-10 16 0,-22-25 0 0,49 50-48 0,-19-24 0 15,1 0 0-15,4 2 0 0,5-3-368 0,-40-25-80 16,92 41 0-16,-92-41-16 0,107 33-512 0,-107-33-112 16,118 28 0-16,-118-28-128 15,117 23-320-15,-117-23-160 0,97 16-32 0,-97-16-11392 16,79 5-2288-16</inkml:trace>
  <inkml:trace contextRef="#ctx1" brushRef="#br0" timeOffset="14249.98">3199 5129 21183 0,'-9'-17'1888'0,"8"8"-1504"16,1 1-384-16,1 4 0 15,6 2-608-15,-2 2-192 0,1 0-32 0,6 2-16 0,5 0 1040 0,9 0 192 16,-1 5 64-16,-1 0 0 16,-1 1-1280-16,-6 1-256 0,-3 3-64 0,-2 2 0 0</inkml:trace>
  <inkml:trace contextRef="#ctx1" brushRef="#br0" timeOffset="14595.94">5365 5084 17503 0,'-28'2'768'0,"11"-2"176"0,-1 3-752 0,10 1-192 16,2-2 0-16,6 3 0 0,-3-2 128 0,-2 6-128 15,-4 8 192-15,0 4-64 16,2 2-1456-16,6 0-288 0,1-1-64 0,0-1-16 0,0-2 1328 0,5-3 368 15,2-5 0-15,3-6-144 0</inkml:trace>
  <inkml:trace contextRef="#ctx1" brushRef="#br0" timeOffset="14942.42">7529 5138 22111 0,'-15'-5'1968'0,"6"-2"-1584"16,4 2-384-16,-1 5 0 0,6-4 576 0,6 4 48 15,-3 0 0-15,2 0 0 0,6 4 624 0,5-1 128 16,4 6 32-16,3 0 0 16,-23-9-2480-16,0 0-480 0,0 0-112 0,66 50 0 0</inkml:trace>
  <inkml:trace contextRef="#ctx1" brushRef="#br0" timeOffset="15272.35">10077 5283 11967 0,'-5'-7'1072'0,"0"2"-864"16,5 5-208-16,0 3 0 0,1-1 368 0,3-2 16 15,-4 3 16-15,3 3 0 16,2 2-864-16,1 4-176 16,1 2-48-16,0 0 0 0,-7-14 544 0,0 0 144 0,0 0 0 0,0 0 0 0</inkml:trace>
  <inkml:trace contextRef="#ctx1" brushRef="#br0" timeOffset="16136.9">14744 4994 8287 0,'3'0'736'15,"2"-2"-592"-15,-3 2-144 0,-2 0 0 16,2 2 752-16,-2-2 112 0,5 0 32 0,-1 0 0 15,1 0-48-15,-5 0 0 0,-5 3 0 0,1-3 0 16,-5 0-1120-16,-5 0-240 0,2 0-32 0,3 4-16 16,4-3 432-16,-7-9 128 0</inkml:trace>
  <inkml:trace contextRef="#ctx1" brushRef="#br0" timeOffset="16873.14">16112 5196 14735 0,'5'-6'1312'16,"4"3"-1056"-16,3 3-256 0,-4 0 0 0,1 0-224 0,5 3-96 16,9-3-32-16,12 2 0 15,8-2-1136-15,-3 4-240 0,-5-4-32 0,-9 3-16 16,-8-3 208-16,-10 0 32 0,-2 0 16 0,-6-3 0 15,0 3 1216-15,-7-4 304 0,1-1 0 0,-2 0 0 0,-3-7 0 0,2-2 0 16</inkml:trace>
  <inkml:trace contextRef="#ctx1" brushRef="#br0" timeOffset="22828.25">8223 8754 2751 0,'-4'0'256'0,"3"0"-256"16,-1 0 0-16,2 0 0 0,0 0 496 0,0 0 48 16,0 0 16-16,0 0 0 0,0 0 528 0,-2 0 128 15,-1 4 0-15,1-3 16 0,-7 8 480 0,2 0 80 16,-3-1 32-16,1 6 0 0,-3-1 288 0,0 0 48 15,1 5 16-15,-3-1 0 0,0 1-640 0,2-1-128 16,-4 2-32-16,3 0 0 0,2 1-608 0,-1 0-112 0,0 3-16 0,-2 3-16 16,2 2-208-16,-2 5-32 0,3 4-16 0,-1 3 0 15,3 3 256-15,1 6 48 0,2 5 16 0,-1 7 0 16,6 0 16-16,-6 2 16 0,5 10 0 0,-2-7 0 16,4-3-288-16,4 0-64 0,-2 6-16 0,5-6 0 15,1-2-352-15,6-7 144 0,4-7-144 0,8-7 0 16,2-5-464-1,7-7-208-15,-35-28-32 0,88 38-10320 0,-88-38-2064 0</inkml:trace>
  <inkml:trace contextRef="#ctx1" brushRef="#br0" timeOffset="23356.49">9066 9498 11055 0,'-5'5'976'0,"-2"0"-784"16,5-5-192-16,2 4 0 0,0-4 1152 0,-5 1 192 15,2 8 48-15,-6 3 0 0,0 2-464 0,-5 9-96 16,2 1 0-16,-2 1-16 0,2 1-192 0,-2 3-48 16,0 6 0-16,-2 2 0 0,1 6 880 0,-3 6 160 15,1 7 48-15,-1 1 0 0,-3 6-128 0,2 0-32 16,-2-2 0-16,1-4 0 0,0-3-1312 0,-2-5-192 15,4-7-192-15,1-7-14128 16</inkml:trace>
  <inkml:trace contextRef="#ctx1" brushRef="#br0" timeOffset="23976.64">9749 8874 3679 0,'-5'0'320'0,"3"0"-320"16,1 0 0-16,1 0 0 0,0 0 512 0,0-2 48 16,-6-1 0-16,3 3 0 0,-2-3-128 0,-4 1-32 15,2-2 0-15,2 3 0 0,0 1 1040 0,1 0 208 16,1 0 32-16,1 0 16 0,-3 1 496 0,1 3 112 0,4-1 0 0,0-1 16 15,0 1-64-15,0-1-16 0,4 2 0 0,1-1 0 16,-2-1-912-16,6-2-192 0,2 3-48 0,-3-3 0 16,6 0-656-16,-2 0-144 0,2 0-32 0,4-3 0 15,-1 3 96-15,2 0 16 0,2-2 0 0,2 2 0 16,-23 0 32-16,0 0 16 0,0 0 0 0,106 0 0 16,-106 0-208-16,0 0-32 0,0 0-16 0,100-3 0 15,-78 3-160-15,-8-4 0 0,0 4 0 0,-2 4 0 16,-3-4 0-16,-6 3 0 0,3-1 0 0,-3 1 0 15,2 3 0-15,-5 1 0 0,0 0 0 0,0 1 0 16,-3 3 0-16,-2 3 0 16,-1 0 144-16,-1 0-144 0,-1 6 144 0,-3 3-144 0,3 0 192 0,-6 6-192 0,1-1 240 0,0 4-64 15,0 1-16-15,-1 0 0 0,2 2 80 0,-2-1 16 16,0 1 0-16,-3 2 0 0,1-2-128 0,-1-1 0 16,1 5-128-16,-1-6 192 0,3-4-192 0,2-6 0 15,3 3 0-15,2-8 0 16,5-1-432-16,4-8-128 0,5 0-16 0,2-8-16768 15</inkml:trace>
  <inkml:trace contextRef="#ctx1" brushRef="#br0" timeOffset="24307.3">10633 8667 7775 0,'-5'-9'160'0,"-1"2"32"0,3 0 16 0,-1 2 32 0,4 0-240 0,4 1 0 0,-4 1 0 0,3-2 0 16,-1-8 1632-16,2 3 288 16,4 1 48-16,-6 2 16 0,5 2-656 0,-5 9-128 0,5 1-32 0,-5 4 0 15,-1 8 896-15,1 2 176 0,2 7 48 0,-4 4 0 16,0 5-144-16,-6 1-32 0,3 6 0 0,-1 0 0 15,-1 5-704-15,2-2-160 0,-1 4-32 0,2 3 0 0,-1 2-672 0,3-2-144 16,0 6-16-16,3-1-16 0,-1 1-368 0,-2-1 128 16,0 4-128-16,-2 0 0 0,-6 0 128 0,-6-2-128 15,-4 4 128-15,-3-7-128 0,-1 5 0 0,-4-9 0 16,-1-3 0-16,0-7-12048 16,0-7-2528-16</inkml:trace>
  <inkml:trace contextRef="#ctx1" brushRef="#br0" timeOffset="31336.65">15725 8014 12895 0,'1'0'1152'0,"-1"-2"-928"0,2 0-224 0,2 2 0 15,-4-1 240-15,0 1 0 0,0-4 0 0,0 4 0 16,0 0-240-16,-4 0 0 0,-1 7 128 0,-4 0-128 0,1 3 1024 0,-1 4 176 16,-5 0 16-16,-2 5 16 15,1 2 416-15,-3 2 80 0,-3 8 0 0,-1-1 16 0,-3 5-128 0,1 0-16 16,-1 1-16-16,1 3 0 0,-2 4-576 0,1-1-112 15,1 7-32-15,-2 3 0 0,1 4-288 0,3 3-48 16,3 7-16-16,-4 7 0 0,6 0-32 0,-4 4-16 16,-2 5 0-16,0 1 0 0,2 1-64 0,-1 0-16 15,6-1 0-15,0-1 0 0,8 0-384 0,1-4 0 16,10-6 128-16,6-3-128 0,10-8 0 0,9-7 0 16,9-5 0-16,8-9 0 15,11 4-656-15,12-6-16 0,10-5 0 0,6-7 0 16,12-1-320-16,6-8-64 0,3-3-16 0,-8-2-13760 0</inkml:trace>
  <inkml:trace contextRef="#ctx1" brushRef="#br0" timeOffset="32231.78">16315 9000 15663 0,'0'0'1392'0,"0"0"-1120"0,0 0-272 0,0 0 0 16,0-2 272-16,0 2 0 0,0-2 0 0,-1 2 0 31,-3 0-656-31,-1 2-128 0,-4 0-16 0,1-1-16 0,-1 5 784 0,0-3 144 0,0 2 48 0,1 4 0 16,-1 0 592-16,0-1 112 0,4 6 16 0,-4-1 16 15,1 0 32-15,1-4 0 0,1 3 0 0,3 1 0 16,1-5-48-16,-1 1 0 0,3-2 0 0,3 0 0 15,-3-2-576-15,2-1-112 0,1-3-16 0,1-1-16 0,1 0-432 0,0 0 0 16,2 0 0-16,-3-5 0 0,1 3 0 0,0-1 0 31,4-4 0-31,-6 0 0 0,6 0 0 0,-4-2 160 0,4 1-16 0,0-1 0 0,1-2 240 0,-1-1 32 16,0 0 16-16,-1-2 0 0,1 0-304 0,-2 2-128 16,0-2 128-16,0 4-128 0,-3-3 0 0,-3 1 0 15,-1 4 0-15,-1-1 0 0,-3 4 0 0,-5 5 0 16,1 0 0-16,-5 0 0 0,0 5 176 0,-1 4 48 15,-4-1 16-15,4 6 0 0,-3 4 160 0,1-1 48 16,2 0 0-16,2 6 0 0,1-2-176 0,3 0-16 0,-1-2-16 16,4 2 0-16,0-4-240 0,3 1 0 0,2-1 0 0,3-1 0 15,6-4 0-15,0 2 0 0,-9-14 0 0,0 0 0 16,0 0 0-16,0 0 0 0,75 35 0 0,-75-35 0 16,0 0 0-16,0 0 0 0,0 0 0 0,78-14 0 15,-78 14 128-15,0 0-128 0,0 0 0 0,0 0 0 16,40-38 0-16,-40 29 128 0,0 2-128 0,-3-4 0 15,-1 1 0-15,-1-2 0 0,0 1 0 0,-4-1 0 16,0 0 0-16,1-2-160 0,-1 4 32 0,0-3 0 16,1 1 128-16,-1 3 0 0,4-1-144 0,-4-2 144 15,0 7 0-15,-3-2 0 0,3 1 0 0,-1 6 0 16,-2 0 0-16,1 0 0 0,-1 4 128 0,0-1-128 16,1 3 336-16,-1-1-16 15,-2 4 0-15,-2 3 0 0,6-2-128 0,1 2-16 0,-5 1-16 0,6-3 0 0,1-1-32 0,5 3-128 16,-2-3 192-16,4-4-64 0,6 4-128 0,1-6 0 15,3 2 144-15,-10-5-144 16,0 0-448-16,0 0-144 0</inkml:trace>
  <inkml:trace contextRef="#ctx1" brushRef="#br0" timeOffset="33722.94">16272 9116 10127 0,'7'-1'896'0,"-4"-6"-704"0,3 5-192 0,-3-2 0 15,2 1 640-15,-5 3 80 0,0 0 32 0,0 0 0 16,60-52 192-16,-60 52 32 0,47-47 16 0,-47 47 0 16,36-47 352-16,-36 47 64 0,39-47 0 0,-39 47 16 15,36-56 80-15,-18 23 16 0,2 1 0 0,1-2 0 16,2 0-400-16,-7 0-80 0,3-5-16 0,-5-1 0 16,3 2-224-16,-8-2-48 0,5 0-16 0,-5 0 0 15,1-4-336-15,-3 2-64 0,-2-1-16 0,-1-1 0 16,1 1 64-16,-9-1 16 0,4 1 0 0,-1-3 0 0,1 6-32 15,0-5-16-15,-4-2 0 0,4 3 0 0,-2-1-176 0,-1 2-48 16,-2-3 0-16,-2 3 0 0,-4-1-128 0,-1 4 0 16,-2-3 0-16,-1-1 0 0,-5 4 0 0,-2-5 0 15,-3-2 0-15,-3 1 0 0,-3 3 0 0,-4-1 0 16,-3 4 0-16,-2-3 0 0,3 3 0 0,-6 0 0 16,-1 3 0-16,4-1 128 0,0 1-128 0,-4-1 0 15,-1 0 0-15,1 1 0 0,-4 2 0 0,1 2 0 16,-2-2 0-16,-3 0 0 0,-6 1-128 0,-1-1 128 15,-7 7 0-15,1-2 0 0,2 4-192 0,-1 0 16 16,-1 3 16-16,4 4 0 0,-1 0-32 0,-3 0-16 16,-3 1 0-16,-5 8 0 0,2-2 208 0,-4 0 0 0,3 6 0 15,-1 3 0-15,3 1 192 0,2 4 64 0,2-2 32 0,-5 0 0 16,1 9-160-16,-5-1-128 0,-3 1 144 0,1 3-144 16,7 2 0-16,1 0 0 0,1 4 0 0,-2 2 0 15,4 0 0-15,-6 2 0 0,-3-1 0 0,-3 5 0 16,3 4 0-16,0-2 0 0,5-2 0 0,8 2 144 15,-1-2 16-15,7-2 0 0,4 1 0 0,1-4 0 16,4-1-160-16,-2-6 0 0,4 0 0 0,-2-5 128 16,5-4-128-16,7-1 0 0,1-1 0 0,2-3-176 15,6-3-48-15,0 3-16 0,3-4 0 0,6-1 0 16,-1-4 240-16,5 1 0 0,0-3 0 0,1-1 0 16,3-2 0-16,1-2 0 0,1-3 0 0,0-2 160 15,2-1 80-15,1 1 16 0,2-2 0 0,-1 0 0 0,3 3-256 0,0-5 128 16,0 1-128-16,-5 1 0 15,5 2 0-15,-4-1 0 0,1 4 0 0,1-1 0 0,-2-2 0 0,1 2 0 16,1 2 0-16,2 1 0 0,-3 2 320 0,3 0-16 16,0 2-16-16,0-2 0 0,0 3-32 0,-2 1 0 15,2-4 0-15,-4 4 0 0,4-3-256 0,-5 3 0 16,2-2 0-16,-4-2 0 0,2 2 0 0,-1-1 0 16,3-1-128-16,-2 1 128 0,1-3-208 0,2 0 48 15,-1-1 16-15,3-4 0 16,0 3-240-16,0-4-64 0,3 3 0 0,-1-2 0 15,2 3-1072-15,-4 6-208 0,0 3-64 0,0 8-8400 0,0 1-1696 16</inkml:trace>
  <inkml:trace contextRef="#ctx1" brushRef="#br0" timeOffset="34210.17">12607 6128 7359 0,'0'1'320'0,"0"1"80"0,2-2-400 0,-2 3 0 16,0-1 0-16,0 0 0 15,0 0 832-15,0 5 64 0,3 1 32 0,-3 6 0 0,-3 0 976 0,-1 7 192 16,3-2 32-16,-8 4 16 0,2 0 160 0,-3 3 16 15,-3 0 16-15,-1 3 0 0,1-1-1008 0,-5 4-208 0,-3 1-32 0,2 0-16 16,-4 2-112-16,-3 5-32 0,2-2 0 0,-4 6 0 16,2-1-64-16,-6 2-16 0,-2 4 0 0,4 0 0 15,2-2-368-15,-2 2-80 16,3 0-16-16,4-4 0 0,-1 4-144 0,4-2-48 0,3-2 0 0,3-2 0 16,5-2-48-16,2-10-16 0,6-7 0 0,2-5 0 15,6-5-448 1,2-10-80-16,-9-4-32 0,0 0 0 0,0 0-2320 0,0 0-448 0</inkml:trace>
  <inkml:trace contextRef="#ctx1" brushRef="#br0" timeOffset="34540.68">12586 6302 10687 0,'2'0'464'0,"0"0"112"0,0 0-448 0,1 0-128 0,-3 0 0 0,2 0 0 16,1 0 1152-16,2 1 192 0,6-1 64 0,-1 0 32 16,-10 0 672-16,0 0 144 0,0 0 32 0,0 0 16 15,0 0 112-15,0 0 16 0,0 0 0 0,88 18 32 16,-82-11-800-16,3 0-176 0,2 1-16 0,-1 3 16 15,-10-11-272-15,0 0-64 0,40 40-16 0,-40-40 16 16,0 0-464-16,75 45-112 0,-75-45 0 0,82 23 16 16,-82-23-320-16,108 14-64 0,-108-14-16 0,122 3 48 15,-122-3-240-15,126-5 0 0,-126 5-192 0,130-9 192 16,-130 9-384-16,141-5 16 0,-62-2 0 0,-3-2-19136 16</inkml:trace>
  <inkml:trace contextRef="#ctx1" brushRef="#br0" timeOffset="35546.61">17506 9169 17503 0,'0'3'1552'0,"0"-1"-1232"0,3-2-320 0,-1 0 0 16,1 3 1024-16,1 1 160 0,1 3 32 0,0 5 0 16,1 5-768-16,0 6-128 0,-9 3-48 0,-2 5 0 15,-7 3 384-15,-6 2 80 0,-1 9 16 0,-11 8 0 16,-1 8-592-16,-7 5-160 0,5 5 0 0,-9-5-11328 16</inkml:trace>
  <inkml:trace contextRef="#ctx1" brushRef="#br0" timeOffset="38673.49">18952 7965 17503 0,'0'0'1552'0,"0"4"-1232"16,0-4-320-16,0 0 0 0,0 0 816 0,0 1 96 31,0 3 32-31,0 1 0 0,0 2-240 0,-4 3-64 0,1-1 0 0,-2 7 0 0,-6-1 336 0,-1 3 64 16,0 3 16-16,-2 1 0 0,-7 8 304 0,-2 3 64 15,1 5 16-15,-4 2 0 0,-1 6-64 0,1-3-16 16,-2 10 0-16,-1-5 0 0,1 8-576 0,-2-2-112 15,2 4-32-15,-3 4 0 0,5-1-368 0,-4 0-80 16,4 0 0-16,4-7-16 0,4 0-176 16,6-5 128-16,3-6-128 0,7-1 128 0,4-9-128 0,5-1 0 0,4-6 0 0,-11-26 128 15,0 0-128-15,55 52 0 0,-55-52 0 0,0 0 0 16,77 23-160-16,-77-23 160 0,0 0-208 0,73-23 80 16,-54 11-48-16,2-7 0 0,-3-2 0 0,-1-4 0 15,-3-1 176 1,0-3 0-16,-2-1 0 0,-3-3 0 15,0 2 0-15,-8-2 176 0,1 1-176 0,-5 4 192 16,-4-1-192-16,-4 1 192 0,-6-2-192 0,-6 9 192 16,-1 6-192-16,-4-1 0 0,-7 7 0 0,-2 8 0 15,-6 2 0-15,-2 3 0 0,1 4 0 0,4 1 0 16,5 3-512 0,5-1-16-16,8 1-16 0,8-2 0 0,10 4-1168 0,4-3-224 0,9-1-48 0,-9-10-12864 15</inkml:trace>
  <inkml:trace contextRef="#ctx1" brushRef="#br0" timeOffset="39126.11">20011 7686 24879 0,'-7'2'2208'0,"6"-2"-1760"0,-3 0-448 0,8 0 0 15,-3 0 1136-15,3 0 144 0,-1 2 16 0,1 0 16 16,-4-2-896-16,0 0-176 0,0 0-48 0,0 0 0 16,0 0-192-16,82 48 0 0,-82-48 0 0,0 0 0 15,78 63 944-15,-78-63 240 0,79 64 48 0,-79-64 16 16,92 81 160-16,-41-33 48 0,4 10 0 0,3 6 0 16,-1 8-848-16,-4 3-160 0,-5 3-48 0,-11-1 0 15,-4 3-208-15,-3 3-64 0,-9 4 0 0,-13-3 0 0,-13-4-128 0,-12-1 0 16,-18-1 144-16,-9-3-144 0,-10-2 0 0,-10-3 0 15,-4-4 0-15,-5 0 128 0,-1-9-128 0,0 1 0 16,0-1 0-16,5-6 0 0,4-4-384 0,8-9 16 16,6-3 0-16,11-12-11840 15,14-6-2368-15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0:57:28.5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07-25T20:57:37.819"/>
    </inkml:context>
  </inkml:definitions>
  <inkml:trace contextRef="#ctx0" brushRef="#br0">21109 9454 2751 0,'-3'0'256'16,"-1"0"-256"-16,3 0 0 0,1 0 0 15,0 0 0-15,-4 0 0 0,1-3 128 0,-3 3-128 0,-4-4 0 0,1 4 0 16,1-5 0-16,1 2 0 0,1 1 0 0,1-2 224 15,2-1-64-15,-1 2-16 0,2-1 400 0,-5-1 80 16,6 5 16-16,-8-2 0 0,2 2-64 16,2 0-16-16,0 0 0 0,-2 0 0 0,1 0 16 15,1 2 0-15,0 1 0 0,1-1 0 0,1 0-96 0,1 0-16 16,2-2 0-16,0 0 0 0,-3 0-224 0,3 3-48 16,0-3-16-16,0 2 0 0,0-2-176 0,0 2 0 15,-4-1 0-15,2-1 0 0,-1 4 0 0,-2-2 208 16,-4 1-48-16,0 2-16 15,1-1 368-15,-5 1 64 0,3 4 0 0,-2-6 16 0,3 2-16 0,-5 1-16 16,5 1 0-16,-3-2 0 0,0 2-272 0,2 0-48 16,-3 0-16-16,3-2 0 0,-6 4-224 0,2 3 0 0,0-3 0 0,0 1 0 15,0-1 400-15,-1 3 96 0,1-2 16 0,-4 4 0 16,1-2 320-16,3-3 80 0,-3 5 16 0,3-2 0 16,-2-3-64-16,5 3-16 0,-1-1 0 0,2-3 0 15,1 1-432-15,0 0-96 0,1-1 0 0,-1 1-16 16,0 0-112-16,1 0-32 0,-1 1 0 0,0-3 0 15,0 2 384-15,1-4 80 0,-1 4 16 0,-5-4 0 16,5 4-32-16,-3-1 0 0,0-1 0 0,-2 4 0 16,0-3-160-16,0 1-48 0,0 5 0 0,2-5 0 15,-2-1 48-15,2 5 16 0,-2-1 0 0,5-2 0 16,-3 4-80-16,7-2 0 16,-2-3-16-16,5 3 0 0,2-3-144 0,0 2-32 0,0-3 0 15,4 1 0-15,1 0-192 0,3-1 0 0,-2 1 0 0,1 0 0 0,0-1 0 0,0 1 0 16,1 3 0-16,-2-1 0 0,-3-2 0 0,2 4 0 15,-3 1 0-15,-2-1 0 0,2-1 368 0,-4 2 80 16,0-2 0-16,2-2 16 0,-5 4-32 0,2-2-16 16,-1 2 0-16,2-1 0 0,2 1-160 15,-3-1-16-15,3 0-16 0,0-5 0 0,3 6-224 0,-3-2 0 16,6-1 128-16,-3-1-128 0,2 1 0 0,1-2 0 16,2-1 0-16,-1 4 0 0,2-1 0 0,0-2 0 15,5-1 0-15,-6 1 0 0,6-2 0 0,-2 0 0 0,2 0 0 16,0-2 0-16,-14-5 128 15,0 0-128-15,0 0 0 0,0 0 144 0,0 0-144 0,93 32 0 0,-76-29 144 0,-5 0-144 16,4-1 144-16,0 5-144 0,-1-5 192 0,1 3-192 16,-2-1 192-16,0-1-64 0,2 1 0 0,-2-3-128 15,3 3 176 1,0-2-176-16,-3-2 160 0,4 3-160 0,-1-3 0 0,1 4 128 0,-18-4-128 0,0 0 0 16,0 0 0-16,0 0 0 0,92 8 0 0,-76-6 0 15,-16-2 0-15,0 0 0 0,0 0 0 0,0 0 0 16,0 0 0-16,94 3 0 15,-75-3 0-15,-5-3 0 0,3 1 0 0,-17 2 0 0,0 0 0 0,0 0 0 16,72-21 0-16,-57 13 0 0,3 4 0 0,-8-3 0 16,2 0 0-16,-1 2 0 0,-1 0 0 0,-1-2 0 0,-2 2 0 0,2 1 0 15,-1-1 0-15,1 0 0 0,3-2 0 0,-3 0 144 16,0 0-144-16,1-2 128 0,2 4-128 0,1-2 0 31,1-4 144-31,-6 3-144 0,3 2 0 0,-1-2 0 0,4 1 0 0,-5-2 0 0,1 2 0 0,-1-2 0 16,3 1 0-16,-7-1 0 0,2 0 0 0,0 1 0 15,0 1 0-15,2-2 0 0,-4 2 0 0,1-2 0 16,1 1 0 0,0 1 0-16,1-2 0 0,-1 0 128 0,4-1-128 0,1 1 0 15,-3-3 144-15,1 3-144 0,2 0 192 0,0-1-192 0,2 1 0 0,0 0 0 0,-2 1 0 16,2-1 0 0,-1 2 0-16,-1-2 0 0,2 1 0 0,-4-3 0 0,2 3 0 0,-1-1 0 0,1 5 0 0,0-4 0 15,-1-1 0-15,1 2 0 0,-3-2 0 0,3 2 0 16,-5-1 0-1,0-1 0-15,-2 4 0 0,0-4 0 0,-1 4 0 0,-1-4 0 0,2 2 0 0,-1-2 0 16,-2 1 0-16,1-3 0 0,2-1 0 0,2 3 0 16,-1 1 0-16,-3-3 0 15,2 2 0-15,-1 1 0 16,-2-5 0-16,1 5 0 0,-3-1 0 0,0 2 0 16,0-2 0-16,-3 2 0 0,-1-1 0 0,-1-1 0 15,0 4 0-15,-1-4 0 0,-1 0 0 0,-1 4 0 16,-1-2 160-16,0-2-160 0,-1 2 128 0,-2-1-128 0,-1 1 0 0,3-2 128 15,-2 4-128-15,1-4 0 0,-3 0 0 16,2 1 0-16,-2 3 128 0,2-2-128 0,-2 0 0 0,2-2 0 16,-2 0 0-16,2 0 0 0,1 1 0 0,-1-1 0 15,0 0 0-15,1-3 0 0,-3 3 0 0,2 1 0 16,-2-1 0-16,0 0 0 0,2 1 0 0,-3-1 0 16,-1 4 0-16,-2-4 0 0,3 5 128 0,-4-1-128 15,1 2 0-15,1-2 128 0,-4 1-128 0,2-1 128 16,-2 3-128-16,3-1 128 0,1-1-128 0,-2 2 0 15,1-1 0-15,1-1 0 0,-1-1 0 0,4 2 0 0,1-3 0 16,-5 3 0-16,2-2 0 0,-1 1 0 0,1-1 0 16,1 2 0-16,-1-3 0 0,-1 5 0 15,1-1 0-15,-3 0 0 0,1 2 0 0,1 2 0 0,-1 0 0 0,1-1 0 16,-2 5-288-16,1-3-96 0,3 4 0 0,1-2-18864 16</inkml:trace>
  <inkml:trace contextRef="#ctx1" brushRef="#br0">33206 18809 0,'0'0'0,"0"0"16,68-56-16,-29 23 15,-11 7 1,-6 3-16,-10 15 16,-8 8-1,1 0-15,-1 0 16,4 5-1,29-21 1,-37 16-16,205-106 31,1 24-15,-9 2-16,-113 19 16,-84 30-1,-155 1 1,-4 48-1,41 15 1,44 8 0,34 6-1,30-10 1,12-11 0,10-14-1,-7-6 1,-2-6-1,-3 0 1,-8 14 0,-1 3-1,4 6 1,0 1 0,5-1-16,0 6 15,5-1 16,-5-2-15,0-8-16,-5-10 16,-4-8-1,-3 2 1,-9 7 0,2 6-1,3 5 1,0-3-1,6-8 1,3-9 0,-2 3-1,-5 2 1,2 8 0,0-3-1,1 8 1,3-3-1,4-8 1,-1 5-16,-4-3 16,0 2-1,-6 8 1,-4 5 15,1-3-31,4-4 16,2 3-1,7-8 1,-4 2 15,0 1-15,-3-1-16,2 5 16,1-6-1,4-5 1,1-2-1,-3 1 1,0-6 15,0 8-15,-1 0 0,2-2-1,6-6 1,-3 3-1,1-1-15,-1-1 16,-3 2 0,3-3-1,-2 3 1,5-1 0,-4-1-1,-1 2 1,2-4-1,1 5 1,-2-2 0,4-3-1,-5 5 1,2 2 0,-1-7-1,1 2 1,-3 5-1,5 0 1,-3-3 0,-1 1-1,1-2 1,-1 3 0,2 2-16,-2-4 15,1-4 1,4 0-1,0-4 1,-3 8 0,3-4-1,-2 3 1,2-3 0,0 2-1,-5 1 1,5-3-1,0 0 1,-2 0 0,2-3-1,0 3 1,-2 3 0,-1 1-1,1-2 1,-2 1-1,-1-8 1,-2 1-16,-7 1 16,-7 3 15,-3 3-31,-2 10 16,8-8-1,10-2 1,8-4-1,0 4 1,0 1 0,0-1-1,0-1 1,0 3 0,0-5-1,0 7 1,-9 3-1,0-1 1,1 0 0,11-9-1,4 0 1,0 0 0,3 0-1,3 0 1,1-44-16,0 44 15,-4 12 1,0 1 0,-1 1-1,-4 0 1,-1-6 0,-9 8-1,-2 0 1,-4 5-1,2-9 1,3-5 0,4-7-1,-2 0 1,4 0 0,4 0-1,-4 0 1,2 0-1,13-47 1,57 102 0</inkml:trace>
  <inkml:trace contextRef="#ctx0" brushRef="#br0" timeOffset="10831.08">19888 12652 7359 0,'0'0'656'0,"1"0"-528"0,1-3-128 0,-2 3 0 16,2 0 512-16,1-2 80 0,1-2 16 0,3-1 0 15,5-4-416-15,0-3-64 0,2 2-128 0,-5-2 176 0,3-1 0 0,-3-1 0 16,1 6 0-16,-4-3 0 15,1 3 464-15,-6-1 80 0,3 2 32 0,-8-2 0 0,3 4 400 16,-3 1 96-16,-1-1 16 0,1 0 0 16,-4 0-112-16,2 1-32 0,-6-1 0 0,0 2 0 0,2 3-576 0,-8-4-112 15,1 8-32-15,-2 1 0 0,-2 2-400 0,0 0 0 16,2 5 0-16,-6 2 0 0,6 0 0 0,-4 3 128 16,1 1-128-16,4-1 128 0,1-1 128 0,3-1 0 15,2 1 16-15,-1-2 0 0,8 0-272 0,-3 0 128 16,2-2-128-16,3 0 0 0,3-1 0 0,0 1 0 15,3 0 0-15,3-1 0 0,-1-3 0 0,3 4 0 16,5-1 0-16,-1 1 0 0,2 2 144 0,3 0-16 0,-1 2-128 0,1-2 192 16,1 0 64-16,-1 1 16 0,-1 3 0 0,0-3 0 15,-1 3 16-15,-4-1 0 0,1 1 0 0,-3 2 0 16,-1 0 64-16,-6-3 16 0,2 0 0 0,-1 1 0 16,-6-1-176-16,-3-3-48 0,1 2 0 0,-4 0 0 15,1-1 0-15,-10-1 0 0,3 0 0 0,-5 0 0 16,-2-2 144-16,-4 0 32 0,-1-1 0 0,-2-4 0 15,3 0 256-15,1-5 48 0,1-2 16 0,1-2 0 16,4-3-448-16,2-1-192 0,-1 3 160 0,1-6-160 16,3 0-384-1,2 1-192-15,3-1-16 0,4-5-8832 0,-1 5-1776 0</inkml:trace>
  <inkml:trace contextRef="#ctx0" brushRef="#br0" timeOffset="11313.11">20391 12342 4607 0,'4'-16'192'0,"1"6"64"0,-1-2-256 0,-3 3 0 0,3 4 0 0,-1-2 0 15,4-2 336-15,2-7 32 0,7-8 0 0,-4-7 0 16,2 3-368-16,-6 2 0 0,1 5 0 0,-7 3 0 16,-2 8 576-16,-2 3 64 0,2 5 0 0,-7 4 0 15,2 1 960-15,0 10 192 0,-4 1 32 0,0 5 16 16,2 2 64-16,0 6 16 0,0 3 0 0,2 7 0 16,-4 1-288-16,4 2-48 0,-2 4-16 0,2 1 0 0,0 2-672 15,1 2-128-15,1-1-16 0,1 5-16 16,-1-1-576-16,-1-2-160 0,2 1 0 0,-1-2 0 0,1-4 0 0,-1 0-240 15,3-5 48-15,-6-5 0 16,6-2-816-16,0-5-144 0,0-5-48 0,0-1-10688 16</inkml:trace>
  <inkml:trace contextRef="#ctx0" brushRef="#br0" timeOffset="11878.28">20250 12600 7359 0,'-5'3'656'0,"1"1"-528"0,3-3-128 0,1-2 0 15,1 1 1664-15,-1 0 320 0,0 0 48 0,0 0 16 16,4-2-1120-16,1 0-224 0,4-1-32 0,0 1-16 16,3-1-656-16,2-1 0 0,-2 2 0 0,7 2 0 15,-1 0 0-15,1 2 0 0,5-2 0 0,-24 0 0 16,0 0 0-16,0 0 0 0,124 4 0 0,-124-4 0 15,0 0-160-15,103-4 160 0,-103 4 0 0,0 0-144 16,0 0-16-16,106 4 0 0,-87-1 0 0,0-1 0 16,-5-2-480-16,0 3-112 0,-2 1-16 0,1-3 0 15,-5 3 528-15,3 1 112 0,1 0 128 0,-3-1-208 0,-1 5 208 16,1-1 0-16,0 6 0 0,-4 0 0 0,-1 2 0 0,1 1 160 16,-2 2-160-16,-1 2 128 0,1 2-128 15,-3 3 0-15,0 0 0 0,-3 0 0 0,1 2 0 0,2 2 160 16,-3-2-160-16,-1-2 160 0,3 3 304 0,-3-1 64 15,-1-2 16-15,0 1 0 0,1-1-48 0,-3-5-16 16,2 1 0-16,0-3 0 0,-1-1 96 0,-1-3 32 16,2-4 0-16,0-2 0 0,2-1-160 0,-3-8-16 15,-1 4-16-15,2-8 0 0,0 4-416 0,0-3 0 16,1-2 0-16,-5-4 0 0,4 0 0 0,-2-5-192 16,2-1 64-16,0-5 128 0,1 0-256 0,-1-3 64 0,2-3 0 15,-3-6 16-15,6-2 176 0,-3-6 0 0,6-1 0 0,-3-2 0 16,6 6 0-16,-3-1 0 0,2-2 128 0,1 9-128 15,2 5 128-15,1 5-128 0,0 7 160 0,-1 5-160 16,1 4 128-16,0 5-128 0,-4 0 0 0,2 0 144 16,2 0 272-16,-2 5 48 0,5-5 16 0,-3 5 0 15,3-1-224-15,-2-4-32 0,6 5-16 0,1-2 0 16,-1-3-464-16,1 6-80 0,4-5-32 0,0 1-9456 16</inkml:trace>
  <inkml:trace contextRef="#ctx0" brushRef="#br0" timeOffset="12066.65">21442 12696 1839 0,'-2'5'160'0,"2"-2"-160"15,0-1 0-15,0 2 0 0,0-4 1856 0,0 5 352 16,0 2 64-16,0 7 16 0,0 3-560 0,0 2-128 16,0 2 0-16,-3 5-16 0,3 0-512 0,-5 0-112 15,-4 2 0-15,0-2-16 0,1 6 144 0,-1-1 48 16,0 2 0-16,0-5 0 0,4-2-368 0,2-3-80 15,-1 0-16-15,4-8 0 0,4-4-672 0,1 1 0 16,2-7 0-16,0-1-7536 16,3-8-1552-16</inkml:trace>
  <inkml:trace contextRef="#ctx0" brushRef="#br0" timeOffset="12475.07">21738 12757 1839 0,'0'7'160'0,"0"-1"-160"0,0 0 0 0,0-1 0 16,0-2 2208-16,0 3 416 0,2 1 64 0,-2 1 32 16,5 8-544-16,-5 5-128 0,2 0 0 0,-2 1-16 15,-2-2-1520-15,-1-3-320 0,-2 4-48 0,-1 2-16 16,-1-3-128-16,-1 3 0 0,-3 0-192 0,3-1 192 16,-5 3-144-16,3-3 144 0,1-2 0 0,0-3 0 15,1 0-128-15,1-1 128 0,2-5 0 0,1-3 0 16,2-3-128-16,2-1 128 0,0-4 0 0,0 0 0 15,0-5-704-15,2-2-16 0,2-2-16 0,-1-5 0 16,2 0 144-16,4-3 16 0,-4-2 16 16,2-6 0-16,2 3 288 0,0-6 48 0,-1-5 16 0,3 1 0 15,-3 1 208-15,5 1 0 0,-5-1 0 0,3-4 0 0,1 4 0 0,-1-1 128 16,1 1-128-16,0 1 0 0,2-1 688 0,0 10 16 16,-2 6 16-16,0 2 0 0,-1 10 64 15,-3 3 16-15,1 0 0 0,-4 3 0 0,1 3 352 0,-3 2 64 16,0 4 0-16,-1 2 16 0,2 0-32 0,-1 4-16 15,-1-1 0-15,0 1 0 0,3 2-832 0,-3 3-160 16,-1 0-48-16,5 3 0 0,-5-3-144 0,6 3-144 0,-1-4 144 16,-1-1-208-1,4 2-944-15,3-1-192 0,-4-1-48 0,5 2-9616 0</inkml:trace>
  <inkml:trace contextRef="#ctx0" brushRef="#br0" timeOffset="13010.27">22395 12737 11055 0,'-10'0'976'0,"3"-1"-784"0,2-3-192 0,1 4 0 15,2-2 2160-15,2-1 384 0,0-1 80 0,-5 4 0 16,2-5-1024-16,-6 0-224 0,0-2-32 0,-5 2-16 16,-1 3-1088-16,-1 2-240 0,0 2 0 0,2 3 0 15,-5 7 0-15,2 0 0 0,-1 2 0 0,1 4-128 0,1 1 576 0,2 2 112 16,0 1 16-16,2 1 16 0,3 1 112 0,1 1 0 15,6-1 16-15,-1-1 0 0,3 0-480 0,3-1-112 16,0-1 0-16,3-2-128 0,4-3 0 0,2-2 0 16,2-2 0-16,2-7 0 15,0 0-704-15,1 1-32 0,1-6-16 0,-1-2 0 16,0-3 112-16,1-2 32 16,-1-2 0-16,-5 0 0 0,2-5 448 0,0 1 160 0,-1-5 0 0,0-3-144 0,0-1 144 0,-3-1 0 15,2 2 0-15,-3-2 128 0,0 4-128 0,-4-2 0 0,-2 4 0 16,3 3 0-16,-5 5 0 0,-1 4 128 0,0 5-128 0,-1 5 0 15,-3 4 128-15,2 5-128 0,-1 3 160 0,-2 4-160 16,-2 4 496-16,2 4 0 0,-1 8 0 0,1 5 0 16,2 6-288-16,-4 6-48 0,1 4-16 15,5 5 0-15,-1-3-144 0,0-2 0 0,4-1-160 0,-2-4 160 16,-2-8-160-16,-1-7 160 0,-1 1-160 0,-5-6 160 31,-1-2-656-31,-4-3-48 0,-3-4 0 0,-1-3 0 0,1-2 304 0,-1-6 48 0,4-1 16 0,-1-7 0 16,4 0 496-16,-3-5 96 0,2-5 32 0,2-4 0 15,1-3 288-15,0-2 64 0,2-7 16 0,2-3 0 16,0-2-464-16,3-6-192 0,2-1 176 0,0-3-176 0,4-1 0 16,1-5 0-16,4 2 0 0,1-3 0 0,6 3 0 0,-1 7 0 15,3 5 0-15,4 0-160 0,1 2-160 0,-4 3-48 16,2 2 0-16,0 4 0 16,-3 1-528-16,-3 4-96 0,3 0-32 0,-3 1-5952 15,3 3-1184-15</inkml:trace>
  <inkml:trace contextRef="#ctx0" brushRef="#br0" timeOffset="13291.02">22843 13096 13823 0,'5'2'608'0,"-1"-4"128"0,3 0-592 0,0-3-144 0,-2 3 0 0,2-1 0 16,7-2 1408-16,3-4 256 0,-17 9 64 0,0 0 0 16,98-49-240-16,-98 49-32 0,0 0-16 0,115-50 0 15,-115 50-1056-15,0 0-224 0,96-25-32 0,-68 22-128 16,-6 3 0-16,-1 5 0 16,-2 2 0-16,-3 2 0 0,-2 0 0 0,0-3 0 0,-2 1 0 0,-1-1 0 15,1-1 0-15,0-2 0 0,2 1 0 0,-5-2 0 16,5-4-976-16,0-2-112 0</inkml:trace>
  <inkml:trace contextRef="#ctx0" brushRef="#br0" timeOffset="13715.2">23741 12757 4607 0,'-6'-7'192'0,"1"3"64"0,2-3-256 0,3 0 0 0,-4 5 0 0,4-1 0 16,0-2 896-16,-2-4 144 0,2-3 32 0,-3-6 0 16,1 4 80-16,0 1 0 0,1 0 16 0,1 10 0 15,-4 1 352-15,2 4 64 0,2 1 16 0,0 3 0 16,0 6 656-16,2 2 144 15,2 3 32-15,-3-3 0 0,6 7-864 0,-1-4-160 0,2 4-48 0,1-2 0 16,0 4-864-16,0 0-176 0,1 1-48 0,2-1 0 16,0-1-272-16,2 1 0 0,-3 3 0 0,1 4 0 31,-3-2 0-31,3 1 0 0,-3-1 0 0,-1-4 0 0,-2-1-128 0,2-4 128 0,-4-1 0 0,3-4-144 16,0-6 144-16,-2-1 0 0,0-5 0 0,2-4-128 15,2-1 128-15,-4-6-128 0,4-5 128 0,3-3-128 0,-3-2-32 16,5-6 0-16,-2-3 0 0,2-5 0 15,0-3-448-15,0-3-96 0,1 3 0 0,-1-1-16 16,0-1-1376-16,-2 7-272 0,-3 1-48 0,2-1-16 16,1 4-384-16,-4 5-64 0</inkml:trace>
  <inkml:trace contextRef="#ctx0" brushRef="#br0" timeOffset="13919.95">24375 12549 10127 0,'0'2'448'0,"2"1"96"0,-1 1-544 0,1-2 0 0,2 3 0 0,-4-3 0 16,0-1 1888-16,-4 5 272 0,4 6 48 0,-2 2 16 16,1 3-192-16,-5 6-48 15,1 1 0-15,0 1 0 0,-4-1-448 0,1-1-80 0,-1-1-32 0,2 1 0 16,-2-2-400-16,4-2-96 0,0-2-16 0,1-4 0 16,2 1-672-16,2-2-240 0,0-2 144 0,0-1-144 31,0 0-608-31,6-1-208 0,-5-1-32 0,3-2-13360 0</inkml:trace>
  <inkml:trace contextRef="#ctx0" brushRef="#br0" timeOffset="14329.73">24478 12798 911 0,'-2'9'0'0,"-2"-4"0"16,4-1 0-16,4-4 0 0,-2 0 3632 0,1 0 640 16,1 0 128-16,4 0 16 0,1 0-2112 0,9-2-448 15,4-1-64-15,-3-3-32 0,6-1-1440 0,-1-1-320 16,-24 8 0-16,0 0 0 0,0 0 0 0,105-33 0 16,-84 24-160-16,1 0 160 0,1 0 0 0,-6 1 0 15,1 1 0-15,-6-2 0 0,2 2 416 0,-5-2 16 0,-2 2 0 0,0-1 0 16,-6-1 144-16,1 0 16 15,0 4 16-15,-4-4 0 0,-1 1-16 0,-1-1 0 0,-1 4 0 0,0-4 0 16,-4 4-96-16,-3-2-32 0,1 2 0 0,-1 5 0 16,3 0-64-16,-5 3-16 0,2 2 0 0,-2 4 0 15,-1 1-192-15,1 3-32 0,3-1-16 0,-1 2 0 16,0 8 304-16,3-1 64 0,2 2 16 0,0 0 0 16,2 3 112-16,0 0 32 0,3-4 0 0,2 5 0 15,2 0-320-15,3 0-64 0,-2-3-16 0,6-5 0 16,0 4-272-16,5-6 0 0,0 1 0 0,3-6 0 0,2 0 0 15,2-3-256-15,-2-1 64 0,1-1 0 16,2 0-1280-16,1-5-240 0,3 2-48 16,-3-4-16-16,-2-4-1008 0,1-5-208 0</inkml:trace>
  <inkml:trace contextRef="#ctx0" brushRef="#br0" timeOffset="14816.02">25164 12652 6959 0,'0'-12'144'0,"0"3"48"0,-3 4 0 0,3 1 0 0,-2 4-192 0,2 2 0 15,-2 0 0-15,1 1 0 0,-3 3 2464 0,-1 2 448 16,1 6 96-16,-1 7 0 0,2 0-192 0,1 2-64 16,-2 3 0-16,-1 2 0 0,2 3-656 0,-1-1-144 15,-1 1-32-15,2-3 0 0,1-2-960 0,-2 0-208 0,4-1-48 0,0-6 0 16,0-2-432-16,4 1-80 16,1-5-32-16,-1 0 0 0,1-3-160 0,-2-6 0 0,6 4 0 0,-4-8 0 15,4 4 0-15,1-8 0 0,3 4 0 0,-1-5 0 16,2-2 0-16,-2-2-144 0,4-1 144 0,-1-6 0 15,-1-3-416-15,0 2 32 0,0-2 0 0,-2-6 0 32,0 6-304-32,-3-2-48 0,2 0-16 0,-4-1 0 0,1-1 32 0,-2 2 0 0,-3-3 0 0,2-3 0 15,4 1 480-15,-4-3 112 0,4 4 128 0,3 1-208 16,-3 1 208-16,0 2 0 0,-1 2 0 0,1 2 0 16,1 8 208-16,-3 4-64 0,0 1-16 0,0 4 0 0,-5 6 256 0,2 2 32 15,-4 5 16-15,-4 6 0 0,2 0 192 0,-1 5 32 16,-1 8 16-16,-1 2 0 0,0 7-32 0,-2 2-16 15,0 1 0-15,0 3 0 0,2-2-352 0,-4 0-64 16,4-1-16-16,-4-1 0 0,9-4-64 0,5-6-128 16,4 0 176-16,0-9-176 0,5-3 0 0,0-7 0 15,3-2 0-15,-1-7 0 16,1-5-416-16,2 0-96 0,-1-8 0 0,-1-4-16 16,-3-4-224-16,4-9-32 0,2-1-16 0,-2-10 0 0,-2 1 656 0,1-2 144 15,-1-1 0-15,1-4 0 0,-1 0 0 0,-1-3 0 16,-4 2 128-16,-1-3-128 0,1-2 0 0,1-3 128 15,-2 1-128-15,-1 1 0 0,3 2 256 0,-8 7-48 0,1 5-16 16,-5 9-15408-16</inkml:trace>
  <inkml:trace contextRef="#ctx0" brushRef="#br0" timeOffset="15035.79">24675 11943 28559 0,'-44'25'1264'0,"14"-12"272"0,8-2-1232 0,11-8-304 0,8-3 0 0,3-1 0 0,0-3 576 0,0 1 64 15,-4-6 16-15,3 0 0 0</inkml:trace>
  <inkml:trace contextRef="#ctx0" brushRef="#br0" timeOffset="15396.78">21285 12163 23039 0,'11'-6'2048'0,"3"-2"-1648"15,0-5-400-15,-7 8 0 0</inkml:trace>
  <inkml:trace contextRef="#ctx0" brushRef="#br0" timeOffset="16247.98">27128 12246 9215 0,'-5'5'816'0,"5"-1"-656"0,0-1-160 0,-4-1 0 16,4-2 816-16,0 0 128 16,0 0 16-16,-1 0 16 0,1 0 720 0,-4 4 144 0,-1-4 16 0,-4 1 16 15,-1 1-784-15,-4 0-176 0,0 1-16 0,0-1-16 16,-7 0-80-16,2 0-16 0,-2 1 0 0,-2 1 0 0,-3-3 96 0,0 4 16 16,-4 2 0-16,-1 2 0 0,-2 2-192 0,-2 3-16 15,-3 5-16-15,1 0 0 0,2 4-288 0,-3-3-48 16,3 3-16-16,7 0 0 15,0-2-144-15,8-2-48 0,2 2 0 0,4-7 0 0,2 1-128 0,8-1 0 16,3 0 0-16,1-5 0 0,3 3 0 0,4-2 0 16,2-1 0-16,7 3 0 0,-2-1-160 15,3-2 160-15,6-1 0 0,3 4-144 0,2-3 144 0,5 2 0 16,0 1 0-16,-33-12 0 0,75 22 0 0,-75-22 0 16,73 21 0-16,-45-12 0 0,-2-4 0 0,-5 4 0 15,-4 0 0-15,-6-1 0 16,1 1 0-16,-9-4 0 0,-1 4 0 0,-4-4 0 0,-1 2 192 0,-6-2-48 0,-5 4 0 15,-3 0 0-15,-1 0 512 0,-8-1 112 0,-5 4 0 0,-4-1 16 16,-1 1-320-16,-3-1-64 0,-1-1-16 0,5 0 0 16,0-1-384-16,1 0 0 0,0 0 0 0,5-4 0 31,6-2-944-31,0 1-160 0,6-2-48 0,5-2 0 16,-2 0-1888-16,7-4-384 0</inkml:trace>
  <inkml:trace contextRef="#ctx0" brushRef="#br0" timeOffset="16657.64">27405 12229 15663 0,'0'-4'688'0,"2"-1"144"16,5 3-656-16,-5 1-176 0,1-1 0 0,1 2 0 0,-3 0 656 0,3-4 112 0,5 4 0 0,-1 4 16 16,1 1-400-16,-7 7-64 0,0 2-32 0,-2 0 0 15,-2 9 480-15,0-2 80 0,2 1 32 0,-3 4 0 16,3 1 256-16,-2 2 48 0,2-1 16 0,0 3 0 16,5 4 64-16,-5-3 16 0,5 2 0 0,1-2 0 15,0 3-496-15,3 3-80 0,-4-1-32 0,4-1 0 16,2 2-496-16,-3-1-176 0,1-2 0 0,-2-4 144 15,2-6-144-15,-4-6 0 0,0-4 0 0,2-4-176 16,-2-2 176-16,-1-2-128 0,1-6 128 0,0-4-128 16,2-6 128-16,0-5 0 0,2-3 0 0,0-8 0 15,3-3 0-15,2-8 144 0,1 1-144 0,5-7 160 16,-3 0-160-16,-3 1 0 0,2-3 0 0,-1 1 0 16,3-1-400-16,-1 0-112 0,-1 1-32 0,1-2 0 15,3-1-272-15,-3-1-48 0,4-1-16 0,2 4 0 16,3 4-48-16,-4 5-16 0,1 4 0 0,0 8-10992 15</inkml:trace>
  <inkml:trace contextRef="#ctx0" brushRef="#br0" timeOffset="17767.97">28442 12123 911 0,'0'-6'0'0,"0"3"0"15,0-1 0-15,0 3 0 0,0 1 704 0,0-4 64 16,0 4 16-16,2-3 0 0,-2 3-400 0,0-6-64 16,3 3-32-16,-6 1 0 0,6-1 112 0,-3-1 32 0,0 4 0 15,-3-2 0-15,1 2 832 0,-1 0 160 0,1 0 48 0,-2 0 0 16,1 0 352-16,-1 2 80 0,3-2 16 0,-6 4 0 16,5 1-128-16,-5-2 0 0,2 3-16 0,1 2 0 15,-1-1-560-15,3 0-128 0,-5 4 0 0,2-1-16 16,0 2-560-16,-2-1-128 0,0 1 0 0,3 0-16 15,-1-1-368-15,2 3 144 0,-2-2-144 0,1 0 0 16,1-2 320-16,1 3-64 0,2-1 0 0,-2-2 0 16,4 2 144-16,0-3 32 0,1 0 0 0,2 0 0 0,0-2-288 15,2-4-144-15,2 1 160 0,0-1-160 0,0-3 0 0,1 0 0 16,2-2 0-16,-1-3-160 0,1 5 160 0,0-3 0 16,2 1 0-16,-5-2-128 0,-1 3 128 0,3-1 0 15,-1 0 0-15,1 2 0 16,1 0 0-16,2-3 0 0,-4 3 0 0,3 0 0 0,2-2 0 0,-1-2 0 15,4 1 0-15,-3 1 0 0,3-1 0 0,-1-3 0 16,4-1 0-16,-7 1 0 0,3-3 0 0,1-2 0 16,-1 3-160-16,1-6 160 15,-4 5-1632-15,3-1-224 0,-3-3-32 0,2 5-16 16,-2-1-528 0,-2 4-96-16,2-4-32 0,-5 0 0 0,1 1 768 0,-1-1 128 0,-1 4 48 0,1-4-2272 15,-2 0-448-15</inkml:trace>
  <inkml:trace contextRef="#ctx0" brushRef="#br0" timeOffset="17994.18">28836 11973 8399 0,'-18'8'176'0,"8"-2"32"0,-2 1 16 0,7-6 32 0,1 5-256 0,4-3 0 0,-3 1 0 0,1 4 0 16,-7 3 2592-16,0 6 464 0,1 8 80 0,-1-1 32 15,0 2-1248-15,1 0-240 0,-1 4-48 0,0-2-16 16,0 1 176-16,1-1 48 0,3 3 0 0,-4-1 0 15,2 0-576-15,0-2-112 0,0 3-32 0,2 0 0 16,-4 4-784-16,0 0-144 0,1 3-48 0,-1-1 0 16,-3-1-144-16,1-1 0 0,-1 0 0 0,2-4 0 15,1-1 0-15,0-7 0 0,0-6-144 0,6-3 144 16,3-5-832-16,3-4-128 0,-1-5 0 0,5-5-14336 16</inkml:trace>
  <inkml:trace contextRef="#ctx0" brushRef="#br0" timeOffset="18419.89">29739 11576 6447 0,'-11'5'272'0,"2"0"80"0,2-1-352 0,4-1 0 0,-2-1 0 0,1-2 0 0,1 0 1472 0,-6 3 240 15,-1 1 32-15,-6-2 16 0,-2 4-160 0,-1 0-48 16,2-1 0-16,-2 2 0 0,3 0-464 0,-3 3-80 15,1 1-32-15,1 3 0 0,-4 1 368 0,2 5 80 16,2 2 16-16,-4 4 0 0,3 7-368 0,-1 4-80 16,3 3-16-16,1 7 0 0,2 2-528 0,-1 5-128 31,1 9 0-31,2 4-16 0,1 1 272 0,1 4 48 0,4-3 16 0,-2 1 0 0,2 2 128 0,1-6 48 16,2-4 0-16,2-6 0 0,6-7-368 0,2-6-80 0,4-6-16 0,4-4 0 31,5-5-704-31,2-2-144 0,6-3-16 0,6-6-10496 0,5 4-2080 15</inkml:trace>
  <inkml:trace contextRef="#ctx0" brushRef="#br0" timeOffset="19065.2">30343 12405 7359 0,'0'1'656'0,"0"-1"-528"0,2 0-128 0,-2 0 0 15,3 0 1472-15,-3-1 272 0,0 1 48 0,4-4 16 16,-2 4 208-16,-2-5 32 0,0 0 16 0,-4-2 0 16,2 5-1280-16,-6-1-256 0,-1-1-48 0,-3 4-16 15,-4 7-336-15,-1 2-128 0,-4 1 0 0,-7 8 144 16,0 3 208-16,0-2 32 0,-7 3 16 0,4-1 0 16,3 0 208-16,2-2 32 0,0-1 16 0,3-1 0 15,4 1-176-15,3-1-32 0,4-5-16 0,7-1 0 16,0 1-432-16,3-2 0 0,2-1 0 0,2 0 0 0,3-1 0 0,-2 1 0 15,8 5 0-15,-2-2 0 0,1 2-144 16,6 0 144-16,1-2 0 0,1 6 0 0,4-4 0 0,1-2 0 16,3 7 0-16,4-3 0 0,1 1 0 0,0-3 0 15,-1 3 0-15,-6-3 0 0,-3 0 0 0,-3-2 0 16,-10 6 0-16,-2-4 144 0,-6 0-144 0,-6-2 192 16,-2 5-192-16,-6-3 192 0,-2 7 640 0,-7-2 144 15,-3 6 32-15,-5-1 0 0,-4 2-240 0,-2 0-32 16,-6 4-16-16,3-4 0 0,0-1-400 0,5-6-64 15,0 0-32-15,4-10 0 0,5-1-224 0,8-8-240 0,4-5 48 0,2-7-15552 16</inkml:trace>
  <inkml:trace contextRef="#ctx0" brushRef="#br0" timeOffset="19476.23">30542 12342 13823 0,'-7'7'1216'0,"5"-4"-960"0,2-3-256 0,0 0 0 0,2 0 1344 0,1 0 208 15,1 0 48-15,1 0 16 0,0 4-768 0,4-2-144 16,-2 6-48-16,0 1 0 0,0 3-192 0,-5 2-32 15,-1 4-16-15,1 4 0 0,2 1 1120 0,1-2 208 16,-2 5 48-16,3 2 16 0,-1 0-528 0,2 5-96 16,0 2-32-16,3 1 0 0,-1 3-448 0,0-1-80 15,1 2-32-15,2-4 0 0,2-1-208 0,-3 0-32 16,4-7-16-16,-2-7 0 0,1 0-336 0,0-7 0 16,-4 0 0-16,0-6 128 0,-1-2-128 0,0-3 0 15,-2-6 0-15,0 1 0 0,2-5 0 0,1-2 0 16,2-1 0-16,-1-4-128 0,4-2 128 0,3-3 0 0,1-2 0 0,2 0 0 15,1-1 0-15,-1-3 0 0,2-1 0 0,-4-4 0 16,2 3 0-16,0-7 0 0,-2 0 0 0,2-3 0 31,-5 2-432-31,-1 0-144 0,3 1-48 0,-4 0 0 16,-2 5-1216-16,-2 3-240 0</inkml:trace>
  <inkml:trace contextRef="#ctx0" brushRef="#br0" timeOffset="20180.14">31696 12309 14735 0,'-7'0'640'0,"3"0"160"0,4-2-640 0,-3-1-160 0,3-1 0 0,0 4 0 15,0-5 976-15,0 0 176 0,-2-4 16 0,0-3 16 16,0 0-32-16,-1-2-16 0,-1 5 0 0,-1 0 0 16,3 8 96-16,1-3 32 0,-1 4 0 0,2 5 0 15,2-1-112-15,-2 4-32 0,3 1 0 0,2 2 0 16,2 1-224-16,2-3-32 0,2 4-16 0,1-4 0 16,0 3-176-16,2-3-32 0,3 0-16 0,-3 0 0 15,4-4-368-15,-1 3-64 0,0-2 0 0,1 1-16 16,1-6-176-16,-1 3 0 0,-3 1 0 0,-1-1 0 0,-3-1-128 0,-3-1 128 15,-1-2 0-15,-5 3 0 0,-2 1 0 0,-2 1 0 16,-6 0 0-16,-1 2 0 0,-7 2 0 0,-3 1 0 16,-2 4 0-16,-2 2 0 0,1 3 0 0,-1-1 0 15,-1 2 0-15,-1 0 0 0,1 2-128 0,1-1 128 16,1 0 0-16,4-2 0 0,1-1-128 0,3-1 128 16,0-3-160-16,5-5 160 0,6 5-192 0,3-6 48 15,3-1 16-15,2-1 0 0,4 2-32 0,0-3 0 16,1-1 0-16,6 1 0 0,-6-1-192 0,6-1-32 15,2-1-16-15,1-2 0 16,-2 0 400-16,1 0 0 0,2 3 0 0,0-1 0 0,1 2 0 0,-4-4 128 0,-1 5-128 16,-1-2 128-16,-4 4-128 0,-4-2 144 0,-2 1-144 0,-8 2 160 15,-3 1 288-15,-2 3 48 0,-6-1 16 0,-2 4 0 16,-3 1-112-16,-2 2-16 0,-5 4 0 16,0-1 0-16,-2 2-256 0,-4 3-128 0,1 0 128 0,-2 4-128 15,0-3 0-15,-2 0 0 0,4-5 0 0,4-1 0 31,3-7-848-31,5-2-160 0,5-7-16 0,5-5-15040 0</inkml:trace>
  <inkml:trace contextRef="#ctx0" brushRef="#br0" timeOffset="20603.82">32197 11703 5519 0,'-8'-4'496'0,"2"1"-496"0,3-1 0 0,1 3 0 0,2 1 544 0,-2-4 16 15,-3 2 0-15,-5-5 0 0,-1 6-320 0,1-3-64 0,-4 9-16 0,5-1 0 16,2 6 2032-16,5 3 416 15,4 0 80-15,2 3 0 0,4 3 64 0,1 2 16 0,9 2 0 0,-1-1 0 16,6 5-1248-16,-2-1-256 0,6 0-48 0,3 0-16 16,-2-3-176-16,2 4-16 0,1 3-16 0,-5 1 0 15,5 1-240-15,-1 3-48 0,1-1-16 0,1 1 0 16,-1 5-256-16,-5 0-48 0,2 0-16 0,-3 4 0 16,-1-4-176-16,-7 2-48 0,-1 0 0 0,-7-2 0 15,-4 0-144-15,-5-2 128 0,-9 6-128 0,-5-4 128 16,-3 3 48-16,-6-1 0 0,-8 0 0 0,-4 1 0 15,-3-1-48-15,-2 7-128 16,-9 0 192-16,0 3-64 0,-3 4-128 0,-6-2 0 0,-4 0 0 0,1-7 128 16,3-2-128-16,9-7 160 0,6-6-160 0,4-4 160 0,6-8-160 0,7-2 0 15,3-9 0-15,8-9-12352 16,4-4-2448-16</inkml:trace>
  <inkml:trace contextRef="#ctx0" brushRef="#br0" timeOffset="21012.73">32989 12436 33167 0,'-7'9'2944'0,"5"-6"-2352"16,5-1-464-16,3-4-128 16,0-1 1472-16,0 3 288 0,1 0 48 0,3-4 16 15,2 4-1824-15,-1-1-608 16,-3-3 0-16,-1 4 0 0,-1-3-2976 0,-5 3-608 0,-1 3-112 0,2 2-4208 16,0 2-848-16</inkml:trace>
  <inkml:trace contextRef="#ctx0" brushRef="#br0" timeOffset="21170.46">32995 13239 36863 0,'-31'56'1632'0,"14"-21"336"0,-1-2-1584 0,10-11-384 16,2-10 0-16,3-3 0 15,-1 3-592-15,-4 8-208 0,-3 11-32 0,-6 4-16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0:59:03.3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4283 11189 10127 0,'-16'9'896'0,"6"-6"-704"0,1 2-192 0,4 1 0 16,-2-3 448-16,5-3 64 0,-7 7 16 0,1 0 0 15,-10 5 112-15,-8 2 32 0,-2 7 0 0,-1-7 0 16,2 2-368-16,-2-6-80 0,4 4-16 0,-4-2 0 16,1-1 368-16,-3-1 80 0,1 1 16 0,-5-3 0 15,5 1-448-15,3 0-96 0,-1 3 0 0,0-2-128 16,3 6 640-16,3-2 0 0,1 0 16 0,-2 3 0 15,2 1 736-15,0 1 144 0,2 2 16 0,-2 1 16 16,2 5-352-16,-4-1-64 0,1 2 0 0,1-2-16 16,-2 3-672-16,1-1-128 0,1-2-16 0,3 0-16 0,4 1-144 0,-3 0-32 15,5-2 0-15,1-3 0 0,3 1-128 0,4 3 192 16,-3-3-192-16,5 1 192 0,-1 1-192 0,3-25 0 16,0 48 0-16,0-48 128 0,3 53 176 0,-3-53 16 15,0 0 16-15,14 83 0 0,-14-83 240 0,0 0 32 16,25 87 16-16,-25-87 0 0,0 0-112 0,42 89 0 15,-42-89-16-15,0 0 0 0,57 84-176 0,-57-84-16 16,0 0-16-16,64 87 0 0,-64-87-160 0,0 0-128 16,67 85 192-16,-67-85-192 0,50 58 160 0,-50-58-160 15,59 61 128-15,-59-61-128 0,72 54 128 0,-72-54-128 16,85 52 128-16,-85-52-128 0,96 45 144 0,-96-45-144 16,110 47 160-16,-110-47-160 0,115 47 144 0,-115-47-144 0,106 42 128 0,-106-42-128 15,103 35 256-15,-103-35-48 0,110 31 0 0,-110-31 0 16,122 35-16-16,-122-35 0 0,134 38 0 0,-66-18 0 15,-2-3-192-15,-1 0 176 0,-1 1-176 0,-64-18 160 16,124 31-160-16,-124-31 0 0,134 37 0 0,-61-18 0 16,-1 0 0-16,3-2 0 0,0-3 0 0,-2 0 0 15,-2-2 0-15,4-3 0 0,0 0 0 0,5-4 0 16,4-1 0-16,-1-1 0 0,3-1 0 0,-2-2 0 16,-3 5 0-16,0-1 0 0,-3-1 0 0,-1 1 0 15,3-3 0-15,2 6 0 0,-2 2 0 0,-2 0 0 16,-6 1 144-16,-3 4-144 0,-2-2 160 0,-1 0-160 15,0-1 160-15,2 1-160 0,2-1 160 0,1-3-160 0,2 1 128 0,-1-2-128 16,-2 0 0-16,-2-4 0 16,-2 4 128-16,-2-1-128 0,-3-3 0 0,4-1 0 0,1 1 128 0,-2-3-128 15,3 2 0-15,-8-2 144 0,0 3-144 0,-59-3 192 16,106 9-192-16,-106-9 192 0,98 5-192 0,-98-5 192 16,101 7-192-16,-101-7 192 0,106 9-192 0,-106-9 160 15,110 5-160-15,-52 1 160 0,-1-6-160 0,1 3 0 16,-1-3 0-16,1 0 0 0,-3 0 0 0,1 0 0 15,2-3 0-15,1 3 0 0,0 0 0 0,2 0 0 16,0 0 0-16,-3-4 0 0,-1 2 0 0,-3-3 0 0,-2 2 0 16,1-3 0-16,-3 3 0 0,1-6 0 15,3 6 0-15,-2-6 0 0,-3 4 0 0,3-4 128 0,2 4-128 0,0-4 0 16,2 2 0-16,-5-3 0 0,-1 4 128 0,1 0-128 16,-3 0 0-16,3 1 0 15,-2 0 0-15,1-4 128 0,3 0-128 0,-1 1 0 16,5-4 0-16,-3-1 128 0,6 3-128 0,-1-4 128 0,2-2-128 0,-7 6 128 15,2-2-128-15,-6-1 0 0,2-1 0 0,1 2 0 16,-1-2 0-16,0 0 0 0,2 1 0 0,-1-1 0 16,1 1 0-16,-6-1 0 0,5 2 0 0,-5-2 0 0,-2 2 0 15,-3-5 0-15,1 6 0 0,-4-4 0 16,-2 1 0-16,2 0 0 0,0 0 0 0,1-2 0 16,-3 2 0-16,2 2 0 0,0-2 0 0,4 2 0 0,1-4 0 0,0-1 0 15,6-1 0-15,-2-3 0 0,-1 4 0 0,-6-6 0 16,2 2 0-16,-1-3 0 0,1 0 0 0,-6-1 0 15,0 1 0-15,4-2 0 0,-2 1 0 0,0-4 0 16,-1-1 0-16,6-1 0 0,-1 0 0 0,-2 3 0 16,1-5 0-16,-1 5 0 0,-2 2 0 0,-5-1 0 15,3 1 0-15,-5 0 0 0,-1 2 0 0,-1-2 0 16,-1 1 0-16,1 3 0 16,-3 2 0-16,3 0 0 0,4 2 0 0,0 1 0 0,3-1 176 0,4 1-48 0,5-1-128 0,-3 1 192 15,5-6-192-15,-4 6 128 16,-2-6-128-16,-3 2 0 0,-1-1 0 0,-8-1 0 15,1 2 0-15,-6-1 0 0,-4-1 0 0,1 0 0 0,-2 1 0 0,-2-3 0 16,-2 3 0-16,1-4 0 16,-6 3 0-16,0 2 0 0,-1-2 0 0,-4 1 144 0,0-1-144 0,-4 2 128 15,1-1 0-15,-4 1 0 0,0-2 0 0,0 0 0 16,-4-3-128-16,-1 4 0 0,1-5 0 0,-1 1 0 16,-3 0 0-16,1 0 0 0,-2-2 0 0,-2-1 0 15,-3-3 0-15,-3 1 0 0,0 3 0 0,-4-5 0 16,2 7 0-16,-6-6 0 0,2 6 0 0,1 0 0 15,-1 2 0-15,2-1 128 0,4 6-128 0,-1-2 128 0,4 2-128 0,1-2 0 16,0 2 0-16,-1-2 128 0,2 0-128 0,-2-1 0 16,0-1 0-16,0 2 0 0,-3-1 0 0,-4 1 0 15,2-4 0-15,1 1 0 0,-2 1 0 0,0-3-144 16,-1 2 144-16,1-2-160 0,2-1 160 0,-1 1 0 16,2-3-144-16,-3 3 144 15,3 1-144-15,-2 1 144 0,0 1-192 0,-8 2 192 16,5-1-192-16,-8 4 64 0,2 1 128 0,-3-2-208 15,-2 6 208-15,0 0 0 0,0 0-160 0,-1-1 160 0,3 0 0 0,1 2 0 16,-1 2-144-16,0-2 144 0,5-2-192 0,-6 0 32 16,6-2 0-16,-4 2 0 0,4-3-80 0,-2 3-16 15,-1-4 0-15,-3 1 0 0,3 3 80 0,-4-2 16 16,-2 2 0-16,-3 4 0 0,1-2 160 0,-3 3 0 16,2 0-144-16,1 4 144 0,2-4 0 0,-1 1 0 0,6-1 0 0,-1 0 0 15,-1-3-256-15,3 3 80 0,-6-1 16 0,3-2 0 31,-4 3-320-31,1 0-64 0,0 1-16 0,-5-1 0 16,2 0-32-16,1 1-16 0,-5 1 0 0,2-2 0 0,3 2 176 16,-6-2 48-16,-1 0 0 0,-1-1 0 15,-2-2-176-15,-4 3-16 0,-1 0-16 0,-4 1 0 16,-1 2-272-16,-2 3-48 0,1 1-16 0,-3 0 0 16,-2 2 256-16,-3 2 48 0,2 0 16 0,-4 3 0 0,-2 2 416 0,0-2 192 15,-1 2-192-15,1 0 192 0,8 2-144 0,-3-5 144 16,6 4 0-16,-2-3 0 15,2-1-816-15,-1-2-48 0,1 1-16 0,-7-3 0 16,0 5-464-16,-1-1-112 0,1 1-16 0,0-1 0 16,7-1 720-16,-1 1 144 0,-1-3 32 0,2 5 0 0,0-3 576 0,0 0 0 15,-6 3 0-15,3-1 0 0,-5-2 128 0,1 6-128 0,0-4 0 0,1 4 128 16,6-2-128-16,-2 0 0 0,4-4 0 0,3 6 0 16,-4-4-256-16,1-1 32 0,-4 1 0 0,3-1 0 15,-3 1 32-15,4-2 16 0,-1 3 0 0,4 1 0 16,2-1 176-16,-4 1-160 0,2-1 160 0,0 2-160 15,2 1 160-15,-6 0 0 0,-3-4 0 0,0 2 0 16,2-2 0-16,-2 0 0 0,4 1 128 0,-1 1-128 16,4 1 0-16,-2 1 0 0,4 0 0 0,-2 1 0 15,-4 2 0-15,1 1 0 0,-4-3 160 0,0 2-160 16,2-1 176-16,-2-3-176 0,5 1 192 0,-2 5-192 16,8-2 208-16,-6 2-64 0,4-2-16 0,1 2 0 0,-1-2-272 0,-2 2-64 15,2-1-16-15,-6-3 0 16,1-3-176-16,4-2-48 0,-1 7 0 0,2-1 0 0,3-2 256 0,1 3 64 15,-5-2 0-15,5-1 0 0,-1 3 288 0,0-3 64 16,-2 1 16-16,1 1 0 0,-2-1 368 0,-2-1 80 16,3 0 16-16,4 3 0 0,3-3-512 0,3-4-192 15,0 5 128-15,1-1-128 16,4 0-336-16,-6-1-160 0,2-1-16 0,-2-1-16 16,0 6-80-16,-3-7-16 0,1 5 0 0,-1-1 0 0,-4 2 624 0,1-1 0 0,0 2 0 15,3-1 0-15,-2 4 496 0,2-4 112 0,5 6 32 16,-2-3 0-16,2-2-240 0,3 2-32 0,-3 2-16 0,5-2 0 15,-1 0-352-15,1 0-208 16,0-2 16-16,-3 2 16 0,5-2 16 0,-2 0 0 0,2-1 0 0,-1 1 0 16,3-2 160-16,1-1 0 0,-1 3-144 0,2-1 144 31,-3 1-416-31,3-3-16 0,-5 4 0 0,3 1 0 0,1-1 48 0,-4-1 16 0,2 2 0 0,1-2 0 16,-1 4 368-16,1-4 0 0,1 3 0 0,-1-1 0 15,5 4 0-15,-5-1 0 0,-3 2 144 0,1 2-16 16,4-2-128-16,-3 6 192 0,6-3-64 0,-2 1-6128 15</inkml:trace>
  <inkml:trace contextRef="#ctx0" brushRef="#br0" timeOffset="5443.59">7076 14547 16575 0,'0'-3'1472'0,"0"-1"-1168"16,0 4-304-16,4 0 0 0,-3 0 704 0,3 0 96 15,-1-2 16-15,6-1 0 0,0-1-816 0,0-1 0 16,1 2 0-16,-3-3-144 16,0 5-512-16,-4-3-112 0,1-1 0 0,-2-2-16 15,-4 4 160-15,2-3 48 0,-5-2 0 0,-2 2 0 0,2-2 816 0,-4-1 160 16,-3 4 48-16,1-2 0 0,-1 2 384 0,-5-1 64 0,-1 3 32 15,-3 1 0-15,2 2-416 0,-4 0-96 16,-3 2-16-16,-2 1 0 0,2 3-400 0,-3-1 0 0,-3 3 0 0,1 1 0 31,0 3-384-31,1-1-48 0,-1 1-16 0,-1 4 0 0,3-1 192 0,-3 3 16 0,1-1 16 16,-1 4 0-16,3 2 224 0,-1-2 240 0,2-2-48 0,-1 3-16 16,3 5 432-16,1-5 96 0,2-1 0 0,4 0 16 15,4-2 16-15,2-1 0 0,5-1 0 0,8-17 0 16,0 0-400-16,0 0-80 0,-6 57 0 0,6-57-16 0,0 0-240 15,0 0 0-15,58 46 128 0,-58-46-128 0,0 0 0 0,75 17-240 16,-75-17 48-16,61 12 16 0,-61-12 0 0,66 9 0 16,-66-9 0-16,75 12 0 0,-75-12 176 0,77 16 0 15,-77-16 0-15,75 24 0 0,-75-24 0 0,66 28 0 16,-66-28 0-16,63 26 0 0,-63-26 0 0,0 0 0 16,66 47 0-16,-66-47 0 15,0 0 0-15,0 0 0 0,49 60 0 0,-49-60 176 0,0 0 288 0,0 0 64 16,0 0 16-16,-9 69 0 0,-2-55 272 0,-6 2 48 15,-6 0 16-15,-6-1 0 0,-8 1 0 0,-3-4 0 16,-7 4 0-16,-3-6 0 0,-1-5-304 0,0-1-48 16,-1 1-16-16,-2-1 0 0,-2-4-256 0,2 0-48 15,-1 0-16-15,4-6 0 16,4-1-816-16,2-1-160 0,1 1-48 0,4-4-13792 0</inkml:trace>
  <inkml:trace contextRef="#ctx0" brushRef="#br0" timeOffset="6124.45">7407 14622 19343 0,'4'-12'1728'0,"-4"3"-1392"0,2 6-336 0,-1 1 0 16,1-2 880-16,2 1 96 0,1-4 32 0,3-5 0 15,1-2-208-15,0 2-32 0,0-1-16 0,-1 8 0 16,1 5-176-16,-4 4-16 0,4-3-16 0,-9-1 0 16,0 0 224-16,0 0 64 0,0 0 0 0,49 67 0 15,-49-67-64-15,0 0-16 0,40 73 0 0,-40-73 0 16,0 0-304-16,40 99-48 0,-40-99-16 0,21 77 0 0,-21-77-192 0,19 85-64 16,-19-85 0-16,16 87 0 0,-16-87 64 0,12 80 0 15,-12-80 0-15,14 66 0 0,-14-66 64 0,0 0 32 16,23 89 0-16,-23-89 0 0,0 0-32 0,0 0-16 15,19 75 0-15,-19-75 0 0,0 0-112 0,0 0 0 16,0 0-128-16,0 0 192 0,0 0 32 0,0 0 0 16,0 0 0-16,8-9 0 0,-6-5 16 0,-2-3 0 15,2-6 0-15,1-6 0 0,6-3-240 0,-4-4 176 16,4-4-176-16,0-4 160 0,1-3-160 0,6-5 0 16,-4-2 0-16,7-4 128 0,-1 6-128 0,-1 0 0 15,6 1-160-15,-2 8 160 16,-6 5-544-16,1 5-16 0,-4 6 0 0,-1 5 0 15,1 4-880 1,-7 3-176-16,4 4-48 0,0 2-13536 0</inkml:trace>
  <inkml:trace contextRef="#ctx0" brushRef="#br0" timeOffset="6810.82">9061 14364 20271 0,'-5'-7'896'0,"1"0"192"0,-1 4-880 0,2-2-208 15,3 5 0-15,-4-2 0 0,2 0 896 0,-1-3 128 16,-6 0 16-16,-5-1 16 0,-3-2-704 0,-4 1-144 16,-2 1-16-16,1 6-16 15,-5-1-864-15,-2 1-160 0,1-2-48 0,-3 4 0 16,1 3 288-16,2-3 48 0,4 1 16 0,-2-3 0 0,3 4 544 0,0-3 0 0,1 3 0 0,-1 1 0 15,0-1-128-15,2 1 128 0,4 0 0 0,-4-1 0 16,4 2 0-16,1 1 0 0,4 0 0 0,-2-1 0 16,0 2-304-16,2 1 48 0,3-4 16 0,0 4 0 15,1 0 48-15,-1 3 16 0,0-3 0 0,9-9 0 16,0 0 176-16,-21 31 192 0,21-31-32 0,0 0-16 16,-14 45 528-16,14-45 96 0,0 0 32 0,-10 52 0 15,10-52 0-15,0 0 0 0,-4 61 0 0,4-61 0 16,0 0-144-16,0 63-16 0,0-63-16 0,0 0 0 0,2 70-240 0,-2-70-32 15,0 0-16-15,4 80 0 0,-4-80 48 0,3 64 0 16,-3-64 0-16,-3 67 0 0,3-67-80 0,-2 67-16 16,2-67 0-16,0 0 0 0,-4 84-32 0,4-84 0 15,0 0 0-15,2 63 0 0,-2-63-256 0,0 0 160 16,0 0-160-16,0 0 128 0,0 0-128 0,9 68 128 16,-9-68-128-16,0 0 128 0,0 0 64 0,0 0 0 15,0 0 0-15,0 0 0 0,50 5-16 0,-36-14 0 16,5 1 0-16,2-5 0 0,5-1-176 0,1 2 0 15,-1-2 0-15,5 0 0 0,-3 2 0 0,2 2 0 16,1 1-192-16,0 2 192 0,2 2-320 0,-33 5 64 0,67 0 16 0,-67 0 0 16,68 3-64-16,-68-3-16 0,66 9 0 0,-66-9 0 31,56 17-688-31,-56-17-144 0</inkml:trace>
  <inkml:trace contextRef="#ctx0" brushRef="#br0" timeOffset="7377.12">9568 14671 11967 0,'-3'-7'1072'0,"1"-2"-864"15,0 4-208-15,0 3 0 0,4-1 2688 0,0-1 480 0,3 4 96 0,-3-5 32 16,5-4-1936-16,-2-3-384 0,4 3-80 0,-6 1 0 31,-3-1-1632-31,-7 2-320 0,2 0-64 0,-7 3-16 16,1 3 144-16,-4 1 32 0,-3 0 0 0,3 3 0 0,-3-1 544 0,1 5 112 0,1 0 32 0,0 2 0 15,2 3 1072-15,2 0 224 0,0 4 32 0,0 1 16 16,1 4-16-16,3 2 0 0,8-23 0 0,-21 52 0 16,21-52-544-16,-18 66-128 0,18-66 0 0,-10 80-16 15,10-80-48-15,0 75-16 0,0-75 0 0,12 73 0 16,-12-73 32-16,23 65 16 0,-23-65 0 0,0 0 0 15,52 81-224-15,-52-81-128 0,0 0 128 0,65 61-128 16,-65-61 0-16,0 0 0 0,66 32 0 0,-66-32 128 0,47 2 224 0,-28-8 48 16,0 3 16-16,0-8 0 0,-1-1 560 0,-4-5 112 15,3-2 32-15,-3-2 0 0,-2-2-400 0,0-3-80 16,-3 0 0-16,-2-6-16 0,-3 1-256 0,-6-4-48 16,-2-3-16-16,-8 1 0 15,2-1-304-15,-8 1 0 0,1 3 0 0,-8-1 0 16,1 2-320-16,-2 0-160 0,-5 1-32 0,-4 6-16 15,0 4-944-15,-5 1-176 0,-7 3-32 0,-2 4-13136 0</inkml:trace>
  <inkml:trace contextRef="#ctx0" brushRef="#br0" timeOffset="8193.83">10058 14319 17503 0,'-5'-12'1552'0,"3"5"-1232"0,2 3-320 0,2 1 0 16,-1 3 1024-16,3-5 128 15,-4-4 48-15,5-9 0 0,-1 1-624 0,4 0-112 0,-1 4-16 0,4-1-16 16,3 6-672-16,-2-1-128 0,3 4-16 0,1-4-16 15,3 7 128-15,2-5 16 0,2 6 16 0,-4-6 0 16,5 5 752-16,-4-2 128 0,4 1 48 0,0 3 0 16,1-2 864-16,-1 0 176 0,1 1 48 0,-3 1 0 15,4-4-368-15,-5 4-64 0,2-1 0 0,0-1-16 16,-2 2-688-16,-2-2-128 0,0 2-16 0,-3-3-16 0,-2 3-352 0,-2 0-128 16,-7 0 0-16,0 3 0 0,-1-1 0 0,-4 0 0 15,0-1 0-15,0 4 0 0,0-5 0 0,0 0 0 16,0 0 144-16,0 0-144 0,0 0 272 0,3 75-16 15,-3-75-16-15,0 0 0 0,11 67 96 0,-11-67 32 16,0 0 0-16,14 76 0 0,-14-76-240 0,0 0-128 16,20 86 160-16,-20-86-160 15,0 0 0-15,18 95 0 0,-18-95 0 0,0 0 0 0,14 101 0 0,-14-101 0 16,7 77 0-16,-7-77 0 0,7 80 272 0,-7-80-32 16,15 84-16-16,-15-84 0 0,20 87-32 0,-20-87-16 15,26 78 0-15,-26-78 0 0,29 68-176 0,-29-68 0 16,0 0 0-16,32 89 0 0,-32-89 0 0,0 0 0 0,0 0 0 15,8 78-176-15,-8-78 176 0,0 0 0 16,-20 40 0-16,9-26 0 0,-1-5 0 0,-2 0 224 0,-2-6-48 0,-3 2-16 16,-4 2 48-16,-3-1 16 0,-3-1 0 0,-4 2 0 15,-1 0-48-15,-2-4-16 0,4 4 0 0,-2 0 0 16,-6 0-160-16,5-2 0 0,-2 4-192 0,4-4-18560 16</inkml:trace>
  <inkml:trace contextRef="#ctx0" brushRef="#br0" timeOffset="10900">11086 14382 17503 0,'0'-14'1552'0,"-4"5"-1232"0,4 7-320 0,4 2 0 16,-4 2 384-16,0-4 0 0,2-1 16 0,-1-4 0 15,1 2-128-15,2 1-16 0,1 4-16 0,-5 0 0 16,0 0-240-16,0 0-288 15,0 0 64-15,0 0 16 0,0 0-496 0,0 0-80 0,9 77-32 0,-9-77-4336 16,0 0-864-16</inkml:trace>
  <inkml:trace contextRef="#ctx0" brushRef="#br0" timeOffset="11088.48">11311 14897 23039 0,'1'0'2048'0,"-1"0"-1648"16,0 0-400-16,0 0 0 0,0 0 1376 0,0 0 192 16,0 0 32-16,51 26 16 0,-51-26-1168 0,56 23-256 15,-56-23-32-15,59 26-16 16,-59-26-816-16,0 0-160 0,54 23-48 0,-54-23 0 16,0 0-1248-16,0 0-256 0</inkml:trace>
  <inkml:trace contextRef="#ctx0" brushRef="#br0" timeOffset="11968.89">12224 13570 5519 0,'-7'-11'496'0,"5"5"-496"0,-1 0 0 0,3 3 0 15,0 3 1760-15,0 0 256 0,0 0 48 0,0 3 16 16,0-3-848-16,0 0-160 0,0 0-48 0,0 0 0 16,0 0-704-16,26 80-128 0,-26-80-48 0,0 0 0 15,29 70 160-15,-29-70 16 0,0 0 16 0,41 80 0 0,-41-80-32 0,0 0-16 16,45 87 0-16,-45-87 0 0,0 0-16 0,45 87 0 16,-45-87 0-16,0 0 0 0,47 89-272 0,-47-89 128 15,0 0-128-15,45 86-6016 16,-45-86-1280-16</inkml:trace>
  <inkml:trace contextRef="#ctx0" brushRef="#br0" timeOffset="12487.8">13576 14112 22111 0,'0'-13'976'0,"0"6"208"0,0 0-944 0,0 6-240 0,2-3 0 0,-2 1 0 16,0 1 496-16,0-1 48 0,0-4 16 0,-4-4 0 0,-1-1-432 0,-4-2-128 15,1 5 0-15,-8 1 0 0,2-1 0 0,-3 0-304 16,-3 4 64-16,0 0 16 0,-3 1 0 0,-1 1 0 16,1 3 0-16,-2 0 0 0,1 0 224 0,1 0 0 15,1 0 144-15,-3 3-144 16,6 2 448-16,-3 4-16 0,1 0 0 0,1 0 0 0,3 6 48 0,1 1 16 16,6 1 0-16,10-17 0 0,0 0-176 0,-18 58-48 15,18-58 0-15,0 0 0 16,14 75-544-16,-14-75-112 0,0 0-32 0,44 83 0 15,-44-83-272-15,37 65-48 0,-37-65-16 0,0 0 0 0,55 76 448 0,-55-76 96 16,0 0 16-16,44 70 0 0,-44-70 528 0,0 0 112 0,0 0 32 16,28 80 0-16,-28-80 528 0,0 0 96 0,0 0 32 15,0 75 0-15,0-75 32 0,0 0 16 16,0 0 0-16,-19 63 0 0,19-63-464 0,0 0-80 16,-25 38-32-16,15-29 0 0,-2 3-192 0,-2-2-32 0,0-1-16 0,-4 0 0 15,-3-4-144-15,-1 4-32 0,-6-6 0 0,-2 3 0 31,-6-6-832-31,1 0-192 0,-4 0-16 0,3-2-14544 0</inkml:trace>
  <inkml:trace contextRef="#ctx0" brushRef="#br0" timeOffset="12880.39">14449 13340 17503 0,'-2'-5'768'0,"-1"1"176"0,3 4-752 0,0 0-192 0,3 6 0 16,-3-6 0-16,2 3 320 0,-2 6 48 0,0-9 0 0,0 0 0 16,0 0-32-16,0 0 0 0,0 71 0 0,0-71 0 15,0 0-64-15,0 0-16 0,-24 65 0 0,24-65 0 16,0 0-112-16,-28 54-16 0,28-54-128 0,-25 40 192 16,25-40 192-16,-24 47 16 0,24-47 16 0,-23 48 0 15,23-48-416-15,-22 54-192 16,22-54 0-16,-26 65-9792 0</inkml:trace>
  <inkml:trace contextRef="#ctx0" brushRef="#br0" timeOffset="23182.49">7263 16757 6447 0,'0'0'576'0,"0"0"-576"0,12-12 0 0,-12 12 0 15,0 0 528-15,0 0 0 0,17-10 0 0,-8 1 0 16,5-3 144-16,0-2 32 0,2 0 0 0,-6 0 0 16,2 2 208-16,-1-2 48 0,-1 2 16 0,4-1 0 0,-3 0-176 0,1 0-32 15,0-1-16-15,-3 2 0 16,-2 2 256-16,0 1 48 0,-4 0 16 0,-1 1 0 0,-2-1-128 0,-2 0-32 31,0 4 0-31,-5 0 0 0,-1-2-368 0,-1 2-80 0,-3 1-16 0,0 2 0 0,-2-1-256 0,-4 3-48 16,-1 0-16-16,-5 5 0 0,1-1-128 0,0 1-256 15,-3 3 64-15,0 5 16 32,0-3-208-32,-2 6-64 0,2-2 0 0,-4 5 0 0,4 0 448 0,-2 0 0 0,-1 4 0 0,1 1 0 0,-2-1 256 0,2 1 128 15,0-3 16-15,0 5 16 0,1 0-192 16,4 1-32-16,6-5-16 0,-1 1 0 0,18-23-176 0,-14 49 0 0,14-49 0 15,0 0 0-15,18 66 128 0,-18-66 0 0,0 0 0 0,66 66 0 16,-66-66 96-16,63 47 16 0,-63-47 0 16,74 42 0-16,-74-42-240 0,75 35 176 0,-75-35-176 0,75 29 160 15,-75-29-16-15,70 32 0 0,-70-32 0 0,59 34 0 16,-59-34 0-16,0 0 0 0,53 54 0 0,-53-54 0 16,0 0-144-16,0 0 160 0,17 61-160 0,-17-61 160 15,-17 27 80-15,3-19 16 0,-4 1 0 0,-4-4 0 16,-13 4 464-16,-9-2 112 0,-5-2 0 0,-5 0 16 15,-5 1 432-15,-7-3 64 0,-6-3 32 0,-4 3 0 16,1-6-528-16,2 0-96 0,3-6-32 0,11-5 0 16,6 3-576-16,10-4-144 15,11-4 0-15,12-4 0 16,11 4-1440-16,9-4-320 0</inkml:trace>
  <inkml:trace contextRef="#ctx0" brushRef="#br0" timeOffset="23779.6">7967 16581 27647 0,'-9'-14'1216'16,"0"2"256"-16,4 2-1168 0,3 3-304 0,2 7 0 0,0-7 0 0,0 7 384 0,4-9 0 16,-1-1 16-16,-1-1 0 0,2-1-400 0,-4 12-144 15,0 0 0-15,0 0 0 16,0 0-448-16,0 0-96 0,0 0-16 0,0 0 0 0,55 58 704 0,-55-58 0 16,0 0 0-16,25 73 0 0,-25-73 960 0,15 59 160 15,-15-59 32-15,14 70 16 0,-14-70 32 0,14 80 0 16,-14-80 0-16,14 92 0 0,-14-92-224 0,16 98-32 15,-16-98-16-15,14 101 0 0,-14-101-368 0,5 92-80 16,-5-92-16-16,4 92 0 0,-4-92-272 0,5 84-48 16,-5-84-16-16,12 71 0 0,-12-71-128 0,17 65 0 15,-17-65 0-15,0 0 128 0,28 68-128 0,-28-68 0 0,0 0 0 16,0 0 0-16,0 0-224 0,0 0 32 0,65 26 0 0,-57-35 0 16,1 0 192-16,0-8 0 0,1-6-160 0,3-3 160 15,-1-2 0-15,2-10 0 0,1 1 160 0,3-6-160 16,-1-2 272-16,4-4-48 0,-3-7-16 0,1 2 0 15,5-2-208-15,-1-5 0 0,-2 2-192 0,1 2 192 32,1 4-1168-32,-6 6-128 0,3 2-32 0,-3 8-9744 0,0 4-1968 0</inkml:trace>
  <inkml:trace contextRef="#ctx0" brushRef="#br0" timeOffset="24424.44">9760 16512 26719 0,'0'0'2368'0,"-11"-6"-1888"0,11 6-480 0,-8 0 0 16,8 0 1648-16,0 0 224 16,0 0 48-16,0 0 16 0,-4-10-592 0,2 1-112 15,-1-3-16-15,-6 2-16 16,-3-6-1680-16,-5 4-336 0,-3-4-64 0,-6 0-16 15,-3 3-416-15,-3 0-96 0,-1-1 0 0,-2 0-16 16,2 6 528-16,2-1 96 0,0 0 32 0,1 6 0 0,6 1 624 0,-3-1 144 0,3 3 0 0,0 0 0 16,3 0 0-16,1 5 128 0,3-2-128 0,-4 3 160 15,7-3 96-15,-3 6 32 0,3 3 0 0,14-12 0 16,-26 26 208-16,26-26 32 0,-21 33 16 0,21-33 0 0,-19 49 64 0,19-49 16 16,-18 61 0-16,18-61 0 0,-17 73 112 0,17-73 32 15,-14 80 0-15,14-80 0 0,-7 86-48 0,7-86 0 16,3 97 0-16,-3-97 0 0,9 101-272 0,-9-101-48 15,12 101-16-15,-12-101 0 0,16 91-160 0,-16-91-32 16,16 82-16-16,-16-82 0 0,10 69-176 0,-10-69 0 16,7 66 0-16,-7-66 128 0,0 0-128 0,7 70 0 15,-7-70 0-15,0 0 0 0,0 0 0 0,10 63 0 16,-10-63 0-16,0 0 0 0,0 0 0 0,0 0 0 16,0 0 0-16,0 0 128 0,48 47-128 0,-48-47 0 0,0 0 144 0,0 0-144 15,50 5 0-15,-50-5 0 0,0 0 0 0,51-3 0 16,-51 3 0-16,0 0 0 0,64-6 0 0,-64 6 0 15,49-8 0-15,-49 8 0 16,54-9 0-16,-54 9 0 0,52-5 0 0,-52 5 144 0,0 0-144 0,52-7 0 16,-52 7-144-16,0 0-144 0,0 0-32 0,54 0 0 31,-54 0-2048-31,0 0-400 0</inkml:trace>
  <inkml:trace contextRef="#ctx0" brushRef="#br0" timeOffset="24834.92">10495 16613 25791 0,'-17'-14'1152'0,"5"5"224"0,3 0-1104 0,9 9-272 16,-11-5 0-16,11 5 0 0,0 0 464 0,-12-3 48 15,2 3 0-15,-11 5 0 0,-2 2-704 0,1 7-144 16,-5 3-32-16,-2 4 0 16,1 4-224-16,-2 4-48 0,2 2-16 0,-3 10 0 0,3-1 800 0,0 3 176 15,2 6 16-15,3 1 16 0,1 1 1920 0,4 1 384 16,1 0 80-16,3-3 16 0,2-4-1680 0,12-45-336 0,-14 84-64 16,14-84-16-16,0 75 112 0,0-75 0 0,5 66 16 0,-5-66 0 15,0 0-592-15,38 79-192 0,-38-79 0 0,0 0 0 16,81 45 0-16,-81-45 0 0,80 9-192 0,-35-15 48 15,2-2 144-15,-3-10-192 16,-4-1 192-16,-5-5-192 0,-4-2-16 0,-3-1-16 0,-4 0 0 0,-1-5 0 16,-6-3 224-16,-3-3 0 0,4-7-160 0,-6 1 160 0,-2-1-272 15,-1-2 16-15,-2 2 0 0,-5-1 0 16,1-1-240-16,-8 7-32 0,2 0-16 0,-6 2 0 16,-3 3-576-16,1 4-112 0,-4 3-32 0,1 2-8576 15,0 3-1712-15</inkml:trace>
  <inkml:trace contextRef="#ctx0" brushRef="#br0" timeOffset="25401.8">10781 16313 24879 0,'-7'-5'2208'0,"7"5"-1760"16,-5-4-448-16,5 4 0 0,0 0 1328 0,0 0 176 0,0 0 32 0,0 0 16 15,57-5-1936-15,-57 5-384 0,70 0-64 0,-70 0-32 16,80 4-1104-16,-80-4-208 0,75 1-64 0,-75-1 0 16,75 4 1728-16,-75-4 320 15,71 7 192-15,-71-7-192 0,74 5 2080 0,-74-5 416 0,73 5 64 0,-73-5 32 16,73 6 32-16,-73-6 16 0,70-6 0 0,-70 6 0 15,62-5-1424-15,-62 5-304 16,49-9-48-16,-49 9-16 0,35-8-512 0,-35 8-144 0,0 0 0 0,0 0 0 0,0 0 0 0,0 0 0 16,0 0 0-16,0 0 128 0,0 0 64 0,0 0 0 15,-7 62 16-15,7-62 0 16,-31 58 0-16,31-58 0 0,-28 61 0 0,28-61 0 0,-23 71-32 0,23-71-16 16,-21 79 0-16,21-79 0 0,-17 87-160 0,17-87 160 15,-11 90-160-15,11-90 160 0,-8 100-160 0,8-100 192 16,-4 99-192-16,4-99 192 0,0 92-48 0,0-92 0 15,5 87 0-15,-5-87 0 0,14 86 0 0,-14-86 0 16,25 78 0-16,-25-78 0 0,26 78-144 0,-26-78 160 31,26 63-160-31,-26-63 160 0,0 0-160 0,30 71 0 0,-30-71 0 0,0 0 0 16,0 0 0-16,0 0 0 0,7 61 0 0,-7-61 0 16,0 0 0-16,-32 18 0 0,15-15 0 0,-4-1 0 15,-2 2 0-15,-6-4 0 0,1 0 0 0,-4 0 0 16,-1 0 0-16,0 0 0 0,0 0 0 0,0 0 0 15,0 3 0-15,0-1 0 0,1-2 0 0,6 3 0 16,4-3-128-16,2-3-64 0,7 3-16 0,2-5 0 16,11 5-880-1,-3-9-160-15</inkml:trace>
  <inkml:trace contextRef="#ctx0" brushRef="#br0" timeOffset="25795.88">12304 16602 39615 0,'0'0'3520'0,"0"0"-2816"0,0 0-560 0,0 0-144 16,0 0 304-16,0 0 16 0,49-3 16 0,-49 3 0 15,66-9-1296-15,-21 7-272 0,2-1-48 0,-1-1-16 16,-46 4-1952 0,87-5-384-16,-87 5-80 0,83-5 0 0,-83 5 1664 0,81-7 320 0,-81 7 80 15,78 0 16-15,-78 0 1056 0,71-5 192 0,-71 5 64 0,70 0-6864 16</inkml:trace>
  <inkml:trace contextRef="#ctx0" brushRef="#br0" timeOffset="26001.1">12423 16895 41471 0,'-18'9'1840'0,"18"-9"368"0,0 0-1760 0,0 0-448 0,0 0 0 0,0 0 0 16,0 0 192-16,0 0-32 15,80 26-16-15,-31-23 0 16,5 1-1232-16,2-4-256 0,-4 0-64 0,0-2 0 15,4-3-2432-15,2 1-480 0,3-1-96 0,5-4-32 16,7 4 288-16,2-4 48 0</inkml:trace>
  <inkml:trace contextRef="#ctx0" brushRef="#br0" timeOffset="27194.2">13461 15974 19343 0,'-9'-2'1728'16,"9"2"-1392"-16,-8 2-336 0,8-2 0 15,0 0 736-15,0 0 80 0,0 0 16 0,0 0 0 0,0 0-832 0,0 0-352 16,0 0 32-16,0 0 0 15,0 0-448-15,0 0-64 0,0 0-32 0,0 0 0 16,0 0 656-16,0 0 208 0,0 0 0 0,0 0-160 0,47 52 592 0,-47-52 112 16,0 0 32-16,0 0 0 0,0 0 448 0,0 0 112 15,22 66 16-15,-22-66 0 0,0 0-608 0,0 0-112 16,32 75-32-16,-32-75-7792 16,0 0-1568-16</inkml:trace>
  <inkml:trace contextRef="#ctx0" brushRef="#br0" timeOffset="28294.01">13804 16550 23951 0,'0'0'2128'15,"0"0"-1696"-15,0 0-432 0,0 0 0 16,0 0 336-16,0 0-16 0,23-19 0 0,-23 19 0 0,30-25-320 0,-30 25-192 15,40-34 32-15,-40 34 0 16,36-32-416-16,-36 32-64 16,33-31-32-16,-33 31 0 0,23-28 368 0,-23 28 80 0,14-19 16 0,-14 19 0 0,0 0 1120 0,0 0 240 15,0 0 32-15,0 0 16 0,0 0 160 16,0 0 48-16,0 0 0 0,0 0 0 0,47 43-448 0,-47-43-64 16,0 0-32-16,37 60 0 0,-37-60-288 0,0 0-64 15,52 59-16-15,-52-59 0 0,0 0-288 0,75 64-48 16,-75-64-16-16,59 46 0 0,-59-46-144 0,65 48 0 15,-65-48 0-15,59 54 0 0,-59-54 0 0,56 53 0 16,-56-53-144-16,45 52 144 0,-45-52 0 0,38 54-128 16,-38-54 128-16,32 52 0 15,-32-52-784-15,0 0-48 0,28 58-16 0,-28-58-9248 0,0 0-1840 0</inkml:trace>
  <inkml:trace contextRef="#ctx0" brushRef="#br0" timeOffset="28581.49">14501 16188 35935 0,'-14'-4'1600'0,"6"3"320"15,8 1-1536-15,-9 1-384 0,9-1 0 0,0 0 0 0,0 0 480 0,0 0 32 16,0 0 0-16,9 65 0 0,-9-65-512 0,0 64-336 15,0-64 48-15,-16 77 16 16,6-37-704-16,-11 0-144 0,-2 0-32 0,-5-3 0 16,-1 1 320-16,-8 2 48 0,2 0 16 0,-8 4 0 0,2-1 1728 0,1 1 368 15,0 1 64-15,5-2 16 0,2-1-128 0,5-3-32 16,6-8 0-16,6-5 0 0,16-26-1248 0,0 0-256 16,-2 49-64-16,2-49-16896 15</inkml:trace>
  <inkml:trace contextRef="#ctx0" brushRef="#br0" timeOffset="29031.87">15211 15712 30399 0,'-9'-5'2704'0,"5"-2"-2160"15,4 7-544-15,0 0 0 0,0 0 976 0,0 0 96 16,0 0 16-16,0 0 0 0,0 0-1088 0,70 9 0 16,-70-9-256-16,0 0 64 15,58 22-1296-15,-58-22-256 0,0 0-48 0,0 0-16 16,28 60 944-16,-28-60 192 0,0 0 32 0,-14 71 16 0,14-71 1200 0,-21 63 256 15,7-28 32-15,14-35 16 0,-19 74 864 0,19-74 176 0,-13 81 48 0,13-81 0 16,9 74-1568-16,-9-74-400 0</inkml:trace>
  <inkml:trace contextRef="#ctx0" brushRef="#br0" timeOffset="31058.4">11898 5138 15663 0,'0'0'1392'0,"0"0"-1120"0,0 0-272 0,0 0 0 32,0 0 240-32,0 0-16 0,0 0 0 0,0 0 0 15,0 0-688-15,0 0-144 0,0 0-32 0,0 0 0 0,0 0 768 0,0 0 160 0,0 0 32 0,0 0 0 16,0 0 752-16,0 0 144 0,0 0 48 0,0 0 0 15,0 0-160-15,0 0-16 0,59 23-16 0,-59-25 0 16,2-1 16-16,3-1 0 0,-3 1 0 0,5-4 0 16,2 0-256-16,-1-4-32 15,1 3-16-15,5-5 0 0,-2 3-560 0,2-1-224 0,-2 1 176 0,4-2-176 16,0-2 208-16,1 0-48 0,2 0-16 0,2-2 0 16,-3 2 192-16,-1-3 48 0,0 5 0 0,-1-4 0 0,0 4-64 15,-2 0 0-15,0 1 0 0,-2-1 0 0,-2 3 32 0,-1 1 0 16,-9 8 0-16,16-9 0 0,-16 9-48 0,0 0-16 15,0 0 0-15,0 0 0 0,0 0-160 0,0 0-128 32,0 0 192-32,0 0-192 0,0 0 192 0,0 0-192 15,0 0 192-15,17 70-192 0,-17-70 320 0,0 0-32 16,14 68-16-16,-14-68 0 0,0 0 144 0,26 76 32 16,-26-76 0-16,23 68 0 0,-23-68-192 0,26 72-48 15,-26-72 0-15,31 78 0 0,-31-78-80 0,37 80 0 16,-37-80-128-16,38 82 192 0,-38-82-192 0,35 71 144 15,-35-71-144-15,32 66 128 0,-32-66-128 0,29 61 0 0,-29-61 0 16,0 0 0-16,23 77 0 0,-23-77-192 0,0 0 64 0,17 59 128 31,-17-59-480-31,0 0 32 0,0 0 0 0,0 0 0 16,0 0-592-16,23 60-112 0,-23-60-32 0,0 0 0 16,0 0-1680-16,0 0-336 0</inkml:trace>
  <inkml:trace contextRef="#ctx0" brushRef="#br0" timeOffset="31420.57">12503 5046 10479 0,'-6'-18'224'0,"3"8"48"0,-1 1 16 0,4 2 16 0,0 7-304 0,4-8 0 16,-4 8 0-16,0 0 0 0,14-20 0 0,-2 7-224 16,-3 0 32-16,-9 13 16 0,17-17 0 0,-17 17 0 15,0 0 0-15,0 0 0 0,0 0 1344 0,0 0 272 16,0 0 48-16,0 0 16 0,0 0 32 0,0 0 0 16,0 0 0-16,0 0 0 0,0 0 592 0,-14 49 128 15,2-35 32-15,-9 1 0 0,-1 1-304 0,-1 3-64 16,-7 0-16-16,-1 7 0 0,-4 2-1008 0,-2 5-192 15,-3 4-32-15,-3 7-16 0,-6 4-32 0,5 6-16 0,-3 2 0 0,2 3 0 16,0 2-144-16,1 0-16 0,-1 2-16 0,7-6 0 16,3 4-272-16,5-7-160 0,6-3 192 0,6-6-18656 15</inkml:trace>
  <inkml:trace contextRef="#ctx0" brushRef="#br0" timeOffset="82301.14">5518 16205 14735 0,'0'0'1312'0,"0"0"-1056"16,0 0-256-16,0 0 0 0,0 0 672 0,0 0 80 16,0 0 16-16,44 59 0 0,-44-59-432 0,33 61-80 31,-33-61 0-31,30 70-16 0,-30-70 16 0,17 63 0 0,-17-63 0 0,11 57 0 15,-11-57 304-15,7 58 64 0,-7-58 16 0,10 57 0 0,-10-57 752 0,7 61 144 16,-7-61 48-16,3 61 0 0,-3-61-112 0,2 58-32 16,-2-58 0-16,-3 61 0 0,1-30-768 0,-3 0-160 15,-2 4-16-15,-2 2-16 0,0 1-224 0,-1 2-64 16,-2 0 0-16,-2 0 0 0,2-2-192 0,-2-1 128 0,-4 7-128 0,4-8 0 16,-3 4 128-16,1-5-128 15,2 0 0-15,0 0 144 0,0 3-144 0,0-1 0 0,2-1 0 0,3-3 0 16,-3 2 144-16,2-4-144 0,1 3 160 0,0-1-160 15,1 0 0-15,-1-4 128 0,0 3-128 0,4-6 0 16,3-4 0-16,1 1 0 16,1-23 0-16,0 38 0 0,0-38 0 0,0 0 0 0,10 49 0 0,-10-49 0 15,0 0 0-15,0 0 0 0,0 0 0 0,59 52 0 16,-59-52 0-16,0 0 0 16,0 0 0-16,72 14 0 0,-72-14 0 0,0 0 128 0,61-1-128 0,-61 1 0 0,0 0 128 15,62-4-128-15,-62 4 0 0,0 0 0 16,63-7 192-16,-63 7-64 0,0 0-128 0,73-7 192 0,-73 7 112 0,0 0 16 15,82-7 0-15,-82 7 0 0,0 0-96 0,91-8-16 16,-91 8 0-16,68-2 0 0,-68 2-80 0,73 0 0 16,-73 0-128-16,77 0 192 15,-77 0-32-15,83 0-16 0,-83 0 0 0,82 2 0 0,-82-2-144 0,75-2 160 16,-75 2-160-16,75 2 160 0,-75-2-160 0,77 12 0 16,-77-12 0-16,71 17 128 0,-71-17 0 0,68 19-128 15,-68-19 192-15,75 26-64 0,-75-26 16 0,77 25 0 16,-77-25 0-16,78 28 0 0,-78-28-144 0,68 26 192 15,-68-26-192-15,68 28 192 0,-68-28-192 0,68 26 0 16,-68-26 144-16,70 21-144 0,-70-21 0 0,75 19 128 0,-75-19-128 0,78 16 0 16,-78-16 0-16,85 13 128 0,-85-13-128 0,84 11 0 15,-84-11 0-15,89 3 128 0,-89-3-128 0,87 6 0 16,-87-6 0-16,86 1 0 0,-86-1 0 0,87 0 0 16,-87 0 0-16,89-7 0 0,-89 7 0 0,92-3 0 15,-92 3 0-15,96-5 0 0,-96 5 0 0,101-2 0 16,-101 2 0-16,97 2 0 15,-97-2 0-15,84 7 0 16,-84-7 0-16,80 10 0 0,-80-10 0 0,80 9 0 16,-80-9 0-16,84 3 0 0,-84-3 0 0,92 2 128 15,-92-2-128-15,96-5 0 0,-96 5 0 0,106-9 0 16,-106 9 0-16,100-10 0 0,-100 10 0 0,96-7 0 16,-96 7 0-16,89-9 0 0,-89 9-144 0,90-5 144 0,-90 5 0 15,89-4 0-15,-89 4-144 0,92-5 144 0,-92 5 0 0,98 0 0 16,-98 0 0-16,98 0 0 0,-98 0 0 0,92 0 128 15,-92 0-128-15,97-3 144 0,-97 3-144 0,98-9 0 16,-98 9 0-16,108-18 128 0,-108 18-128 0,115-19 0 16,-56 11 0-16,-59 8 0 0,114-14 0 0,-114 14 0 15,101-13 0-15,-101 13 0 0,92-8 0 0,-92 8 0 16,98-4 0-16,-98 4 0 0,97-5 0 0,-97 5 0 16,101-5 0-16,-101 5 0 0,98-4 0 0,-98 4 0 15,96-5 0-15,-96 5 0 0,97-9 0 0,-97 9 0 16,94-8 0-16,-94 8 0 0,100-13 0 0,-100 13 0 0,103-8 0 15,-103 8 0-15,101-7 0 0,-101 7 0 0,102-2 0 16,-102 2 0-16,96 2 0 0,-96-2 128 0,89 2-128 16,-89-2 0-16,84 0 160 0,-84 0-160 0,92 3 192 0,-92-3-192 15,93-3 144-15,-93 3-144 0,102-4 0 0,-102 4 144 16,105-5-144-16,-105 5 0 0,106-9 0 0,-106 9 0 16,93-9 0-16,-93 9 0 0,92-5 0 0,-92 5 0 15,85-9 0-15,-85 9 0 0,84-3 0 0,-84 3 0 16,89 0 0-16,-89 0 0 0,90-5 0 0,-90 5 0 15,91 0 0-15,-91 0 0 0,87-5 0 0,-87 5 0 16,84-6 0-16,-84 6 0 0,80-7 0 0,-80 7 0 16,82-5 0-16,-82 5 0 0,82-5 0 0,-82 5 0 0,87-4 0 15,-87 4 0-15,90-7 0 0,-90 7 0 0,91-6 0 0,-91 6 0 16,84-7 0-16,-84 7 0 0,78-11 0 0,-78 11 0 16,75-12 0-16,-75 12 0 0,75-12 0 0,-75 12 0 15,75-14 0-15,-75 14 0 0,75-14 0 0,-75 14 0 16,80-12 0-16,-80 12 0 0,84-14 0 0,-84 14 0 15,83-11 0-15,-83 11 0 0,77-12 0 0,-77 12 0 16,68-12 0-16,-68 12 0 0,59-9 0 0,-59 9 0 16,0 0 0-16,87-2 0 0,-87 2 0 0,0 0 0 15,89 6 0-15,-89-6 0 0,66 5 0 0,-66-5 0 16,72 7 0-16,-72-7 0 0,73 5 0 0,-73-5 0 16,75 2 0-16,-75-2 0 0,66 0 0 0,-66 0 0 0,59-5 0 15,-59 5 0-15,0 0 0 0,82-9 0 0,-82 9-176 0,0 0 176 16,72-5-128-16,-72 5 128 0,0 0-128 0,61-13 128 15,-61 13-144-15,0 0 144 0,0 0-160 0,63-13 160 16,-63 13-176-16,0 0 176 0,0 0-192 0,55-14 192 16,-55 14 0-16,0 0 0 0,0 0 0 0,54-25 0 15,-54 25 0-15,0 0 0 0,53-22 0 0,-53 22 0 16,0 0-160-16,45-35 160 0,-45 35-128 0,30-32 128 16,-30 32-272-16,22-31 16 0,-22 31 16 0,12-26 0 15,-12 26 240-15,9-31-192 0,-9 31 192 0,5-30-192 16,1 11 192-16,-6 1 208 0,3-3-32 0,2-3-16 15,4 0 64-15,-4-2 16 0,4-6 0 0,3 1 0 0,-3 0-240 0,0-4 0 16,-1-5 0-16,3 0 0 0,1-4 0 0,-3 0 0 16,-1 1 0-16,1-6 0 0,0 4 0 0,-4 0 0 15,4 1 0-15,-9 2-160 0,3 2 160 0,-3 4 0 16,-3-1 0-16,-1 2 0 0,-1 0 0 0,0 1 0 16,1-1 0-16,1 0 0 0,1 0 0 0,2 2 0 15,0-2 160-15,0-3-160 0,2 3 192 0,1-5-64 16,1 0-128-16,-1 0 192 0,4 0-192 0,0-4 0 15,-2 1 0-15,-1 3 0 0,3-1 0 0,0 1 0 16,-2-3 0-16,0-1 0 0,2 4-128 0,-2-3 128 16,2 3 0-16,-1 5 0 0,-6 0 0 0,1 2-128 15,3 0 128-15,-4 0 0 0,3 0 0 0,3 1 0 0,-3 1 0 16,2 0 0-16,1 3 0 0,-1 0 0 0,-2 0 0 0,3 2 0 16,-3 5-256-16,0-2-80 0,-3 1-32 0,0 1 0 31,0 2-144-31,0 1-16 0,-5 1-16 0,2 5 0 0,-2-2 272 0,5 14 48 0,-9-23 16 0,5 13 0 15,-1 1 208-15,-2-2 0 0,2 4 0 0,-4-1 0 16,4 1 0-16,-4-2 160 0,1 7-160 0,-6-5 128 16,1 6-128-16,-4-3 0 0,0 4-160 0,-3 0 160 15,-1 0-192-15,-5 0 192 16,4 0-208-16,-4 0 80 0,-2 0 128 0,-2 0-128 0,0 0 128 0,-1-3-128 16,0 1-32-16,-1-3 0 0,1 1 0 0,-2 1 0 15,0 1-128-15,0 0-32 0,1 0 0 0,-4 2 0 0,-3 0 64 0,-1 0 16 16,-2 2 0-16,-1 0 0 0,1 0 240 0,-3-2 0 15,-1 0 0-15,-1-2-144 0,2 0-112 0,-4-3 0 16,0 3-16-16,-1-1 0 16,1-1-496-16,-3 3-80 0,-2 1-32 0,0 0 0 15,-4 1 96-15,-3 3 16 0,-1-1 0 0,-5-3 0 0,-2 0 560 0,-3 0 208 16,6-1-144-16,-4 1 144 0,4 1 0 0,0 1 0 16,-6 5 0-16,3-2 0 0,-3 0-304 0,-3-1-80 15,-3-4 0-15,-2 0-16 0,5 3 80 0,0-1 32 16,3 2 0-16,-1 1 0 0,2 0 32 0,-2 2 16 15,-1-2 0-15,0-1 0 16,0-3-368-16,3-1-80 0,-1 6-16 0,3-3 0 16,-1 6-320-16,0-2-80 0,2 2-16 0,-3-2 0 15,-2-1-16-15,1-4 0 0,1 5 0 0,-2-2 0 16,1 1-16-16,6 2 0 0,-4 1 0 0,2 0 0 16,2-1 448-16,-4 1 64 0,4 0 32 0,0-4 0 0,0 2 608 0,0-5 0 0,8 7 0 0,1-2 0 15,-1-1 144-15,1 1-144 0,-1-1 160 0,1 1-160 16,-3-2 256-16,1-3-32 0,-2 1-16 0,4 2 0 15,-1-1 16-15,2 1 0 0,0 2 0 0,-1-5 0 16,1 5 96-16,2-6 32 16,-3 3 0-16,-3-4 0 0,1 2-64 0,-5-2-16 0,1 1 0 0,0 1 0 15,2-2 112-15,0 0 0 0,4-2 16 0,-1-1 0 0,1-1 48 0,-1 3 16 16,4-6 0-16,-3 5 0 0,-3-5 48 0,1 2 16 16,-2 5 0-16,0-4 0 0,2 4-112 0,2-1-32 15,-1 1 0-15,0-4 0 0,1 4-384 0,-2 0 128 16,-1 0-128-16,-4 0 0 0,1 0 0 0,1 0 0 15,-3 5 0-15,2-5 0 0,-3 7 0 0,-4-1 0 16,2-1 0-16,-1 3 0 0,-3 1 0 0,-3 5 0 16,-7 2 0-16,-3 1 128 0,5 2-128 0,2 6 0 15,-1-3 0-15,4-4 128 0,4 1 240 0,-4-2 32 16,3 6 16-16,-1-6 0 0,-2 4 32 0,4-7 16 16,5 4 0-16,3-4 0 0,2 0-464 0,-4-2 0 15,3 5 0-15,-1-3 0 0,-3 2 0 0,-1 1 0 16,-7-1 0-16,4-4 0 0,2 0 0 0,0-1 144 0,3 4-144 0,-1 1 192 15,0 0 144-15,0 1 48 0,1-1 0 0,-6-4 0 16,-2 2-384-16,-2-2 128 0,0 0-128 0,3-1 0 16,4-3 0-16,4 1 0 0,1 0 0 0,2-6-6704 15,4-1-1248-15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2C916-7D65-4368-91F6-C0F741FC367F}" type="datetimeFigureOut">
              <a:rPr lang="en-AU" smtClean="0"/>
              <a:t>27/07/2023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DB368-97E3-4A84-80C3-EE17D51E4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158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FAB5-7670-3858-EC37-CC2135C03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21C50-23A1-3A20-C616-3C220F14F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9AA56-B3FC-BB0F-0687-03431744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2D5-B9FC-4136-A256-E78A92A3DEF7}" type="datetime1">
              <a:rPr lang="en-AU" smtClean="0"/>
              <a:t>27/07/2023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A1FD3-B1B3-58BD-1C24-4F6905A8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41EF2-57C0-D18C-B9D6-81999364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9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32D3-AB87-D03D-CE01-563A0788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57FD4-BFD3-3544-F436-5524C3A18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4BFA5-6E36-993E-F934-66070408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9C11-3E0D-43CF-B58A-653B0F4E9FEA}" type="datetime1">
              <a:rPr lang="en-AU" smtClean="0"/>
              <a:t>27/07/2023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AE57F-4707-42A4-30B3-7BC65EBB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2B6AC-EBE7-BCEB-EF0D-3C77B4C3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792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CBF2C-4A4C-BAB7-D483-D1AD9B945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011C8-40C2-7621-E9D0-41ED201D3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ABAC8-B732-C15F-31A4-B7E18FED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DC00-8DDB-487C-BA28-97C0BC37CF02}" type="datetime1">
              <a:rPr lang="en-AU" smtClean="0"/>
              <a:t>27/07/2023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79F87-6F81-6688-5EBB-0213702A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9FA3-0FAA-E1AC-F6E6-FC6DE5ED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72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DF4F-9A82-D261-F6D7-FB1B02AB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72476-2598-5A10-DC73-FE05D2512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08611-06C0-2D20-84D9-F751AF08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6AB-CEBD-4E3B-B00E-380B0A2B3AAF}" type="datetime1">
              <a:rPr lang="en-AU" smtClean="0"/>
              <a:t>27/07/2023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64C53-8A4E-8C7D-0A59-0FFAD2C4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62378-4D34-34EE-EA86-37DC1CB3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76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90-7EEC-C5F4-EE2F-8B92299F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F5D36-36CE-5C73-684E-CFDDE7315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0D838-3FE5-E57E-4C92-15E2727D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207E-AACE-4C5F-90BD-835824465168}" type="datetime1">
              <a:rPr lang="en-AU" smtClean="0"/>
              <a:t>27/07/2023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54CB-4430-EEA9-3FF5-E0B7FD6E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C6EF3-6980-BE40-0FCE-A2877F76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744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D687-7B25-E049-E1AB-CA038129D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3C0D-A4AA-1F53-CB74-EAEB4E06A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EFB3E-8E84-C799-AB39-8D4AA738C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9D5C4-EAE9-CADB-BC89-96398BD3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2CDB-E6F5-4268-98EA-1A76AF1E46B1}" type="datetime1">
              <a:rPr lang="en-AU" smtClean="0"/>
              <a:t>27/07/2023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FBB1E-68AB-54DE-8412-65C32699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C5770-FC96-9464-CF81-5BE55E16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82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09FD-79CB-D4E6-E9DC-2263C6F9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034EB-ECCE-520B-E0DE-D8C111E8C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D59B7-E702-1A80-7C62-CC6775853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AAC3B-4CE6-D92D-F8D9-D8EC3A68D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72462-B9F7-FF44-842C-A813CBD1B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EF58D-4584-993D-5DB2-6DD32DDC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699E-CFE5-4E58-9292-267CD75A6458}" type="datetime1">
              <a:rPr lang="en-AU" smtClean="0"/>
              <a:t>27/07/2023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5C776-F45F-E63B-BB9D-0F11215F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07DDA-1CDD-AE3F-539A-584C33C4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53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34D7-6D07-B806-3847-2DD244E0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E9D9C-852E-F3E6-6EFA-579DA857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5CAE-C75B-49C1-ACD4-590992A3C93C}" type="datetime1">
              <a:rPr lang="en-AU" smtClean="0"/>
              <a:t>27/07/2023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443DF-A5AD-E9CD-7C2F-BFD1E2E7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145F7-030B-3BD8-B41E-81C1DBD8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48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26377-5175-237E-407C-6171F7E8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BA6-A484-4AA0-9288-8CBAED5E7AF4}" type="datetime1">
              <a:rPr lang="en-AU" smtClean="0"/>
              <a:t>27/07/2023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0D995-AC67-0AED-A847-CAF2BB5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8B64A-F436-0A04-3944-AB4C0583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26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5F94-8B84-F446-B027-733E0412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912E8-6EE9-3E4E-A415-814AA2A2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DA54B-0E43-AD2A-BB0D-F95E9313B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F993B-9446-8CAF-5408-9413C6E5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26E3-C9B0-4E58-BB8B-BF69A0DCED76}" type="datetime1">
              <a:rPr lang="en-AU" smtClean="0"/>
              <a:t>27/07/2023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BA55C-D9A8-4F74-088D-471CFAEA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84277-BA08-A1AC-82AA-AD3D95AB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684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DEAC-AEFD-95CB-8D84-87B3C168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BBF1B-9D9B-BF8C-7DB2-00F57BBCD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5281B-6ECD-4EF2-6548-864CB572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77081-DC66-EFE6-45E2-8F4A6B71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71B-351C-417B-B9AA-536352591D70}" type="datetime1">
              <a:rPr lang="en-AU" smtClean="0"/>
              <a:t>27/07/2023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B3950-3496-1CFE-CF3B-5834DCE5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3DFEE-907B-25DB-ADF6-F6A54AAD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6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F44CD-B885-DCB5-A230-67AC0E40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62EB6-E656-37A3-6BD3-B337CB032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C951E-81F8-D6A6-35C5-972C0777D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D1319-980F-41FA-9099-BF1ACEDC7402}" type="datetime1">
              <a:rPr lang="en-AU" smtClean="0"/>
              <a:t>27/07/2023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845BA-9480-CA3A-26E0-3C818FB4C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05C03-3E9F-2EF4-2CDE-205CEC4FC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310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hyperlink" Target="https://en.wikipedia.org/wiki/Unicod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cc-mirror/gcc/commit/fc7ebc4b8d9ad7e2891b7f72152e8a2b7543cd6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4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70BE-8335-8CC5-A18B-872BA86F3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Strings</a:t>
            </a:r>
            <a:br>
              <a:rPr lang="en-CA" dirty="0"/>
            </a:br>
            <a:r>
              <a:rPr lang="en-CA" dirty="0"/>
              <a:t>12.1, 12.3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57544-8C3B-0EDF-7039-B7B07A485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027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10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8E20F0-8EBD-97A1-0C69-724D953F603A}"/>
              </a:ext>
            </a:extLst>
          </p:cNvPr>
          <p:cNvSpPr txBox="1"/>
          <p:nvPr/>
        </p:nvSpPr>
        <p:spPr>
          <a:xfrm>
            <a:off x="2244436" y="4818680"/>
            <a:ext cx="324019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C++ has another very useful string-like type called </a:t>
            </a:r>
            <a:r>
              <a:rPr lang="en-CA" sz="1600" b="1" dirty="0"/>
              <a:t>std::</a:t>
            </a:r>
            <a:r>
              <a:rPr lang="en-CA" sz="1600" b="1" dirty="0" err="1"/>
              <a:t>string_view</a:t>
            </a:r>
            <a:r>
              <a:rPr lang="en-CA" sz="1600" b="1" dirty="0"/>
              <a:t>. </a:t>
            </a:r>
            <a:r>
              <a:rPr lang="en-CA" sz="1600" dirty="0"/>
              <a:t>It’s usually implemented as a pointer to a character (in a sequence of characters), plus a length.</a:t>
            </a:r>
            <a:endParaRPr lang="en-AU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6C453E3-90D4-0DF0-9B44-5B013A66F63B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99E43-7AD8-022B-B7A9-1459B297EDB8}"/>
              </a:ext>
            </a:extLst>
          </p:cNvPr>
          <p:cNvSpPr txBox="1"/>
          <p:nvPr/>
        </p:nvSpPr>
        <p:spPr>
          <a:xfrm>
            <a:off x="5299908" y="2663053"/>
            <a:ext cx="3685551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object typically “points” to an underlying C++ or C-style string. It is sometimes called a </a:t>
            </a:r>
            <a:r>
              <a:rPr lang="en-CA" sz="1600" b="1" dirty="0"/>
              <a:t>fat pointer</a:t>
            </a:r>
            <a:r>
              <a:rPr lang="en-CA" sz="1600" dirty="0"/>
              <a:t> because it behaves similarly to a regular pointer, but uses more memory.</a:t>
            </a:r>
            <a:endParaRPr lang="en-A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B0A13B-185F-CB01-93B0-F0407DE97720}"/>
                  </a:ext>
                </a:extLst>
              </p14:cNvPr>
              <p14:cNvContentPartPr/>
              <p14:nvPr/>
            </p14:nvContentPartPr>
            <p14:xfrm>
              <a:off x="3354840" y="1508760"/>
              <a:ext cx="4718520" cy="4932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B0A13B-185F-CB01-93B0-F0407DE977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5480" y="1499400"/>
                <a:ext cx="4737240" cy="495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581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11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8E20F0-8EBD-97A1-0C69-724D953F603A}"/>
              </a:ext>
            </a:extLst>
          </p:cNvPr>
          <p:cNvSpPr txBox="1"/>
          <p:nvPr/>
        </p:nvSpPr>
        <p:spPr>
          <a:xfrm>
            <a:off x="2244436" y="4818680"/>
            <a:ext cx="324019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b="1" dirty="0"/>
              <a:t>Questions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600" dirty="0"/>
              <a:t>Create a </a:t>
            </a:r>
            <a:r>
              <a:rPr lang="en-AU" sz="1600" dirty="0" err="1">
                <a:latin typeface="Consolas" panose="020B0609020204030204" pitchFamily="49" charset="0"/>
              </a:rPr>
              <a:t>string_view</a:t>
            </a:r>
            <a:r>
              <a:rPr lang="en-AU" sz="1600" dirty="0"/>
              <a:t> that refers to "www.sfu"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600" dirty="0"/>
              <a:t>Create a </a:t>
            </a:r>
            <a:r>
              <a:rPr lang="en-AU" sz="1600" dirty="0" err="1">
                <a:latin typeface="Consolas" panose="020B0609020204030204" pitchFamily="49" charset="0"/>
              </a:rPr>
              <a:t>string_view</a:t>
            </a:r>
            <a:r>
              <a:rPr lang="en-AU" sz="1600" dirty="0"/>
              <a:t> that refers to "sfu.ca"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8" name="Graphic 7" descr="Question Mark with solid fill">
            <a:extLst>
              <a:ext uri="{FF2B5EF4-FFF2-40B4-BE49-F238E27FC236}">
                <a16:creationId xmlns:a16="http://schemas.microsoft.com/office/drawing/2014/main" id="{3A467D01-8337-F4F7-DE9B-387635F5B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96033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F56FCF7-637A-8A51-6E15-F3F0878CC51C}"/>
                  </a:ext>
                </a:extLst>
              </p14:cNvPr>
              <p14:cNvContentPartPr/>
              <p14:nvPr/>
            </p14:nvContentPartPr>
            <p14:xfrm>
              <a:off x="679320" y="1797120"/>
              <a:ext cx="6807960" cy="4754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F56FCF7-637A-8A51-6E15-F3F0878CC5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960" y="1787760"/>
                <a:ext cx="6826680" cy="477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519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12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9564675" y="2863584"/>
            <a:ext cx="19975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Multiple string views can point to the same underlying string, even overlapping as shown here.</a:t>
            </a:r>
            <a:endParaRPr lang="en-A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189462" y="319252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4994862" y="335348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3330896" cy="109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366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13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9387166" y="2877608"/>
            <a:ext cx="243957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Question</a:t>
            </a:r>
          </a:p>
          <a:p>
            <a:pPr algn="ctr"/>
            <a:r>
              <a:rPr lang="en-CA" sz="1600" dirty="0"/>
              <a:t>What happens if you </a:t>
            </a:r>
            <a:r>
              <a:rPr lang="en-CA" sz="1600" b="1" dirty="0"/>
              <a:t>copy</a:t>
            </a:r>
            <a:r>
              <a:rPr lang="en-CA" sz="1600" dirty="0"/>
              <a:t> of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>
                <a:latin typeface="Consolas" panose="020B0609020204030204" pitchFamily="49" charset="0"/>
              </a:rPr>
              <a:t> sv3</a:t>
            </a:r>
            <a:r>
              <a:rPr lang="en-CA" sz="1600" dirty="0"/>
              <a:t>?</a:t>
            </a:r>
            <a:endParaRPr lang="en-A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901047" y="3224481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5706447" y="3385440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4069835" cy="112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15" name="Graphic 14" descr="Question Mark with solid fill">
            <a:extLst>
              <a:ext uri="{FF2B5EF4-FFF2-40B4-BE49-F238E27FC236}">
                <a16:creationId xmlns:a16="http://schemas.microsoft.com/office/drawing/2014/main" id="{C2D621C2-3E81-61F9-9664-EC36DFE8D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9755" y="196320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F0B996D-6B2D-42A3-6103-E789A3F7AE67}"/>
                  </a:ext>
                </a:extLst>
              </p14:cNvPr>
              <p14:cNvContentPartPr/>
              <p14:nvPr/>
            </p14:nvContentPartPr>
            <p14:xfrm>
              <a:off x="7011360" y="3389040"/>
              <a:ext cx="5274000" cy="3585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F0B996D-6B2D-42A3-6103-E789A3F7AE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02000" y="3379680"/>
                <a:ext cx="5292720" cy="360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165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14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8714673" y="5145231"/>
            <a:ext cx="223939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copying a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is cheap: it only copies the begin/length, </a:t>
            </a:r>
            <a:r>
              <a:rPr lang="en-CA" sz="1600" b="1" dirty="0"/>
              <a:t>not</a:t>
            </a:r>
            <a:r>
              <a:rPr lang="en-CA" sz="1600" dirty="0"/>
              <a:t> the underlying string</a:t>
            </a:r>
            <a:endParaRPr lang="en-A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901047" y="3224481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5706447" y="3385440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4069835" cy="112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39975-734F-95D3-4DEF-D0B3981AB4E0}"/>
              </a:ext>
            </a:extLst>
          </p:cNvPr>
          <p:cNvSpPr txBox="1"/>
          <p:nvPr/>
        </p:nvSpPr>
        <p:spPr>
          <a:xfrm>
            <a:off x="6022895" y="465985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A54D4-7C8D-31D4-6DF5-45E4B6DF82E0}"/>
              </a:ext>
            </a:extLst>
          </p:cNvPr>
          <p:cNvSpPr txBox="1"/>
          <p:nvPr/>
        </p:nvSpPr>
        <p:spPr>
          <a:xfrm flipH="1">
            <a:off x="7034454" y="4659859"/>
            <a:ext cx="2995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sv4(sv3)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9B851D-7889-C0E9-E504-9F2B12299B90}"/>
              </a:ext>
            </a:extLst>
          </p:cNvPr>
          <p:cNvCxnSpPr>
            <a:cxnSpLocks/>
          </p:cNvCxnSpPr>
          <p:nvPr/>
        </p:nvCxnSpPr>
        <p:spPr>
          <a:xfrm flipH="1" flipV="1">
            <a:off x="4511613" y="2260983"/>
            <a:ext cx="2317417" cy="259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745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15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9833127" y="1972216"/>
            <a:ext cx="200755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Question</a:t>
            </a:r>
          </a:p>
          <a:p>
            <a:pPr algn="ctr"/>
            <a:r>
              <a:rPr lang="en-CA" sz="1600" dirty="0"/>
              <a:t>Can you modify the underlying string with a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/>
              <a:t>?</a:t>
            </a:r>
            <a:endParaRPr lang="en-A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901047" y="3224481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5706447" y="3385440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4069835" cy="112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39975-734F-95D3-4DEF-D0B3981AB4E0}"/>
              </a:ext>
            </a:extLst>
          </p:cNvPr>
          <p:cNvSpPr txBox="1"/>
          <p:nvPr/>
        </p:nvSpPr>
        <p:spPr>
          <a:xfrm>
            <a:off x="6022895" y="465985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A54D4-7C8D-31D4-6DF5-45E4B6DF82E0}"/>
              </a:ext>
            </a:extLst>
          </p:cNvPr>
          <p:cNvSpPr txBox="1"/>
          <p:nvPr/>
        </p:nvSpPr>
        <p:spPr>
          <a:xfrm flipH="1">
            <a:off x="7034454" y="4659859"/>
            <a:ext cx="2995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sv4(sv3)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9B851D-7889-C0E9-E504-9F2B12299B90}"/>
              </a:ext>
            </a:extLst>
          </p:cNvPr>
          <p:cNvCxnSpPr>
            <a:cxnSpLocks/>
          </p:cNvCxnSpPr>
          <p:nvPr/>
        </p:nvCxnSpPr>
        <p:spPr>
          <a:xfrm flipH="1" flipV="1">
            <a:off x="4511613" y="2260983"/>
            <a:ext cx="2317417" cy="259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Question Mark with solid fill">
            <a:extLst>
              <a:ext uri="{FF2B5EF4-FFF2-40B4-BE49-F238E27FC236}">
                <a16:creationId xmlns:a16="http://schemas.microsoft.com/office/drawing/2014/main" id="{1C6B499D-7A65-5C3D-49B2-08CCF0079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3124761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8081345-3A81-A19A-D32E-A9066FC4397D}"/>
                  </a:ext>
                </a:extLst>
              </p14:cNvPr>
              <p14:cNvContentPartPr/>
              <p14:nvPr/>
            </p14:nvContentPartPr>
            <p14:xfrm>
              <a:off x="1205640" y="1753200"/>
              <a:ext cx="4580280" cy="4848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8081345-3A81-A19A-D32E-A9066FC439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6280" y="1743840"/>
                <a:ext cx="4599000" cy="486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6294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16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9250048" y="1972216"/>
            <a:ext cx="2590637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you </a:t>
            </a:r>
            <a:r>
              <a:rPr lang="en-CA" sz="1600" b="1" dirty="0"/>
              <a:t>cannot</a:t>
            </a:r>
            <a:r>
              <a:rPr lang="en-CA" sz="1600" dirty="0"/>
              <a:t> modify a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itself, and through the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you </a:t>
            </a:r>
            <a:r>
              <a:rPr lang="en-CA" sz="1600" b="1" dirty="0"/>
              <a:t>cannot</a:t>
            </a:r>
            <a:r>
              <a:rPr lang="en-CA" sz="1600" dirty="0"/>
              <a:t> modify the underlying string it points to</a:t>
            </a:r>
            <a:endParaRPr lang="en-A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901047" y="3224481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5706447" y="3385440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4069835" cy="112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39975-734F-95D3-4DEF-D0B3981AB4E0}"/>
              </a:ext>
            </a:extLst>
          </p:cNvPr>
          <p:cNvSpPr txBox="1"/>
          <p:nvPr/>
        </p:nvSpPr>
        <p:spPr>
          <a:xfrm>
            <a:off x="6022895" y="465985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A54D4-7C8D-31D4-6DF5-45E4B6DF82E0}"/>
              </a:ext>
            </a:extLst>
          </p:cNvPr>
          <p:cNvSpPr txBox="1"/>
          <p:nvPr/>
        </p:nvSpPr>
        <p:spPr>
          <a:xfrm flipH="1">
            <a:off x="7034454" y="4659859"/>
            <a:ext cx="2995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sv4(sv3)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9B851D-7889-C0E9-E504-9F2B12299B90}"/>
              </a:ext>
            </a:extLst>
          </p:cNvPr>
          <p:cNvCxnSpPr>
            <a:cxnSpLocks/>
          </p:cNvCxnSpPr>
          <p:nvPr/>
        </p:nvCxnSpPr>
        <p:spPr>
          <a:xfrm flipH="1" flipV="1">
            <a:off x="4511613" y="2260983"/>
            <a:ext cx="2317417" cy="259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594E81-9C6A-B441-84D3-548FA4128E9F}"/>
              </a:ext>
            </a:extLst>
          </p:cNvPr>
          <p:cNvSpPr txBox="1"/>
          <p:nvPr/>
        </p:nvSpPr>
        <p:spPr>
          <a:xfrm>
            <a:off x="10029562" y="3609699"/>
            <a:ext cx="181112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But it is quite possible to modify the underlying in some other way. </a:t>
            </a:r>
            <a:br>
              <a:rPr lang="en-CA" sz="1600" dirty="0"/>
            </a:br>
            <a:r>
              <a:rPr lang="en-CA" sz="1600" b="1" dirty="0"/>
              <a:t>Use caution!</a:t>
            </a:r>
            <a:endParaRPr lang="en-AU" sz="1600" b="1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E3971500-1D41-465A-D69B-D34FF153F35E}"/>
              </a:ext>
            </a:extLst>
          </p:cNvPr>
          <p:cNvSpPr/>
          <p:nvPr/>
        </p:nvSpPr>
        <p:spPr>
          <a:xfrm>
            <a:off x="10758185" y="3348924"/>
            <a:ext cx="544106" cy="2607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DCBE2B1-9539-C138-1678-074FC86FFE9F}"/>
                  </a:ext>
                </a:extLst>
              </p14:cNvPr>
              <p14:cNvContentPartPr/>
              <p14:nvPr/>
            </p14:nvContentPartPr>
            <p14:xfrm>
              <a:off x="297720" y="178560"/>
              <a:ext cx="11556000" cy="5857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DCBE2B1-9539-C138-1678-074FC86FFE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360" y="169200"/>
                <a:ext cx="11574720" cy="587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0143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38CD-4ADA-6B85-CC11-8BC6EBCB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Immutable vs Mutable Strings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9DCD7-E98D-73DD-6388-A3AEAEDFB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Strings in most modern programming languages are </a:t>
            </a:r>
            <a:r>
              <a:rPr lang="en-CA" b="1" dirty="0"/>
              <a:t>immutable</a:t>
            </a:r>
          </a:p>
          <a:p>
            <a:pPr lvl="1"/>
            <a:r>
              <a:rPr lang="en-CA" dirty="0"/>
              <a:t>once you create a string it cannot be changed in any way</a:t>
            </a:r>
          </a:p>
          <a:p>
            <a:pPr lvl="1"/>
            <a:r>
              <a:rPr lang="en-CA" dirty="0"/>
              <a:t>operations like copying and getting sub-strings from it are fast and easy using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-like </a:t>
            </a:r>
            <a:r>
              <a:rPr lang="en-CA" dirty="0"/>
              <a:t>ideas</a:t>
            </a:r>
          </a:p>
          <a:p>
            <a:r>
              <a:rPr lang="en-CA" dirty="0"/>
              <a:t>C++ and C-style strings are </a:t>
            </a:r>
            <a:r>
              <a:rPr lang="en-CA" b="1" dirty="0"/>
              <a:t>mutable</a:t>
            </a:r>
          </a:p>
          <a:p>
            <a:pPr lvl="1"/>
            <a:r>
              <a:rPr lang="en-CA" dirty="0"/>
              <a:t>this makes changing characters in them fast and easy</a:t>
            </a:r>
          </a:p>
          <a:p>
            <a:pPr lvl="1"/>
            <a:r>
              <a:rPr lang="en-CA" dirty="0"/>
              <a:t>but copying operations are expensive</a:t>
            </a:r>
          </a:p>
          <a:p>
            <a:pPr lvl="1"/>
            <a:r>
              <a:rPr lang="en-CA" dirty="0"/>
              <a:t>plus mutable strings make using shared pointers and references and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/>
              <a:t> </a:t>
            </a:r>
            <a:r>
              <a:rPr lang="en-CA" b="1" dirty="0"/>
              <a:t>riskier</a:t>
            </a:r>
            <a:r>
              <a:rPr lang="en-CA" dirty="0"/>
              <a:t>, because the underlying characters could change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0FBE9-FF00-EB23-D1F3-18BF60B8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12E3B-9728-A2BC-EDD4-FBDFDAA1009B}"/>
              </a:ext>
            </a:extLst>
          </p:cNvPr>
          <p:cNvSpPr txBox="1"/>
          <p:nvPr/>
        </p:nvSpPr>
        <p:spPr>
          <a:xfrm>
            <a:off x="8803933" y="2853852"/>
            <a:ext cx="3240193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 common solution provided by many languages is to provide both mutable and immutable strings.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In C++, the </a:t>
            </a:r>
            <a:r>
              <a:rPr lang="en-CA" sz="1600" b="1" dirty="0"/>
              <a:t>default</a:t>
            </a:r>
            <a:r>
              <a:rPr lang="en-CA" sz="1600" dirty="0"/>
              <a:t> string is mutable, while in most other languages the default string is immutable.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5819235-EE02-ED86-91B1-B4E40CC12D84}"/>
                  </a:ext>
                </a:extLst>
              </p14:cNvPr>
              <p14:cNvContentPartPr/>
              <p14:nvPr/>
            </p14:nvContentPartPr>
            <p14:xfrm>
              <a:off x="1118880" y="2502000"/>
              <a:ext cx="6703560" cy="3255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5819235-EE02-ED86-91B1-B4E40CC12D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9520" y="2492640"/>
                <a:ext cx="6722280" cy="327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23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A8DA-5AA7-6AD3-3960-6CBBDB85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Dangers of string Mutability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BE43-CB10-3667-BB29-C1B0FA26F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The following example shows why C++’s strings being </a:t>
            </a:r>
            <a:r>
              <a:rPr lang="en-CA" b="1" dirty="0"/>
              <a:t>mutable</a:t>
            </a:r>
            <a:r>
              <a:rPr lang="en-CA" dirty="0"/>
              <a:t> can be a problem when using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/>
              <a:t> ...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2451-0869-872C-E870-379BEBD2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4084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8FF0D-AF05-7453-91B1-900B3924C7B0}"/>
              </a:ext>
            </a:extLst>
          </p:cNvPr>
          <p:cNvSpPr txBox="1"/>
          <p:nvPr/>
        </p:nvSpPr>
        <p:spPr>
          <a:xfrm>
            <a:off x="342584" y="400686"/>
            <a:ext cx="2723823" cy="4001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427306"/>
              </p:ext>
            </p:extLst>
          </p:nvPr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</p:cNvCxnSpPr>
          <p:nvPr/>
        </p:nvCxnSpPr>
        <p:spPr>
          <a:xfrm>
            <a:off x="3007696" y="597005"/>
            <a:ext cx="4685355" cy="51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31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</a:t>
            </a:fld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pic>
        <p:nvPicPr>
          <p:cNvPr id="15" name="Graphic 14" descr="Question Mark with solid fill">
            <a:extLst>
              <a:ext uri="{FF2B5EF4-FFF2-40B4-BE49-F238E27FC236}">
                <a16:creationId xmlns:a16="http://schemas.microsoft.com/office/drawing/2014/main" id="{65F72A08-FF2B-8344-F13C-5BACD8C9B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3495" y="1469721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573C05-6755-56A4-72FB-67D47AFD8B70}"/>
                  </a:ext>
                </a:extLst>
              </p14:cNvPr>
              <p14:cNvContentPartPr/>
              <p14:nvPr/>
            </p14:nvContentPartPr>
            <p14:xfrm>
              <a:off x="649080" y="846360"/>
              <a:ext cx="9481320" cy="4364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573C05-6755-56A4-72FB-67D47AFD8B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9720" y="837000"/>
                <a:ext cx="9500040" cy="438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7470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20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603889"/>
              </p:ext>
            </p:extLst>
          </p:nvPr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40462" y="1269580"/>
            <a:ext cx="4728160" cy="116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4)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H="1" flipV="1">
            <a:off x="8516767" y="1469388"/>
            <a:ext cx="263295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19F681-D447-F682-C37D-321D6DA6ACA5}"/>
              </a:ext>
            </a:extLst>
          </p:cNvPr>
          <p:cNvSpPr txBox="1"/>
          <p:nvPr/>
        </p:nvSpPr>
        <p:spPr>
          <a:xfrm>
            <a:off x="342584" y="400686"/>
            <a:ext cx="2723823" cy="10156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4E77D1D-FC14-F9A9-94D0-31E9C62A6EC4}"/>
                  </a:ext>
                </a:extLst>
              </p14:cNvPr>
              <p14:cNvContentPartPr/>
              <p14:nvPr/>
            </p14:nvContentPartPr>
            <p14:xfrm>
              <a:off x="8692200" y="2399040"/>
              <a:ext cx="128880" cy="142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4E77D1D-FC14-F9A9-94D0-31E9C62A6E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2840" y="2389680"/>
                <a:ext cx="147600" cy="16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2944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21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</p:cNvCxnSpPr>
          <p:nvPr/>
        </p:nvCxnSpPr>
        <p:spPr>
          <a:xfrm>
            <a:off x="3151279" y="1564304"/>
            <a:ext cx="4383075" cy="167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4)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H="1" flipV="1">
            <a:off x="8516767" y="1469388"/>
            <a:ext cx="263295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C75B7A-6874-0720-D0FA-FCD9588D934D}"/>
              </a:ext>
            </a:extLst>
          </p:cNvPr>
          <p:cNvSpPr txBox="1"/>
          <p:nvPr/>
        </p:nvSpPr>
        <p:spPr>
          <a:xfrm>
            <a:off x="7612498" y="3071469"/>
            <a:ext cx="907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fold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B9AFBA-7228-8434-560B-9553147930E3}"/>
              </a:ext>
            </a:extLst>
          </p:cNvPr>
          <p:cNvSpPr txBox="1"/>
          <p:nvPr/>
        </p:nvSpPr>
        <p:spPr>
          <a:xfrm>
            <a:off x="342584" y="400686"/>
            <a:ext cx="2864887" cy="132343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72962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22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411939" y="1836357"/>
            <a:ext cx="4356683" cy="59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8E6E722-ACC8-8A10-AC8D-BB147DED3910}"/>
              </a:ext>
            </a:extLst>
          </p:cNvPr>
          <p:cNvSpPr txBox="1"/>
          <p:nvPr/>
        </p:nvSpPr>
        <p:spPr>
          <a:xfrm>
            <a:off x="342584" y="400686"/>
            <a:ext cx="3147015" cy="1631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3E6AB-649C-4B6C-FD68-A438057B5B6F}"/>
              </a:ext>
            </a:extLst>
          </p:cNvPr>
          <p:cNvSpPr txBox="1"/>
          <p:nvPr/>
        </p:nvSpPr>
        <p:spPr>
          <a:xfrm>
            <a:off x="1163728" y="2596479"/>
            <a:ext cx="3332701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 err="1">
                <a:latin typeface="Consolas" panose="020B0609020204030204" pitchFamily="49" charset="0"/>
              </a:rPr>
              <a:t>sv.substr</a:t>
            </a:r>
            <a:r>
              <a:rPr lang="en-CA" sz="2000" dirty="0">
                <a:latin typeface="Consolas" panose="020B0609020204030204" pitchFamily="49" charset="0"/>
              </a:rPr>
              <a:t>(</a:t>
            </a:r>
            <a:r>
              <a:rPr lang="en-CA" sz="2000" dirty="0" err="1">
                <a:latin typeface="Consolas" panose="020B0609020204030204" pitchFamily="49" charset="0"/>
              </a:rPr>
              <a:t>i,n</a:t>
            </a:r>
            <a:r>
              <a:rPr lang="en-CA" sz="2000" dirty="0">
                <a:latin typeface="Consolas" panose="020B0609020204030204" pitchFamily="49" charset="0"/>
              </a:rPr>
              <a:t>) </a:t>
            </a:r>
            <a:r>
              <a:rPr lang="en-CA" sz="2000" dirty="0"/>
              <a:t>returns a new </a:t>
            </a:r>
            <a:r>
              <a:rPr lang="en-CA" sz="2000" dirty="0" err="1">
                <a:latin typeface="Consolas" panose="020B0609020204030204" pitchFamily="49" charset="0"/>
              </a:rPr>
              <a:t>string_view</a:t>
            </a:r>
            <a:r>
              <a:rPr lang="en-CA" sz="2000" dirty="0">
                <a:latin typeface="Consolas" panose="020B0609020204030204" pitchFamily="49" charset="0"/>
              </a:rPr>
              <a:t> </a:t>
            </a:r>
            <a:r>
              <a:rPr lang="en-CA" sz="2000" dirty="0"/>
              <a:t>of size </a:t>
            </a:r>
            <a:r>
              <a:rPr lang="en-CA" sz="2000" dirty="0">
                <a:latin typeface="Consolas" panose="020B0609020204030204" pitchFamily="49" charset="0"/>
              </a:rPr>
              <a:t>n</a:t>
            </a:r>
            <a:r>
              <a:rPr lang="en-CA" sz="2000" dirty="0"/>
              <a:t> starting at index </a:t>
            </a:r>
            <a:r>
              <a:rPr lang="en-CA" sz="2000" dirty="0" err="1">
                <a:latin typeface="Consolas" panose="020B0609020204030204" pitchFamily="49" charset="0"/>
              </a:rPr>
              <a:t>i</a:t>
            </a:r>
            <a:r>
              <a:rPr lang="en-CA" sz="2000" dirty="0"/>
              <a:t> of </a:t>
            </a:r>
            <a:r>
              <a:rPr lang="en-CA" sz="2000" dirty="0" err="1">
                <a:latin typeface="Consolas" panose="020B0609020204030204" pitchFamily="49" charset="0"/>
              </a:rPr>
              <a:t>sv</a:t>
            </a:r>
            <a:endParaRPr lang="en-CA" sz="2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A2902CC-FA75-7697-0BA0-64CC709BE757}"/>
                  </a:ext>
                </a:extLst>
              </p14:cNvPr>
              <p14:cNvContentPartPr/>
              <p14:nvPr/>
            </p14:nvContentPartPr>
            <p14:xfrm>
              <a:off x="1159200" y="1695600"/>
              <a:ext cx="8227800" cy="980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A2902CC-FA75-7697-0BA0-64CC709BE7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9840" y="1686240"/>
                <a:ext cx="8246520" cy="9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9884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23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105937" y="2176423"/>
            <a:ext cx="4506561" cy="121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DC15D9-3DBF-E4EB-8DB7-E4CE2494BDA8}"/>
              </a:ext>
            </a:extLst>
          </p:cNvPr>
          <p:cNvSpPr txBox="1"/>
          <p:nvPr/>
        </p:nvSpPr>
        <p:spPr>
          <a:xfrm>
            <a:off x="7612498" y="3071469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old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19389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3D9137-7DC8-408B-E5A0-DFB7C51CFBB7}"/>
              </a:ext>
            </a:extLst>
          </p:cNvPr>
          <p:cNvSpPr txBox="1"/>
          <p:nvPr/>
        </p:nvSpPr>
        <p:spPr>
          <a:xfrm>
            <a:off x="4194095" y="3264791"/>
            <a:ext cx="2486315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So far, so good! All the </a:t>
            </a:r>
            <a:r>
              <a:rPr lang="en-CA" sz="2000" dirty="0" err="1">
                <a:latin typeface="Consolas" panose="020B0609020204030204" pitchFamily="49" charset="0"/>
              </a:rPr>
              <a:t>string_view</a:t>
            </a:r>
            <a:r>
              <a:rPr lang="en-CA" sz="2000" dirty="0">
                <a:latin typeface="Consolas" panose="020B0609020204030204" pitchFamily="49" charset="0"/>
              </a:rPr>
              <a:t> </a:t>
            </a:r>
            <a:r>
              <a:rPr lang="en-CA" sz="2000" dirty="0"/>
              <a:t>operations make sense and work correctly.</a:t>
            </a:r>
          </a:p>
        </p:txBody>
      </p:sp>
    </p:spTree>
    <p:extLst>
      <p:ext uri="{BB962C8B-B14F-4D97-AF65-F5344CB8AC3E}">
        <p14:creationId xmlns:p14="http://schemas.microsoft.com/office/powerpoint/2010/main" val="3082087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24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</p:cNvCxnSpPr>
          <p:nvPr/>
        </p:nvCxnSpPr>
        <p:spPr>
          <a:xfrm flipV="1">
            <a:off x="2583387" y="1337593"/>
            <a:ext cx="5223020" cy="133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25545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"foldable";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8B470328-2D23-0ED7-F21A-16EF6386387A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2971816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b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e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0175872-7501-D9CB-A818-BEAB680FF9FD}"/>
              </a:ext>
            </a:extLst>
          </p:cNvPr>
          <p:cNvSpPr txBox="1"/>
          <p:nvPr/>
        </p:nvSpPr>
        <p:spPr>
          <a:xfrm>
            <a:off x="3951739" y="2588874"/>
            <a:ext cx="2486315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Uh oh</a:t>
            </a:r>
            <a:r>
              <a:rPr lang="en-CA" sz="2000" dirty="0"/>
              <a:t>: </a:t>
            </a:r>
            <a:r>
              <a:rPr lang="en-CA" sz="2000" b="1" dirty="0"/>
              <a:t>s</a:t>
            </a:r>
            <a:r>
              <a:rPr lang="en-CA" sz="2000" dirty="0"/>
              <a:t> has changed, and </a:t>
            </a:r>
            <a:r>
              <a:rPr lang="en-CA" sz="2000" b="1" dirty="0" err="1"/>
              <a:t>sv</a:t>
            </a:r>
            <a:r>
              <a:rPr lang="en-CA" sz="2000" dirty="0"/>
              <a:t> doesn’t know about the change</a:t>
            </a:r>
          </a:p>
        </p:txBody>
      </p:sp>
    </p:spTree>
    <p:extLst>
      <p:ext uri="{BB962C8B-B14F-4D97-AF65-F5344CB8AC3E}">
        <p14:creationId xmlns:p14="http://schemas.microsoft.com/office/powerpoint/2010/main" val="1325615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25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181507" y="3037924"/>
            <a:ext cx="4430991" cy="35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28623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"foldable";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8B470328-2D23-0ED7-F21A-16EF6386387A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2971816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b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e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5633EE-AFAC-10BB-D757-7CB5D7B9851B}"/>
              </a:ext>
            </a:extLst>
          </p:cNvPr>
          <p:cNvSpPr txBox="1"/>
          <p:nvPr/>
        </p:nvSpPr>
        <p:spPr>
          <a:xfrm>
            <a:off x="7612498" y="3071469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old</a:t>
            </a:r>
            <a:endParaRPr lang="en-AU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4FA21B-FD3E-6DA9-7D2A-B62932F64EF8}"/>
              </a:ext>
            </a:extLst>
          </p:cNvPr>
          <p:cNvSpPr txBox="1"/>
          <p:nvPr/>
        </p:nvSpPr>
        <p:spPr>
          <a:xfrm>
            <a:off x="3974942" y="3394634"/>
            <a:ext cx="229739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We got lucky</a:t>
            </a:r>
            <a:r>
              <a:rPr lang="en-CA" sz="2000" dirty="0"/>
              <a:t>: </a:t>
            </a:r>
            <a:r>
              <a:rPr lang="en-CA" sz="2000" b="1" dirty="0" err="1"/>
              <a:t>sv</a:t>
            </a:r>
            <a:r>
              <a:rPr lang="en-CA" sz="2000" dirty="0"/>
              <a:t> is still the same value, i.e. it appears not to have changed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AE78ED-711C-EE84-9DDA-5DB3A90D58A7}"/>
                  </a:ext>
                </a:extLst>
              </p14:cNvPr>
              <p14:cNvContentPartPr/>
              <p14:nvPr/>
            </p14:nvContentPartPr>
            <p14:xfrm>
              <a:off x="8752320" y="450720"/>
              <a:ext cx="2540520" cy="1203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AE78ED-711C-EE84-9DDA-5DB3A90D58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2960" y="441360"/>
                <a:ext cx="2559240" cy="122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0818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26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</p:cNvCxnSpPr>
          <p:nvPr/>
        </p:nvCxnSpPr>
        <p:spPr>
          <a:xfrm flipV="1">
            <a:off x="1594532" y="1375379"/>
            <a:ext cx="6211875" cy="228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34778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"foldable";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"!";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8B470328-2D23-0ED7-F21A-16EF63863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948239"/>
              </p:ext>
            </p:extLst>
          </p:nvPr>
        </p:nvGraphicFramePr>
        <p:xfrm>
          <a:off x="8285786" y="463548"/>
          <a:ext cx="371477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!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68BC37D-7FA9-7945-3C22-6F1764AFC1CC}"/>
              </a:ext>
            </a:extLst>
          </p:cNvPr>
          <p:cNvSpPr txBox="1"/>
          <p:nvPr/>
        </p:nvSpPr>
        <p:spPr>
          <a:xfrm>
            <a:off x="3974942" y="3394634"/>
            <a:ext cx="2297390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Uh oh</a:t>
            </a:r>
            <a:r>
              <a:rPr lang="en-CA" sz="2000" dirty="0"/>
              <a:t>: </a:t>
            </a:r>
            <a:r>
              <a:rPr lang="en-CA" sz="2000" b="1" dirty="0"/>
              <a:t>s</a:t>
            </a:r>
            <a:r>
              <a:rPr lang="en-CA" sz="2000" dirty="0"/>
              <a:t> has changed again, and this time it’s bad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4EAA42-E97A-8D36-3B3D-D5A5721EB813}"/>
              </a:ext>
            </a:extLst>
          </p:cNvPr>
          <p:cNvSpPr txBox="1"/>
          <p:nvPr/>
        </p:nvSpPr>
        <p:spPr>
          <a:xfrm>
            <a:off x="7673530" y="2938723"/>
            <a:ext cx="2505781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through no fault of its own, </a:t>
            </a:r>
            <a:r>
              <a:rPr lang="en-CA" sz="2000" dirty="0" err="1">
                <a:latin typeface="Consolas" panose="020B0609020204030204" pitchFamily="49" charset="0"/>
              </a:rPr>
              <a:t>sv</a:t>
            </a:r>
            <a:r>
              <a:rPr lang="en-CA" sz="2000" dirty="0"/>
              <a:t> is no longer a valid </a:t>
            </a:r>
            <a:r>
              <a:rPr lang="en-CA" sz="2000" dirty="0" err="1">
                <a:latin typeface="Consolas" panose="020B0609020204030204" pitchFamily="49" charset="0"/>
              </a:rPr>
              <a:t>string_view</a:t>
            </a:r>
            <a:r>
              <a:rPr lang="en-CA" sz="2000" dirty="0"/>
              <a:t>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4557D28-FD0B-51CE-CCD0-AC0B1240245C}"/>
                  </a:ext>
                </a:extLst>
              </p14:cNvPr>
              <p14:cNvContentPartPr/>
              <p14:nvPr/>
            </p14:nvContentPartPr>
            <p14:xfrm>
              <a:off x="10171440" y="839160"/>
              <a:ext cx="1665720" cy="1336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4557D28-FD0B-51CE-CCD0-AC0B124024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62080" y="829800"/>
                <a:ext cx="1684440" cy="135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2052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27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128608" y="3394635"/>
            <a:ext cx="4483890" cy="58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37856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"foldable";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"!";      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8B470328-2D23-0ED7-F21A-16EF6386387A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371477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!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5633EE-AFAC-10BB-D757-7CB5D7B9851B}"/>
              </a:ext>
            </a:extLst>
          </p:cNvPr>
          <p:cNvSpPr txBox="1"/>
          <p:nvPr/>
        </p:nvSpPr>
        <p:spPr>
          <a:xfrm>
            <a:off x="7612498" y="3071469"/>
            <a:ext cx="532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ld</a:t>
            </a:r>
            <a:endParaRPr lang="en-AU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E1B634-37CD-78AE-93E8-604354B2DD4C}"/>
              </a:ext>
            </a:extLst>
          </p:cNvPr>
          <p:cNvSpPr txBox="1"/>
          <p:nvPr/>
        </p:nvSpPr>
        <p:spPr>
          <a:xfrm>
            <a:off x="6405013" y="3894044"/>
            <a:ext cx="229739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it prints “</a:t>
            </a:r>
            <a:r>
              <a:rPr lang="en-CA" sz="2000" dirty="0" err="1"/>
              <a:t>ld</a:t>
            </a:r>
            <a:r>
              <a:rPr lang="en-CA" sz="2000" dirty="0"/>
              <a:t>” for me. But it could print anything, or crash, it is no longer valid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DB9883-4557-1DA7-6E21-D836C2423191}"/>
              </a:ext>
            </a:extLst>
          </p:cNvPr>
          <p:cNvSpPr txBox="1"/>
          <p:nvPr/>
        </p:nvSpPr>
        <p:spPr>
          <a:xfrm>
            <a:off x="9835721" y="3974995"/>
            <a:ext cx="199605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when run with </a:t>
            </a:r>
            <a:r>
              <a:rPr lang="en-CA" sz="2000" dirty="0" err="1"/>
              <a:t>valgrind</a:t>
            </a:r>
            <a:r>
              <a:rPr lang="en-CA" sz="2000" dirty="0"/>
              <a:t>, no error is reported!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128316-A688-2B8D-2FD9-172FFAA7509B}"/>
                  </a:ext>
                </a:extLst>
              </p14:cNvPr>
              <p14:cNvContentPartPr/>
              <p14:nvPr/>
            </p14:nvContentPartPr>
            <p14:xfrm>
              <a:off x="7593120" y="3009240"/>
              <a:ext cx="618840" cy="723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128316-A688-2B8D-2FD9-172FFAA750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3760" y="2999880"/>
                <a:ext cx="637560" cy="74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0013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A8DA-5AA7-6AD3-3960-6CBBDB85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Dangers of string Mutability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BE43-CB10-3667-BB29-C1B0FA26F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The moral is to be very careful using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/>
              <a:t> in C++!</a:t>
            </a:r>
          </a:p>
          <a:p>
            <a:pPr marL="0" indent="0">
              <a:buNone/>
            </a:pPr>
            <a:r>
              <a:rPr lang="en-CA" dirty="0"/>
              <a:t>They are like pointers to strings: be certain that the underlying string won’t change.</a:t>
            </a:r>
          </a:p>
          <a:p>
            <a:pPr marL="0" indent="0">
              <a:buNone/>
            </a:pPr>
            <a:r>
              <a:rPr lang="en-CA" dirty="0"/>
              <a:t>Easier said than done sometimes!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Replacing </a:t>
            </a:r>
            <a:r>
              <a:rPr lang="en-CA" dirty="0">
                <a:latin typeface="Consolas" panose="020B0609020204030204" pitchFamily="49" charset="0"/>
              </a:rPr>
              <a:t>const string&amp; </a:t>
            </a:r>
            <a:r>
              <a:rPr lang="en-CA" dirty="0"/>
              <a:t>in functions is one place where it is usually okay to use a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instead …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2451-0869-872C-E870-379BEBD2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1624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A8DA-5AA7-6AD3-3960-6CBBDB85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should you use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2451-0869-872C-E870-379BEBD2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29</a:t>
            </a:fld>
            <a:endParaRPr lang="en-AU"/>
          </a:p>
        </p:txBody>
      </p:sp>
      <p:pic>
        <p:nvPicPr>
          <p:cNvPr id="5" name="Graphic 4" descr="Question Mark with solid fill">
            <a:extLst>
              <a:ext uri="{FF2B5EF4-FFF2-40B4-BE49-F238E27FC236}">
                <a16:creationId xmlns:a16="http://schemas.microsoft.com/office/drawing/2014/main" id="{2C4B7170-7A0E-CEAE-1129-E317B9AE3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5605" y="17871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9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D4CC6-FA4B-5CD8-7CD2-DE8C8A09DAEB}"/>
              </a:ext>
            </a:extLst>
          </p:cNvPr>
          <p:cNvSpPr txBox="1"/>
          <p:nvPr/>
        </p:nvSpPr>
        <p:spPr>
          <a:xfrm>
            <a:off x="1450950" y="2910196"/>
            <a:ext cx="77910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CGTAAACTGCTTTAATCAAACGC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5990B-EACB-B305-CBB0-D71255E41974}"/>
              </a:ext>
            </a:extLst>
          </p:cNvPr>
          <p:cNvSpPr txBox="1"/>
          <p:nvPr/>
        </p:nvSpPr>
        <p:spPr>
          <a:xfrm>
            <a:off x="1518963" y="4217774"/>
            <a:ext cx="30792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www.sfu.ca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76C73-539E-E35F-BADC-68AF225B8261}"/>
              </a:ext>
            </a:extLst>
          </p:cNvPr>
          <p:cNvSpPr txBox="1"/>
          <p:nvPr/>
        </p:nvSpPr>
        <p:spPr>
          <a:xfrm>
            <a:off x="942616" y="1570260"/>
            <a:ext cx="3720068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</a:t>
            </a:r>
            <a:r>
              <a:rPr lang="en-CA" sz="2400" b="1" dirty="0"/>
              <a:t>string</a:t>
            </a:r>
            <a:r>
              <a:rPr lang="en-CA" sz="2400" dirty="0"/>
              <a:t> is a contiguous sequence of characters.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66F1BA-27DF-583C-5B7C-EB2464A0A2CE}"/>
              </a:ext>
            </a:extLst>
          </p:cNvPr>
          <p:cNvSpPr txBox="1"/>
          <p:nvPr/>
        </p:nvSpPr>
        <p:spPr>
          <a:xfrm>
            <a:off x="8253531" y="4411821"/>
            <a:ext cx="2893081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individual characters in the string are precisely defined values (e.g. </a:t>
            </a:r>
            <a:r>
              <a:rPr lang="en-CA" sz="2400" dirty="0">
                <a:hlinkClick r:id="rId2"/>
              </a:rPr>
              <a:t>Unicode</a:t>
            </a:r>
            <a:r>
              <a:rPr lang="en-CA" sz="2400" dirty="0"/>
              <a:t>)</a:t>
            </a:r>
            <a:endParaRPr lang="en-AU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1541D3-DE9F-C786-F3FA-D0968446D5A6}"/>
                  </a:ext>
                </a:extLst>
              </p14:cNvPr>
              <p14:cNvContentPartPr/>
              <p14:nvPr/>
            </p14:nvContentPartPr>
            <p14:xfrm>
              <a:off x="1589400" y="1060920"/>
              <a:ext cx="10238400" cy="5132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1541D3-DE9F-C786-F3FA-D0968446D5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0040" y="1051560"/>
                <a:ext cx="10257120" cy="515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4266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A8DA-5AA7-6AD3-3960-6CBBDB85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Should You use </a:t>
            </a:r>
            <a:r>
              <a:rPr lang="en-CA" dirty="0" err="1"/>
              <a:t>string_view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BE43-CB10-3667-BB29-C1B0FA26F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Replacing </a:t>
            </a:r>
            <a:r>
              <a:rPr lang="en-CA" dirty="0">
                <a:latin typeface="Consolas" panose="020B0609020204030204" pitchFamily="49" charset="0"/>
              </a:rPr>
              <a:t>const string&amp; </a:t>
            </a:r>
            <a:r>
              <a:rPr lang="en-CA" dirty="0"/>
              <a:t>in functions can make them more flexible and efficient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2451-0869-872C-E870-379BEBD2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8068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8FF0D-AF05-7453-91B1-900B3924C7B0}"/>
              </a:ext>
            </a:extLst>
          </p:cNvPr>
          <p:cNvSpPr txBox="1"/>
          <p:nvPr/>
        </p:nvSpPr>
        <p:spPr>
          <a:xfrm>
            <a:off x="223336" y="1020362"/>
            <a:ext cx="5545108" cy="28623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</a:rPr>
              <a:t>count_char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s, char c)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count =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for (int i = 0; i &lt;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s.size()</a:t>
            </a:r>
            <a:r>
              <a:rPr lang="en-US" sz="2000" dirty="0">
                <a:latin typeface="Consolas" panose="020B0609020204030204" pitchFamily="49" charset="0"/>
              </a:rPr>
              <a:t>; i++)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if 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s[i]</a:t>
            </a:r>
            <a:r>
              <a:rPr lang="en-US" sz="2000" dirty="0">
                <a:latin typeface="Consolas" panose="020B0609020204030204" pitchFamily="49" charset="0"/>
              </a:rPr>
              <a:t> == c) count++;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count;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0E480-A227-2EC7-60D5-3ABDEDC59B6C}"/>
              </a:ext>
            </a:extLst>
          </p:cNvPr>
          <p:cNvSpPr txBox="1"/>
          <p:nvPr/>
        </p:nvSpPr>
        <p:spPr>
          <a:xfrm>
            <a:off x="6469253" y="952185"/>
            <a:ext cx="4373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0" dirty="0">
                <a:effectLst/>
                <a:latin typeface="Consolas" panose="020B0609020204030204" pitchFamily="49" charset="0"/>
              </a:rPr>
              <a:t>assert(contains(</a:t>
            </a:r>
            <a:r>
              <a:rPr lang="en-AU" sz="2400" b="1" dirty="0">
                <a:effectLst/>
                <a:latin typeface="Consolas" panose="020B0609020204030204" pitchFamily="49" charset="0"/>
              </a:rPr>
              <a:t>"Hello"</a:t>
            </a:r>
            <a:r>
              <a:rPr lang="en-AU" sz="2400" b="0" dirty="0">
                <a:effectLst/>
                <a:latin typeface="Consolas" panose="020B0609020204030204" pitchFamily="49" charset="0"/>
              </a:rPr>
              <a:t>, </a:t>
            </a:r>
            <a:br>
              <a:rPr lang="en-AU" sz="2400" b="0" dirty="0">
                <a:effectLst/>
                <a:latin typeface="Consolas" panose="020B0609020204030204" pitchFamily="49" charset="0"/>
              </a:rPr>
            </a:br>
            <a:r>
              <a:rPr lang="en-AU" sz="2400" b="0" dirty="0">
                <a:effectLst/>
                <a:latin typeface="Consolas" panose="020B0609020204030204" pitchFamily="49" charset="0"/>
              </a:rPr>
              <a:t>                'e'))</a:t>
            </a:r>
            <a:endParaRPr lang="en-A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AF7C8-3AF5-005D-244D-4444616708FE}"/>
              </a:ext>
            </a:extLst>
          </p:cNvPr>
          <p:cNvSpPr txBox="1"/>
          <p:nvPr/>
        </p:nvSpPr>
        <p:spPr>
          <a:xfrm>
            <a:off x="5844955" y="2535267"/>
            <a:ext cx="5622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0" dirty="0">
                <a:effectLst/>
                <a:latin typeface="Consolas" panose="020B0609020204030204" pitchFamily="49" charset="0"/>
              </a:rPr>
              <a:t>assert(</a:t>
            </a:r>
            <a:r>
              <a:rPr lang="en-AU" sz="2400" dirty="0">
                <a:effectLst/>
                <a:latin typeface="Consolas" panose="020B0609020204030204" pitchFamily="49" charset="0"/>
              </a:rPr>
              <a:t>contains</a:t>
            </a:r>
            <a:r>
              <a:rPr lang="en-AU" sz="2400" b="1" dirty="0">
                <a:effectLst/>
                <a:latin typeface="Consolas" panose="020B0609020204030204" pitchFamily="49" charset="0"/>
              </a:rPr>
              <a:t>(string("Hello")</a:t>
            </a:r>
            <a:r>
              <a:rPr lang="en-AU" sz="2400" b="0" dirty="0">
                <a:effectLst/>
                <a:latin typeface="Consolas" panose="020B0609020204030204" pitchFamily="49" charset="0"/>
              </a:rPr>
              <a:t>, </a:t>
            </a:r>
            <a:br>
              <a:rPr lang="en-AU" sz="2400" b="0" dirty="0">
                <a:effectLst/>
                <a:latin typeface="Consolas" panose="020B0609020204030204" pitchFamily="49" charset="0"/>
              </a:rPr>
            </a:br>
            <a:r>
              <a:rPr lang="en-AU" sz="2400" b="0" dirty="0">
                <a:effectLst/>
                <a:latin typeface="Consolas" panose="020B0609020204030204" pitchFamily="49" charset="0"/>
              </a:rPr>
              <a:t>                'e'))</a:t>
            </a:r>
            <a:endParaRPr lang="en-A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785300-D4D4-3804-584F-9FEEE411A8D3}"/>
              </a:ext>
            </a:extLst>
          </p:cNvPr>
          <p:cNvSpPr txBox="1"/>
          <p:nvPr/>
        </p:nvSpPr>
        <p:spPr>
          <a:xfrm>
            <a:off x="5343672" y="4118348"/>
            <a:ext cx="6624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0" dirty="0">
                <a:effectLst/>
                <a:latin typeface="Consolas" panose="020B0609020204030204" pitchFamily="49" charset="0"/>
              </a:rPr>
              <a:t>assert(contains(</a:t>
            </a:r>
            <a:r>
              <a:rPr lang="en-AU" sz="2400" b="1" dirty="0" err="1">
                <a:effectLst/>
                <a:latin typeface="Consolas" panose="020B0609020204030204" pitchFamily="49" charset="0"/>
              </a:rPr>
              <a:t>string_view</a:t>
            </a:r>
            <a:r>
              <a:rPr lang="en-AU" sz="2400" b="1" dirty="0">
                <a:effectLst/>
                <a:latin typeface="Consolas" panose="020B0609020204030204" pitchFamily="49" charset="0"/>
              </a:rPr>
              <a:t>("Hello")</a:t>
            </a:r>
            <a:r>
              <a:rPr lang="en-AU" sz="2400" b="0" dirty="0">
                <a:effectLst/>
                <a:latin typeface="Consolas" panose="020B0609020204030204" pitchFamily="49" charset="0"/>
              </a:rPr>
              <a:t>, </a:t>
            </a:r>
            <a:br>
              <a:rPr lang="en-AU" sz="2400" b="0" dirty="0">
                <a:effectLst/>
                <a:latin typeface="Consolas" panose="020B0609020204030204" pitchFamily="49" charset="0"/>
              </a:rPr>
            </a:br>
            <a:r>
              <a:rPr lang="en-AU" sz="2400" b="0" dirty="0">
                <a:effectLst/>
                <a:latin typeface="Consolas" panose="020B0609020204030204" pitchFamily="49" charset="0"/>
              </a:rPr>
              <a:t>                'e'))</a:t>
            </a:r>
            <a:endParaRPr lang="en-A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4B0B18-D070-A298-FCC3-218065152BFD}"/>
              </a:ext>
            </a:extLst>
          </p:cNvPr>
          <p:cNvSpPr txBox="1"/>
          <p:nvPr/>
        </p:nvSpPr>
        <p:spPr>
          <a:xfrm>
            <a:off x="7954546" y="534271"/>
            <a:ext cx="1396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C-style string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F50332-5944-9A81-2C69-DFACBD477682}"/>
              </a:ext>
            </a:extLst>
          </p:cNvPr>
          <p:cNvSpPr txBox="1"/>
          <p:nvPr/>
        </p:nvSpPr>
        <p:spPr>
          <a:xfrm>
            <a:off x="8091892" y="2117352"/>
            <a:ext cx="11215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C++ string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F9E7FD-B5F2-112B-86F0-ECBD50DC864B}"/>
              </a:ext>
            </a:extLst>
          </p:cNvPr>
          <p:cNvSpPr txBox="1"/>
          <p:nvPr/>
        </p:nvSpPr>
        <p:spPr>
          <a:xfrm>
            <a:off x="8020366" y="3700434"/>
            <a:ext cx="12645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/>
              <a:t>string_view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4D19D0-939B-2C04-F182-B2C90DA0DDF7}"/>
              </a:ext>
            </a:extLst>
          </p:cNvPr>
          <p:cNvSpPr txBox="1"/>
          <p:nvPr/>
        </p:nvSpPr>
        <p:spPr>
          <a:xfrm>
            <a:off x="1942156" y="4622196"/>
            <a:ext cx="27658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 err="1">
                <a:latin typeface="Consolas" panose="020B0609020204030204" pitchFamily="49" charset="0"/>
              </a:rPr>
              <a:t>count_char</a:t>
            </a:r>
            <a:r>
              <a:rPr lang="en-CA" sz="2000" b="1" dirty="0"/>
              <a:t> </a:t>
            </a:r>
            <a:r>
              <a:rPr lang="en-CA" sz="2000" dirty="0"/>
              <a:t>works efficiently with C-style strings, C++ strings, and string views</a:t>
            </a:r>
          </a:p>
        </p:txBody>
      </p:sp>
    </p:spTree>
    <p:extLst>
      <p:ext uri="{BB962C8B-B14F-4D97-AF65-F5344CB8AC3E}">
        <p14:creationId xmlns:p14="http://schemas.microsoft.com/office/powerpoint/2010/main" val="283235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4A7F-05A3-914E-E7E7-5134860AB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We often want to know if a </a:t>
            </a:r>
            <a:r>
              <a:rPr lang="en-CA" b="1" dirty="0"/>
              <a:t>source</a:t>
            </a:r>
            <a:r>
              <a:rPr lang="en-CA" dirty="0"/>
              <a:t> string contains a </a:t>
            </a:r>
            <a:r>
              <a:rPr lang="en-CA" b="1" dirty="0"/>
              <a:t>pattern</a:t>
            </a:r>
            <a:r>
              <a:rPr lang="en-CA" dirty="0"/>
              <a:t> string as a sub-string</a:t>
            </a:r>
          </a:p>
          <a:p>
            <a:pPr marL="457200" lvl="1" indent="0">
              <a:buNone/>
            </a:pPr>
            <a:r>
              <a:rPr lang="en-CA" dirty="0"/>
              <a:t>E.g. searching for a word in a document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bool contains(const string&amp; </a:t>
            </a:r>
            <a:r>
              <a:rPr lang="en-CA" b="1" dirty="0">
                <a:latin typeface="Consolas" panose="020B0609020204030204" pitchFamily="49" charset="0"/>
              </a:rPr>
              <a:t>source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           const string&amp; </a:t>
            </a:r>
            <a:r>
              <a:rPr lang="en-CA" b="1" dirty="0">
                <a:latin typeface="Consolas" panose="020B0609020204030204" pitchFamily="49" charset="0"/>
              </a:rPr>
              <a:t>pattern</a:t>
            </a:r>
            <a:r>
              <a:rPr lang="en-CA" dirty="0">
                <a:latin typeface="Consolas" panose="020B0609020204030204" pitchFamily="49" charset="0"/>
              </a:rPr>
              <a:t>)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returns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if </a:t>
            </a:r>
            <a:r>
              <a:rPr lang="en-CA" b="1" dirty="0">
                <a:latin typeface="Consolas" panose="020B0609020204030204" pitchFamily="49" charset="0"/>
              </a:rPr>
              <a:t>pattern</a:t>
            </a:r>
            <a:r>
              <a:rPr lang="en-CA" dirty="0"/>
              <a:t> is a sub-string somewhere in </a:t>
            </a:r>
            <a:r>
              <a:rPr lang="en-CA" b="1" dirty="0">
                <a:latin typeface="Consolas" panose="020B0609020204030204" pitchFamily="49" charset="0"/>
              </a:rPr>
              <a:t>source</a:t>
            </a:r>
            <a:r>
              <a:rPr lang="en-CA" dirty="0"/>
              <a:t>, and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otherwise</a:t>
            </a:r>
          </a:p>
          <a:p>
            <a:pPr lvl="1"/>
            <a:r>
              <a:rPr lang="en-CA" dirty="0"/>
              <a:t>If </a:t>
            </a:r>
            <a:r>
              <a:rPr lang="en-CA" b="1" dirty="0">
                <a:latin typeface="Consolas" panose="020B0609020204030204" pitchFamily="49" charset="0"/>
              </a:rPr>
              <a:t>pattern</a:t>
            </a:r>
            <a:r>
              <a:rPr lang="en-CA" dirty="0"/>
              <a:t> is shorter than </a:t>
            </a:r>
            <a:r>
              <a:rPr lang="en-CA" dirty="0">
                <a:latin typeface="Consolas" panose="020B0609020204030204" pitchFamily="49" charset="0"/>
              </a:rPr>
              <a:t>source</a:t>
            </a:r>
            <a:r>
              <a:rPr lang="en-CA" dirty="0"/>
              <a:t>, then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is returned</a:t>
            </a:r>
          </a:p>
          <a:p>
            <a:pPr lvl="1"/>
            <a:r>
              <a:rPr lang="en-CA" dirty="0"/>
              <a:t>If </a:t>
            </a:r>
            <a:r>
              <a:rPr lang="en-CA" b="1" dirty="0">
                <a:latin typeface="Consolas" panose="020B0609020204030204" pitchFamily="49" charset="0"/>
              </a:rPr>
              <a:t>pattern</a:t>
            </a:r>
            <a:r>
              <a:rPr lang="en-CA" dirty="0"/>
              <a:t> is the empty string, then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is returned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8960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FA4A2F4-B7EB-5D6B-E9F8-58EB252F247B}"/>
              </a:ext>
            </a:extLst>
          </p:cNvPr>
          <p:cNvSpPr txBox="1"/>
          <p:nvPr/>
        </p:nvSpPr>
        <p:spPr>
          <a:xfrm>
            <a:off x="3212398" y="2827427"/>
            <a:ext cx="676980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string source = "www.sfu.ca";</a:t>
            </a: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string pattern = "</a:t>
            </a:r>
            <a:r>
              <a:rPr lang="en-CA" sz="1800" dirty="0" err="1">
                <a:latin typeface="Consolas" panose="020B0609020204030204" pitchFamily="49" charset="0"/>
              </a:rPr>
              <a:t>sfu</a:t>
            </a:r>
            <a:r>
              <a:rPr lang="en-CA" sz="1800" dirty="0">
                <a:latin typeface="Consolas" panose="020B0609020204030204" pitchFamily="49" charset="0"/>
              </a:rPr>
              <a:t>";</a:t>
            </a:r>
            <a:br>
              <a:rPr lang="en-CA" sz="1800" dirty="0">
                <a:latin typeface="Consolas" panose="020B0609020204030204" pitchFamily="49" charset="0"/>
              </a:rPr>
            </a:b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b="1" dirty="0" err="1">
                <a:latin typeface="Consolas" panose="020B0609020204030204" pitchFamily="49" charset="0"/>
              </a:rPr>
              <a:t>size_t</a:t>
            </a:r>
            <a:r>
              <a:rPr lang="en-CA" sz="1800" b="1" dirty="0">
                <a:latin typeface="Consolas" panose="020B0609020204030204" pitchFamily="49" charset="0"/>
              </a:rPr>
              <a:t> </a:t>
            </a:r>
            <a:r>
              <a:rPr lang="en-CA" sz="1800" dirty="0">
                <a:latin typeface="Consolas" panose="020B0609020204030204" pitchFamily="49" charset="0"/>
              </a:rPr>
              <a:t>result = </a:t>
            </a:r>
            <a:r>
              <a:rPr lang="en-CA" sz="1800" dirty="0" err="1">
                <a:latin typeface="Consolas" panose="020B0609020204030204" pitchFamily="49" charset="0"/>
              </a:rPr>
              <a:t>source.find</a:t>
            </a:r>
            <a:r>
              <a:rPr lang="en-CA" sz="1800" dirty="0">
                <a:latin typeface="Consolas" panose="020B0609020204030204" pitchFamily="49" charset="0"/>
              </a:rPr>
              <a:t>(pattern);</a:t>
            </a:r>
          </a:p>
          <a:p>
            <a:pPr marL="0" indent="0">
              <a:buNone/>
            </a:pP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if (result == </a:t>
            </a:r>
            <a:r>
              <a:rPr lang="en-CA" sz="1800" b="1" dirty="0">
                <a:latin typeface="Consolas" panose="020B0609020204030204" pitchFamily="49" charset="0"/>
              </a:rPr>
              <a:t>string::</a:t>
            </a:r>
            <a:r>
              <a:rPr lang="en-CA" sz="1800" b="1" dirty="0" err="1">
                <a:latin typeface="Consolas" panose="020B0609020204030204" pitchFamily="49" charset="0"/>
              </a:rPr>
              <a:t>npos</a:t>
            </a:r>
            <a:r>
              <a:rPr lang="en-CA" sz="1800" dirty="0">
                <a:latin typeface="Consolas" panose="020B0609020204030204" pitchFamily="49" charset="0"/>
              </a:rPr>
              <a:t>) {</a:t>
            </a: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   cout &lt;&lt; "string not found";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} else {</a:t>
            </a: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   cout &lt;&lt; "string found starting index " &lt;&lt; result;</a:t>
            </a: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}</a:t>
            </a:r>
          </a:p>
          <a:p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4A7F-05A3-914E-E7E7-5134860AB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616" y="1697619"/>
            <a:ext cx="11030187" cy="1001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C++’s </a:t>
            </a:r>
            <a:r>
              <a:rPr lang="en-CA" b="1" dirty="0">
                <a:latin typeface="Consolas" panose="020B0609020204030204" pitchFamily="49" charset="0"/>
              </a:rPr>
              <a:t>std::string</a:t>
            </a:r>
            <a:r>
              <a:rPr lang="en-CA" b="1" dirty="0"/>
              <a:t> </a:t>
            </a:r>
            <a:r>
              <a:rPr lang="en-CA" dirty="0"/>
              <a:t>has the </a:t>
            </a:r>
            <a:r>
              <a:rPr lang="en-CA" b="1" dirty="0">
                <a:latin typeface="Consolas" panose="020B0609020204030204" pitchFamily="49" charset="0"/>
              </a:rPr>
              <a:t>find</a:t>
            </a:r>
            <a:r>
              <a:rPr lang="en-CA" dirty="0"/>
              <a:t> method that does solves this problem</a:t>
            </a:r>
            <a:br>
              <a:rPr lang="en-CA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C9116-A2AE-D359-6C28-4F3B5EC58371}"/>
              </a:ext>
            </a:extLst>
          </p:cNvPr>
          <p:cNvSpPr txBox="1"/>
          <p:nvPr/>
        </p:nvSpPr>
        <p:spPr>
          <a:xfrm>
            <a:off x="8953193" y="3561809"/>
            <a:ext cx="2881431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Consolas" panose="020B0609020204030204" pitchFamily="49" charset="0"/>
              </a:rPr>
              <a:t>string::</a:t>
            </a:r>
            <a:r>
              <a:rPr lang="en-CA" sz="2000" dirty="0" err="1">
                <a:latin typeface="Consolas" panose="020B0609020204030204" pitchFamily="49" charset="0"/>
              </a:rPr>
              <a:t>npos</a:t>
            </a:r>
            <a:r>
              <a:rPr lang="en-CA" sz="2000" dirty="0"/>
              <a:t> is the value </a:t>
            </a:r>
            <a:r>
              <a:rPr lang="en-CA" sz="2000" dirty="0">
                <a:latin typeface="Consolas" panose="020B0609020204030204" pitchFamily="49" charset="0"/>
              </a:rPr>
              <a:t>find</a:t>
            </a:r>
            <a:r>
              <a:rPr lang="en-CA" sz="2000" dirty="0"/>
              <a:t> returns when the pattern is </a:t>
            </a:r>
            <a:r>
              <a:rPr lang="en-CA" sz="2000" b="1" dirty="0"/>
              <a:t>not</a:t>
            </a:r>
            <a:r>
              <a:rPr lang="en-CA" sz="2000" dirty="0"/>
              <a:t> found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89A954-336B-A217-B590-6C148D04DD9B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483927" y="4069641"/>
            <a:ext cx="2469266" cy="19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1F6805-9EC3-1399-2AA8-AC9982EF46F4}"/>
              </a:ext>
            </a:extLst>
          </p:cNvPr>
          <p:cNvSpPr txBox="1"/>
          <p:nvPr/>
        </p:nvSpPr>
        <p:spPr>
          <a:xfrm>
            <a:off x="180408" y="3195614"/>
            <a:ext cx="2359131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 err="1">
                <a:latin typeface="Consolas" panose="020B0609020204030204" pitchFamily="49" charset="0"/>
              </a:rPr>
              <a:t>size_t</a:t>
            </a:r>
            <a:r>
              <a:rPr lang="en-CA" sz="2000" dirty="0">
                <a:latin typeface="Consolas" panose="020B0609020204030204" pitchFamily="49" charset="0"/>
              </a:rPr>
              <a:t> </a:t>
            </a:r>
            <a:r>
              <a:rPr lang="en-CA" sz="2000" dirty="0"/>
              <a:t>is an unsigned </a:t>
            </a:r>
            <a:r>
              <a:rPr lang="en-CA" sz="2000" dirty="0">
                <a:latin typeface="Consolas" panose="020B0609020204030204" pitchFamily="49" charset="0"/>
              </a:rPr>
              <a:t>int</a:t>
            </a:r>
            <a:r>
              <a:rPr lang="en-CA" sz="2000" dirty="0"/>
              <a:t>, so its smallest possible value us 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84759D-8319-7CE3-359E-FFC2270C4C9F}"/>
              </a:ext>
            </a:extLst>
          </p:cNvPr>
          <p:cNvCxnSpPr>
            <a:stCxn id="11" idx="3"/>
          </p:cNvCxnSpPr>
          <p:nvPr/>
        </p:nvCxnSpPr>
        <p:spPr>
          <a:xfrm>
            <a:off x="2539539" y="3857334"/>
            <a:ext cx="733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098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4A7F-05A3-914E-E7E7-5134860AB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The “obvious” algorithm for finding a sub-string is to “slide” the pattern along the source, looking for matches</a:t>
            </a:r>
          </a:p>
          <a:p>
            <a:pPr marL="457200" lvl="1" indent="0">
              <a:buNone/>
            </a:pPr>
            <a:r>
              <a:rPr lang="en-CA" dirty="0"/>
              <a:t>the textbook calls this the </a:t>
            </a:r>
            <a:r>
              <a:rPr lang="en-CA" b="1" dirty="0"/>
              <a:t>brute force algorithm</a:t>
            </a:r>
          </a:p>
          <a:p>
            <a:pPr marL="457200" lvl="1" indent="0">
              <a:buNone/>
            </a:pPr>
            <a:r>
              <a:rPr lang="en-CA" dirty="0"/>
              <a:t>E.g. to determine if “www.sfu.ca” contains “</a:t>
            </a:r>
            <a:r>
              <a:rPr lang="en-CA" dirty="0" err="1"/>
              <a:t>sfu</a:t>
            </a:r>
            <a:r>
              <a:rPr lang="en-CA" dirty="0"/>
              <a:t>”, write “</a:t>
            </a:r>
            <a:r>
              <a:rPr lang="en-CA" dirty="0" err="1"/>
              <a:t>sfu</a:t>
            </a:r>
            <a:r>
              <a:rPr lang="en-CA" dirty="0"/>
              <a:t>” underneath and “slide” it along until you match all characters, or reach the 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8578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34637-8C94-C3E9-66EE-E7F5C990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35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B13D3-3110-74A6-300D-7EB17CF44348}"/>
              </a:ext>
            </a:extLst>
          </p:cNvPr>
          <p:cNvSpPr txBox="1"/>
          <p:nvPr/>
        </p:nvSpPr>
        <p:spPr>
          <a:xfrm>
            <a:off x="545995" y="75604"/>
            <a:ext cx="846953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Consolas" panose="020B0609020204030204" pitchFamily="49" charset="0"/>
              </a:rPr>
              <a:t>//</a:t>
            </a:r>
          </a:p>
          <a:p>
            <a:r>
              <a:rPr lang="en-AU" dirty="0">
                <a:latin typeface="Consolas" panose="020B0609020204030204" pitchFamily="49" charset="0"/>
              </a:rPr>
              <a:t>// Returns true if source contains target as sub-string, </a:t>
            </a:r>
          </a:p>
          <a:p>
            <a:r>
              <a:rPr lang="en-AU" dirty="0">
                <a:latin typeface="Consolas" panose="020B0609020204030204" pitchFamily="49" charset="0"/>
              </a:rPr>
              <a:t>// and false otherwise.</a:t>
            </a:r>
          </a:p>
          <a:p>
            <a:r>
              <a:rPr lang="en-AU" dirty="0">
                <a:latin typeface="Consolas" panose="020B0609020204030204" pitchFamily="49" charset="0"/>
              </a:rPr>
              <a:t>//</a:t>
            </a:r>
          </a:p>
          <a:p>
            <a:r>
              <a:rPr lang="en-AU" dirty="0">
                <a:latin typeface="Consolas" panose="020B0609020204030204" pitchFamily="49" charset="0"/>
              </a:rPr>
              <a:t>// Based on code from the textbook.</a:t>
            </a:r>
          </a:p>
          <a:p>
            <a:r>
              <a:rPr lang="en-AU" dirty="0">
                <a:latin typeface="Consolas" panose="020B0609020204030204" pitchFamily="49" charset="0"/>
              </a:rPr>
              <a:t>//</a:t>
            </a:r>
          </a:p>
          <a:p>
            <a:r>
              <a:rPr lang="en-AU" dirty="0">
                <a:latin typeface="Consolas" panose="020B0609020204030204" pitchFamily="49" charset="0"/>
              </a:rPr>
              <a:t>bool </a:t>
            </a:r>
            <a:r>
              <a:rPr lang="en-AU" dirty="0" err="1">
                <a:latin typeface="Consolas" panose="020B0609020204030204" pitchFamily="49" charset="0"/>
              </a:rPr>
              <a:t>contains_text</a:t>
            </a:r>
            <a:r>
              <a:rPr lang="en-AU" dirty="0">
                <a:latin typeface="Consolas" panose="020B0609020204030204" pitchFamily="49" charset="0"/>
              </a:rPr>
              <a:t>(</a:t>
            </a:r>
            <a:r>
              <a:rPr lang="en-AU" dirty="0" err="1">
                <a:latin typeface="Consolas" panose="020B0609020204030204" pitchFamily="49" charset="0"/>
              </a:rPr>
              <a:t>string_view</a:t>
            </a:r>
            <a:r>
              <a:rPr lang="en-AU" dirty="0">
                <a:latin typeface="Consolas" panose="020B0609020204030204" pitchFamily="49" charset="0"/>
              </a:rPr>
              <a:t> source, </a:t>
            </a:r>
            <a:r>
              <a:rPr lang="en-AU" dirty="0" err="1">
                <a:latin typeface="Consolas" panose="020B0609020204030204" pitchFamily="49" charset="0"/>
              </a:rPr>
              <a:t>string_view</a:t>
            </a:r>
            <a:r>
              <a:rPr lang="en-AU" dirty="0">
                <a:latin typeface="Consolas" panose="020B0609020204030204" pitchFamily="49" charset="0"/>
              </a:rPr>
              <a:t> target)</a:t>
            </a:r>
          </a:p>
          <a:p>
            <a:r>
              <a:rPr lang="en-AU" dirty="0">
                <a:latin typeface="Consolas" panose="020B0609020204030204" pitchFamily="49" charset="0"/>
              </a:rPr>
              <a:t>{</a:t>
            </a:r>
          </a:p>
          <a:p>
            <a:r>
              <a:rPr lang="en-AU" dirty="0">
                <a:latin typeface="Consolas" panose="020B0609020204030204" pitchFamily="49" charset="0"/>
              </a:rPr>
              <a:t>    int n = </a:t>
            </a:r>
            <a:r>
              <a:rPr lang="en-AU" dirty="0" err="1">
                <a:latin typeface="Consolas" panose="020B0609020204030204" pitchFamily="49" charset="0"/>
              </a:rPr>
              <a:t>source.size</a:t>
            </a:r>
            <a:r>
              <a:rPr lang="en-AU" dirty="0">
                <a:latin typeface="Consolas" panose="020B0609020204030204" pitchFamily="49" charset="0"/>
              </a:rPr>
              <a:t>();</a:t>
            </a:r>
          </a:p>
          <a:p>
            <a:r>
              <a:rPr lang="en-AU" dirty="0">
                <a:latin typeface="Consolas" panose="020B0609020204030204" pitchFamily="49" charset="0"/>
              </a:rPr>
              <a:t>    int m = </a:t>
            </a:r>
            <a:r>
              <a:rPr lang="en-AU" dirty="0" err="1">
                <a:latin typeface="Consolas" panose="020B0609020204030204" pitchFamily="49" charset="0"/>
              </a:rPr>
              <a:t>target.size</a:t>
            </a:r>
            <a:r>
              <a:rPr lang="en-AU" dirty="0">
                <a:latin typeface="Consolas" panose="020B0609020204030204" pitchFamily="49" charset="0"/>
              </a:rPr>
              <a:t>();</a:t>
            </a:r>
          </a:p>
          <a:p>
            <a:r>
              <a:rPr lang="en-AU" dirty="0">
                <a:latin typeface="Consolas" panose="020B0609020204030204" pitchFamily="49" charset="0"/>
              </a:rPr>
              <a:t>    for (int 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 = 0; 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 &lt;= n - m; 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++)</a:t>
            </a:r>
          </a:p>
          <a:p>
            <a:r>
              <a:rPr lang="en-AU" dirty="0">
                <a:latin typeface="Consolas" panose="020B0609020204030204" pitchFamily="49" charset="0"/>
              </a:rPr>
              <a:t>    {</a:t>
            </a:r>
          </a:p>
          <a:p>
            <a:r>
              <a:rPr lang="en-AU" dirty="0">
                <a:latin typeface="Consolas" panose="020B0609020204030204" pitchFamily="49" charset="0"/>
              </a:rPr>
              <a:t>        int j = 0;</a:t>
            </a:r>
          </a:p>
          <a:p>
            <a:r>
              <a:rPr lang="en-AU" dirty="0">
                <a:latin typeface="Consolas" panose="020B0609020204030204" pitchFamily="49" charset="0"/>
              </a:rPr>
              <a:t>        while (j &lt; m &amp;&amp; source[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 + j] == target[j])</a:t>
            </a:r>
          </a:p>
          <a:p>
            <a:r>
              <a:rPr lang="en-AU" dirty="0">
                <a:latin typeface="Consolas" panose="020B0609020204030204" pitchFamily="49" charset="0"/>
              </a:rPr>
              <a:t>        {</a:t>
            </a:r>
          </a:p>
          <a:p>
            <a:r>
              <a:rPr lang="en-AU" dirty="0">
                <a:latin typeface="Consolas" panose="020B0609020204030204" pitchFamily="49" charset="0"/>
              </a:rPr>
              <a:t>            </a:t>
            </a:r>
            <a:r>
              <a:rPr lang="en-AU" dirty="0" err="1">
                <a:latin typeface="Consolas" panose="020B0609020204030204" pitchFamily="49" charset="0"/>
              </a:rPr>
              <a:t>j++</a:t>
            </a:r>
            <a:r>
              <a:rPr lang="en-AU" dirty="0">
                <a:latin typeface="Consolas" panose="020B0609020204030204" pitchFamily="49" charset="0"/>
              </a:rPr>
              <a:t>;</a:t>
            </a:r>
          </a:p>
          <a:p>
            <a:r>
              <a:rPr lang="en-AU" dirty="0">
                <a:latin typeface="Consolas" panose="020B0609020204030204" pitchFamily="49" charset="0"/>
              </a:rPr>
              <a:t>        }</a:t>
            </a:r>
          </a:p>
          <a:p>
            <a:r>
              <a:rPr lang="en-AU" dirty="0">
                <a:latin typeface="Consolas" panose="020B0609020204030204" pitchFamily="49" charset="0"/>
              </a:rPr>
              <a:t>        if (j == m)</a:t>
            </a:r>
          </a:p>
          <a:p>
            <a:r>
              <a:rPr lang="en-AU" dirty="0">
                <a:latin typeface="Consolas" panose="020B0609020204030204" pitchFamily="49" charset="0"/>
              </a:rPr>
              <a:t>        {</a:t>
            </a:r>
          </a:p>
          <a:p>
            <a:r>
              <a:rPr lang="en-AU" dirty="0">
                <a:latin typeface="Consolas" panose="020B0609020204030204" pitchFamily="49" charset="0"/>
              </a:rPr>
              <a:t>            return true;</a:t>
            </a:r>
          </a:p>
          <a:p>
            <a:r>
              <a:rPr lang="en-AU" dirty="0">
                <a:latin typeface="Consolas" panose="020B0609020204030204" pitchFamily="49" charset="0"/>
              </a:rPr>
              <a:t>        }</a:t>
            </a:r>
          </a:p>
          <a:p>
            <a:r>
              <a:rPr lang="en-AU" dirty="0">
                <a:latin typeface="Consolas" panose="020B0609020204030204" pitchFamily="49" charset="0"/>
              </a:rPr>
              <a:t>    }</a:t>
            </a:r>
          </a:p>
          <a:p>
            <a:r>
              <a:rPr lang="en-AU" dirty="0">
                <a:latin typeface="Consolas" panose="020B0609020204030204" pitchFamily="49" charset="0"/>
              </a:rPr>
              <a:t>    return false;</a:t>
            </a:r>
          </a:p>
          <a:p>
            <a:r>
              <a:rPr lang="en-AU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B441A5-3EEF-DAC0-0E64-D38D4CB6B64D}"/>
              </a:ext>
            </a:extLst>
          </p:cNvPr>
          <p:cNvSpPr txBox="1"/>
          <p:nvPr/>
        </p:nvSpPr>
        <p:spPr>
          <a:xfrm>
            <a:off x="8801730" y="450718"/>
            <a:ext cx="2765872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Consolas" panose="020B0609020204030204" pitchFamily="49" charset="0"/>
              </a:rPr>
              <a:t>source</a:t>
            </a:r>
            <a:r>
              <a:rPr lang="en-CA" sz="2000" dirty="0"/>
              <a:t> and </a:t>
            </a:r>
            <a:r>
              <a:rPr lang="en-CA" sz="2000" dirty="0">
                <a:latin typeface="Consolas" panose="020B0609020204030204" pitchFamily="49" charset="0"/>
              </a:rPr>
              <a:t>target</a:t>
            </a:r>
            <a:r>
              <a:rPr lang="en-CA" sz="2000" dirty="0"/>
              <a:t> are </a:t>
            </a:r>
            <a:r>
              <a:rPr lang="en-CA" sz="2000" b="1" dirty="0"/>
              <a:t>not</a:t>
            </a:r>
            <a:r>
              <a:rPr lang="en-CA" sz="2000" dirty="0"/>
              <a:t> changed, so we can use </a:t>
            </a:r>
            <a:r>
              <a:rPr lang="en-CA" sz="2000" dirty="0" err="1">
                <a:latin typeface="Consolas" panose="020B0609020204030204" pitchFamily="49" charset="0"/>
              </a:rPr>
              <a:t>string_view</a:t>
            </a:r>
            <a:endParaRPr lang="en-CA" sz="2000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0155C0-B498-71DB-5B95-AA999E1A90BC}"/>
              </a:ext>
            </a:extLst>
          </p:cNvPr>
          <p:cNvCxnSpPr>
            <a:cxnSpLocks/>
          </p:cNvCxnSpPr>
          <p:nvPr/>
        </p:nvCxnSpPr>
        <p:spPr>
          <a:xfrm flipH="1">
            <a:off x="4413302" y="958549"/>
            <a:ext cx="4388428" cy="88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4A687A-3AF3-6AEC-8D84-54B2BE18DE3F}"/>
              </a:ext>
            </a:extLst>
          </p:cNvPr>
          <p:cNvCxnSpPr/>
          <p:nvPr/>
        </p:nvCxnSpPr>
        <p:spPr>
          <a:xfrm flipH="1">
            <a:off x="6884450" y="958549"/>
            <a:ext cx="1917280" cy="81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4EA7029-663D-C3F6-E727-8ACB7A4DF63E}"/>
              </a:ext>
            </a:extLst>
          </p:cNvPr>
          <p:cNvSpPr txBox="1"/>
          <p:nvPr/>
        </p:nvSpPr>
        <p:spPr>
          <a:xfrm>
            <a:off x="5870865" y="4268235"/>
            <a:ext cx="2313394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instead of returning </a:t>
            </a:r>
            <a:r>
              <a:rPr lang="en-CA" sz="2000" dirty="0">
                <a:latin typeface="Consolas" panose="020B0609020204030204" pitchFamily="49" charset="0"/>
              </a:rPr>
              <a:t>true</a:t>
            </a:r>
            <a:r>
              <a:rPr lang="en-CA" sz="2000" dirty="0"/>
              <a:t>/</a:t>
            </a:r>
            <a:r>
              <a:rPr lang="en-CA" sz="2000" dirty="0">
                <a:latin typeface="Consolas" panose="020B0609020204030204" pitchFamily="49" charset="0"/>
              </a:rPr>
              <a:t>false</a:t>
            </a:r>
            <a:r>
              <a:rPr lang="en-CA" sz="2000" dirty="0"/>
              <a:t>, you could instead return a pointer (or index) to the first match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CAC529-12AE-B5E8-E726-037F27D38D81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680271" y="5083843"/>
            <a:ext cx="2190594" cy="38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BAE993-D771-B222-07CB-86FC0F4298A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2796099" y="5083843"/>
            <a:ext cx="3074766" cy="119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802CFE5-1533-746A-076A-B8B5920EC5BB}"/>
              </a:ext>
            </a:extLst>
          </p:cNvPr>
          <p:cNvSpPr txBox="1"/>
          <p:nvPr/>
        </p:nvSpPr>
        <p:spPr>
          <a:xfrm>
            <a:off x="8546954" y="5247302"/>
            <a:ext cx="3489225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sz="3200" dirty="0"/>
              <a:t>Brute force string</a:t>
            </a:r>
            <a:br>
              <a:rPr lang="en-CA" sz="3200" dirty="0"/>
            </a:br>
            <a:r>
              <a:rPr lang="en-CA" sz="3200" dirty="0"/>
              <a:t>searching algorithm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613205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D4A7F-05A3-914E-E7E7-5134860AB9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b="1" dirty="0"/>
                  <a:t>Performance of the brute-force algorithm</a:t>
                </a:r>
                <a:r>
                  <a:rPr lang="en-AU" dirty="0"/>
                  <a:t>: </a:t>
                </a:r>
                <a:br>
                  <a:rPr lang="en-AU" dirty="0"/>
                </a:br>
                <a:endParaRPr lang="en-A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1" i="1" dirty="0" err="1" smtClean="0">
                        <a:latin typeface="Cambria Math" panose="02040503050406030204" pitchFamily="18" charset="0"/>
                      </a:rPr>
                      <m:t>𝒎𝒏</m:t>
                    </m:r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comparisons</a:t>
                </a:r>
              </a:p>
              <a:p>
                <a:pPr marL="0" indent="0">
                  <a:buNone/>
                </a:pPr>
                <a:br>
                  <a:rPr lang="en-AU" dirty="0"/>
                </a:br>
                <a:r>
                  <a:rPr lang="en-AU" dirty="0"/>
                  <a:t>where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dirty="0"/>
                  <a:t> is the length of the </a:t>
                </a:r>
                <a:r>
                  <a:rPr lang="en-AU" b="1" dirty="0">
                    <a:latin typeface="Consolas" panose="020B0609020204030204" pitchFamily="49" charset="0"/>
                  </a:rPr>
                  <a:t>source</a:t>
                </a:r>
                <a:r>
                  <a:rPr lang="en-AU" dirty="0"/>
                  <a:t> string (e.g. “www.sfu.ca”)</a:t>
                </a:r>
                <a:br>
                  <a:rPr lang="en-AU" dirty="0"/>
                </a:br>
                <a:r>
                  <a:rPr lang="en-AU" dirty="0"/>
                  <a:t>           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AU" dirty="0"/>
                  <a:t> is the length of the </a:t>
                </a:r>
                <a:r>
                  <a:rPr lang="en-AU" b="1" dirty="0">
                    <a:latin typeface="Consolas" panose="020B0609020204030204" pitchFamily="49" charset="0"/>
                  </a:rPr>
                  <a:t>pattern</a:t>
                </a:r>
                <a:r>
                  <a:rPr lang="en-AU" dirty="0"/>
                  <a:t> string (e.g. “</a:t>
                </a:r>
                <a:r>
                  <a:rPr lang="en-AU" dirty="0" err="1"/>
                  <a:t>sfu</a:t>
                </a:r>
                <a:r>
                  <a:rPr lang="en-AU" dirty="0"/>
                  <a:t>”)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D4A7F-05A3-914E-E7E7-5134860AB9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8745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4A7F-05A3-914E-E7E7-5134860AB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We can do better!</a:t>
            </a:r>
          </a:p>
          <a:p>
            <a:pPr marL="0" indent="0">
              <a:buNone/>
            </a:pPr>
            <a:r>
              <a:rPr lang="en-AU" dirty="0"/>
              <a:t>The </a:t>
            </a:r>
            <a:r>
              <a:rPr lang="en-AU" b="1" dirty="0"/>
              <a:t>Boyer-Moore string matching algorithm</a:t>
            </a:r>
            <a:r>
              <a:rPr lang="en-AU" dirty="0"/>
              <a:t> uses two neat tricks to speed up searching: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It compares characters in the pattern going from the right end of the pattern to its left end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After a mis-match, it </a:t>
            </a:r>
            <a:r>
              <a:rPr lang="en-AU" dirty="0" err="1"/>
              <a:t>shids</a:t>
            </a:r>
            <a:r>
              <a:rPr lang="en-AU" dirty="0"/>
              <a:t> the pattern to the right as many spaces as possible, i.e. until a character in the pattern matches the mis-matched pattern. Sometimes the entire pattern can be shifted by its entire length.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9581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38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68209-D260-69AE-1CDA-5E82C20D2800}"/>
              </a:ext>
            </a:extLst>
          </p:cNvPr>
          <p:cNvSpPr txBox="1"/>
          <p:nvPr/>
        </p:nvSpPr>
        <p:spPr>
          <a:xfrm>
            <a:off x="2917011" y="1859028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>
                <a:latin typeface="Consolas" panose="020B0609020204030204" pitchFamily="49" charset="0"/>
              </a:rPr>
              <a:t>www.sfu.ca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AEC55-D0A9-2BA7-7E7F-289932CC4CCA}"/>
              </a:ext>
            </a:extLst>
          </p:cNvPr>
          <p:cNvSpPr txBox="1"/>
          <p:nvPr/>
        </p:nvSpPr>
        <p:spPr>
          <a:xfrm>
            <a:off x="2917011" y="3429000"/>
            <a:ext cx="1877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 err="1">
                <a:latin typeface="Consolas" panose="020B0609020204030204" pitchFamily="49" charset="0"/>
              </a:rPr>
              <a:t>sfu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89EA6-D962-3791-206C-C37A06156267}"/>
              </a:ext>
            </a:extLst>
          </p:cNvPr>
          <p:cNvSpPr txBox="1"/>
          <p:nvPr/>
        </p:nvSpPr>
        <p:spPr>
          <a:xfrm>
            <a:off x="4224377" y="2923686"/>
            <a:ext cx="407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solidFill>
                  <a:srgbClr val="FF0000"/>
                </a:solidFill>
              </a:rPr>
              <a:t>x</a:t>
            </a:r>
            <a:endParaRPr lang="en-AU" sz="40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0695A3-8121-35D7-F03E-3D3464A1AE5E}"/>
              </a:ext>
            </a:extLst>
          </p:cNvPr>
          <p:cNvSpPr txBox="1"/>
          <p:nvPr/>
        </p:nvSpPr>
        <p:spPr>
          <a:xfrm>
            <a:off x="4992989" y="4734621"/>
            <a:ext cx="27658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latin typeface="Consolas" panose="020B0609020204030204" pitchFamily="49" charset="0"/>
              </a:rPr>
              <a:t>w</a:t>
            </a:r>
            <a:r>
              <a:rPr lang="en-CA" sz="2000" dirty="0"/>
              <a:t> and </a:t>
            </a:r>
            <a:r>
              <a:rPr lang="en-CA" sz="2000" b="1" dirty="0">
                <a:latin typeface="Consolas" panose="020B0609020204030204" pitchFamily="49" charset="0"/>
              </a:rPr>
              <a:t>u</a:t>
            </a:r>
            <a:r>
              <a:rPr lang="en-CA" sz="2000" dirty="0"/>
              <a:t> don’t match </a:t>
            </a:r>
            <a:br>
              <a:rPr lang="en-CA" sz="2000" dirty="0"/>
            </a:br>
            <a:r>
              <a:rPr lang="en-CA" sz="2000" dirty="0"/>
              <a:t>Since </a:t>
            </a:r>
            <a:r>
              <a:rPr lang="en-CA" sz="2000" b="1" dirty="0">
                <a:latin typeface="Consolas" panose="020B0609020204030204" pitchFamily="49" charset="0"/>
              </a:rPr>
              <a:t>u</a:t>
            </a:r>
            <a:r>
              <a:rPr lang="en-CA" sz="2000" dirty="0"/>
              <a:t> doesn’t appear in the pattern, so shift it 3 positions right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C6E9B-8E21-399F-6D99-0D031D816CE0}"/>
              </a:ext>
            </a:extLst>
          </p:cNvPr>
          <p:cNvSpPr txBox="1"/>
          <p:nvPr/>
        </p:nvSpPr>
        <p:spPr>
          <a:xfrm>
            <a:off x="9370711" y="1176124"/>
            <a:ext cx="1874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1 comparison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068719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39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68209-D260-69AE-1CDA-5E82C20D2800}"/>
              </a:ext>
            </a:extLst>
          </p:cNvPr>
          <p:cNvSpPr txBox="1"/>
          <p:nvPr/>
        </p:nvSpPr>
        <p:spPr>
          <a:xfrm>
            <a:off x="2917011" y="1859028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>
                <a:latin typeface="Consolas" panose="020B0609020204030204" pitchFamily="49" charset="0"/>
              </a:rPr>
              <a:t>www.sfu.ca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AEC55-D0A9-2BA7-7E7F-289932CC4CCA}"/>
              </a:ext>
            </a:extLst>
          </p:cNvPr>
          <p:cNvSpPr txBox="1"/>
          <p:nvPr/>
        </p:nvSpPr>
        <p:spPr>
          <a:xfrm>
            <a:off x="4577527" y="3350807"/>
            <a:ext cx="1877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 err="1">
                <a:latin typeface="Consolas" panose="020B0609020204030204" pitchFamily="49" charset="0"/>
              </a:rPr>
              <a:t>sfu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0695A3-8121-35D7-F03E-3D3464A1AE5E}"/>
              </a:ext>
            </a:extLst>
          </p:cNvPr>
          <p:cNvSpPr txBox="1"/>
          <p:nvPr/>
        </p:nvSpPr>
        <p:spPr>
          <a:xfrm>
            <a:off x="4992989" y="4734621"/>
            <a:ext cx="27658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latin typeface="Consolas" panose="020B0609020204030204" pitchFamily="49" charset="0"/>
              </a:rPr>
              <a:t>f</a:t>
            </a:r>
            <a:r>
              <a:rPr lang="en-CA" sz="2000" dirty="0"/>
              <a:t> and </a:t>
            </a:r>
            <a:r>
              <a:rPr lang="en-CA" sz="2000" b="1" dirty="0">
                <a:latin typeface="Consolas" panose="020B0609020204030204" pitchFamily="49" charset="0"/>
              </a:rPr>
              <a:t>u</a:t>
            </a:r>
            <a:r>
              <a:rPr lang="en-CA" sz="2000" dirty="0"/>
              <a:t> don’t match </a:t>
            </a:r>
            <a:br>
              <a:rPr lang="en-CA" sz="2000" dirty="0"/>
            </a:br>
            <a:r>
              <a:rPr lang="en-CA" sz="2000" dirty="0"/>
              <a:t>Move the pattern so its first </a:t>
            </a:r>
            <a:r>
              <a:rPr lang="en-CA" sz="2000" b="1" dirty="0">
                <a:latin typeface="Consolas" panose="020B0609020204030204" pitchFamily="49" charset="0"/>
              </a:rPr>
              <a:t>f</a:t>
            </a:r>
            <a:r>
              <a:rPr lang="en-CA" sz="2000" dirty="0"/>
              <a:t> is under the source </a:t>
            </a:r>
            <a:r>
              <a:rPr lang="en-CA" sz="2000" b="1" dirty="0"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62DA7-A005-E939-FBF2-299E81BBB3DD}"/>
              </a:ext>
            </a:extLst>
          </p:cNvPr>
          <p:cNvSpPr txBox="1"/>
          <p:nvPr/>
        </p:nvSpPr>
        <p:spPr>
          <a:xfrm>
            <a:off x="5892258" y="2961690"/>
            <a:ext cx="407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solidFill>
                  <a:srgbClr val="FF0000"/>
                </a:solidFill>
              </a:rPr>
              <a:t>x</a:t>
            </a:r>
            <a:endParaRPr lang="en-AU" sz="40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DF715-2923-5CCF-92B7-83872FB8151A}"/>
              </a:ext>
            </a:extLst>
          </p:cNvPr>
          <p:cNvSpPr txBox="1"/>
          <p:nvPr/>
        </p:nvSpPr>
        <p:spPr>
          <a:xfrm>
            <a:off x="9370711" y="1176124"/>
            <a:ext cx="1995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2 comparisons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9541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76C73-539E-E35F-BADC-68AF225B8261}"/>
              </a:ext>
            </a:extLst>
          </p:cNvPr>
          <p:cNvSpPr txBox="1"/>
          <p:nvPr/>
        </p:nvSpPr>
        <p:spPr>
          <a:xfrm>
            <a:off x="942616" y="1570260"/>
            <a:ext cx="3720068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</a:t>
            </a:r>
            <a:r>
              <a:rPr lang="en-CA" sz="2400" b="1" dirty="0"/>
              <a:t>string</a:t>
            </a:r>
            <a:r>
              <a:rPr lang="en-CA" sz="2400" dirty="0"/>
              <a:t> is a contiguous sequence of characters.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42206"/>
              </p:ext>
            </p:extLst>
          </p:nvPr>
        </p:nvGraphicFramePr>
        <p:xfrm>
          <a:off x="2813523" y="3525818"/>
          <a:ext cx="81280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75E87F-6338-9907-2677-B7878D8634B3}"/>
              </a:ext>
            </a:extLst>
          </p:cNvPr>
          <p:cNvSpPr txBox="1"/>
          <p:nvPr/>
        </p:nvSpPr>
        <p:spPr>
          <a:xfrm>
            <a:off x="5782384" y="1578543"/>
            <a:ext cx="243965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b="1" dirty="0"/>
            </a:br>
            <a:r>
              <a:rPr lang="en-CA" dirty="0"/>
              <a:t>What are the index values of the characters in a string?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2436844" y="3915601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15A19D82-3FD9-8F88-A9AF-AF25CBFFB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0323" y="2874982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9158010-3D32-40A0-2D1C-8F16BACCB2A2}"/>
                  </a:ext>
                </a:extLst>
              </p14:cNvPr>
              <p14:cNvContentPartPr/>
              <p14:nvPr/>
            </p14:nvContentPartPr>
            <p14:xfrm>
              <a:off x="2799720" y="1251000"/>
              <a:ext cx="9258480" cy="4473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9158010-3D32-40A0-2D1C-8F16BACCB2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0360" y="1241640"/>
                <a:ext cx="9277200" cy="449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99602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40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68209-D260-69AE-1CDA-5E82C20D2800}"/>
              </a:ext>
            </a:extLst>
          </p:cNvPr>
          <p:cNvSpPr txBox="1"/>
          <p:nvPr/>
        </p:nvSpPr>
        <p:spPr>
          <a:xfrm>
            <a:off x="2917011" y="1859028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>
                <a:latin typeface="Consolas" panose="020B0609020204030204" pitchFamily="49" charset="0"/>
              </a:rPr>
              <a:t>www.sfu.ca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AEC55-D0A9-2BA7-7E7F-289932CC4CCA}"/>
              </a:ext>
            </a:extLst>
          </p:cNvPr>
          <p:cNvSpPr txBox="1"/>
          <p:nvPr/>
        </p:nvSpPr>
        <p:spPr>
          <a:xfrm>
            <a:off x="5100396" y="3350807"/>
            <a:ext cx="1877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 err="1">
                <a:latin typeface="Consolas" panose="020B0609020204030204" pitchFamily="49" charset="0"/>
              </a:rPr>
              <a:t>sfu</a:t>
            </a:r>
            <a:endParaRPr lang="en-AU" sz="8000" dirty="0">
              <a:latin typeface="Consolas" panose="020B0609020204030204" pitchFamily="49" charset="0"/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F55A5A9A-326F-6F62-0CA4-4C660EF94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2287" y="3152119"/>
            <a:ext cx="457200" cy="45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93B08D-43E7-4AB7-448A-B9DFC5B007CD}"/>
              </a:ext>
            </a:extLst>
          </p:cNvPr>
          <p:cNvSpPr txBox="1"/>
          <p:nvPr/>
        </p:nvSpPr>
        <p:spPr>
          <a:xfrm>
            <a:off x="9370711" y="1176124"/>
            <a:ext cx="1995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3 comparisons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523100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41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68209-D260-69AE-1CDA-5E82C20D2800}"/>
              </a:ext>
            </a:extLst>
          </p:cNvPr>
          <p:cNvSpPr txBox="1"/>
          <p:nvPr/>
        </p:nvSpPr>
        <p:spPr>
          <a:xfrm>
            <a:off x="2917011" y="1859028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>
                <a:latin typeface="Consolas" panose="020B0609020204030204" pitchFamily="49" charset="0"/>
              </a:rPr>
              <a:t>www.sfu.ca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AEC55-D0A9-2BA7-7E7F-289932CC4CCA}"/>
              </a:ext>
            </a:extLst>
          </p:cNvPr>
          <p:cNvSpPr txBox="1"/>
          <p:nvPr/>
        </p:nvSpPr>
        <p:spPr>
          <a:xfrm>
            <a:off x="5100396" y="3350807"/>
            <a:ext cx="1877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 err="1">
                <a:latin typeface="Consolas" panose="020B0609020204030204" pitchFamily="49" charset="0"/>
              </a:rPr>
              <a:t>sfu</a:t>
            </a:r>
            <a:endParaRPr lang="en-AU" sz="8000" dirty="0">
              <a:latin typeface="Consolas" panose="020B0609020204030204" pitchFamily="49" charset="0"/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F55A5A9A-326F-6F62-0CA4-4C660EF94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2287" y="3152119"/>
            <a:ext cx="457200" cy="457200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F8DCAC0-69E5-829B-5049-D1DBC042E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9092" y="3152119"/>
            <a:ext cx="457200" cy="45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2BC02B-1ACC-C3CD-50E1-E81C5E1E2ACB}"/>
              </a:ext>
            </a:extLst>
          </p:cNvPr>
          <p:cNvSpPr txBox="1"/>
          <p:nvPr/>
        </p:nvSpPr>
        <p:spPr>
          <a:xfrm>
            <a:off x="9370711" y="1176124"/>
            <a:ext cx="1995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4 comparisons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3770109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42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68209-D260-69AE-1CDA-5E82C20D2800}"/>
              </a:ext>
            </a:extLst>
          </p:cNvPr>
          <p:cNvSpPr txBox="1"/>
          <p:nvPr/>
        </p:nvSpPr>
        <p:spPr>
          <a:xfrm>
            <a:off x="2917011" y="1859028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>
                <a:latin typeface="Consolas" panose="020B0609020204030204" pitchFamily="49" charset="0"/>
              </a:rPr>
              <a:t>www.sfu.ca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AEC55-D0A9-2BA7-7E7F-289932CC4CCA}"/>
              </a:ext>
            </a:extLst>
          </p:cNvPr>
          <p:cNvSpPr txBox="1"/>
          <p:nvPr/>
        </p:nvSpPr>
        <p:spPr>
          <a:xfrm>
            <a:off x="5100396" y="3350807"/>
            <a:ext cx="1877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 err="1">
                <a:latin typeface="Consolas" panose="020B0609020204030204" pitchFamily="49" charset="0"/>
              </a:rPr>
              <a:t>sfu</a:t>
            </a:r>
            <a:endParaRPr lang="en-AU" sz="8000" dirty="0">
              <a:latin typeface="Consolas" panose="020B0609020204030204" pitchFamily="49" charset="0"/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F55A5A9A-326F-6F62-0CA4-4C660EF94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2287" y="3184716"/>
            <a:ext cx="457200" cy="457200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F8DCAC0-69E5-829B-5049-D1DBC042E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5390" y="3184716"/>
            <a:ext cx="457200" cy="45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2BC02B-1ACC-C3CD-50E1-E81C5E1E2ACB}"/>
              </a:ext>
            </a:extLst>
          </p:cNvPr>
          <p:cNvSpPr txBox="1"/>
          <p:nvPr/>
        </p:nvSpPr>
        <p:spPr>
          <a:xfrm>
            <a:off x="9370711" y="1176124"/>
            <a:ext cx="202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5 comparisons</a:t>
            </a:r>
            <a:endParaRPr lang="en-AU" sz="2400" b="1" dirty="0"/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E2DC8E93-78F9-ADA8-78AF-33EC22A79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8492" y="3184716"/>
            <a:ext cx="457200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2C014F-2066-5619-31AF-3DDA58820FB5}"/>
              </a:ext>
            </a:extLst>
          </p:cNvPr>
          <p:cNvSpPr txBox="1"/>
          <p:nvPr/>
        </p:nvSpPr>
        <p:spPr>
          <a:xfrm>
            <a:off x="9595915" y="1864013"/>
            <a:ext cx="1675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brute force would</a:t>
            </a:r>
            <a:br>
              <a:rPr lang="en-CA" sz="1600" dirty="0"/>
            </a:br>
            <a:r>
              <a:rPr lang="en-CA" sz="1600" dirty="0"/>
              <a:t>do 7 comparisons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337815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4A7F-05A3-914E-E7E7-5134860AB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Try searching for “pet” in “www.sfu.ca”. </a:t>
            </a:r>
            <a:br>
              <a:rPr lang="en-AU" dirty="0"/>
            </a:br>
            <a:r>
              <a:rPr lang="en-AU" dirty="0"/>
              <a:t>How many comparisons does it do?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Try searching for “</a:t>
            </a:r>
            <a:r>
              <a:rPr lang="en-AU" dirty="0" err="1"/>
              <a:t>ubc</a:t>
            </a:r>
            <a:r>
              <a:rPr lang="en-AU" dirty="0"/>
              <a:t>” in “www.sfu.ca”. </a:t>
            </a:r>
            <a:br>
              <a:rPr lang="en-AU" dirty="0"/>
            </a:br>
            <a:r>
              <a:rPr lang="en-AU" dirty="0"/>
              <a:t>How many comparisons does it do?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77559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B97C3-CF7B-7707-6A77-04EF6B150F8E}"/>
              </a:ext>
            </a:extLst>
          </p:cNvPr>
          <p:cNvSpPr txBox="1"/>
          <p:nvPr/>
        </p:nvSpPr>
        <p:spPr>
          <a:xfrm>
            <a:off x="762630" y="299709"/>
            <a:ext cx="8263801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Consolas" panose="020B0609020204030204" pitchFamily="49" charset="0"/>
              </a:rPr>
              <a:t>bool </a:t>
            </a:r>
            <a:r>
              <a:rPr lang="en-AU" sz="1600" b="1" dirty="0" err="1">
                <a:latin typeface="Consolas" panose="020B0609020204030204" pitchFamily="49" charset="0"/>
              </a:rPr>
              <a:t>contains_boyer_moore</a:t>
            </a:r>
            <a:r>
              <a:rPr lang="en-AU" sz="1600" dirty="0">
                <a:latin typeface="Consolas" panose="020B0609020204030204" pitchFamily="49" charset="0"/>
              </a:rPr>
              <a:t>(const string &amp;source, const string &amp;pattern) {</a:t>
            </a:r>
            <a:br>
              <a:rPr lang="en-AU" sz="1600" dirty="0">
                <a:latin typeface="Consolas" panose="020B0609020204030204" pitchFamily="49" charset="0"/>
              </a:rPr>
            </a:br>
            <a:endParaRPr lang="en-AU" sz="1600" dirty="0">
              <a:latin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</a:rPr>
              <a:t>    vector&lt;int&gt; last = </a:t>
            </a:r>
            <a:r>
              <a:rPr lang="en-AU" sz="1600" b="1" dirty="0" err="1">
                <a:latin typeface="Consolas" panose="020B0609020204030204" pitchFamily="49" charset="0"/>
              </a:rPr>
              <a:t>make_last_function</a:t>
            </a:r>
            <a:r>
              <a:rPr lang="en-AU" sz="1600" dirty="0">
                <a:latin typeface="Consolas" panose="020B0609020204030204" pitchFamily="49" charset="0"/>
              </a:rPr>
              <a:t>(pattern);</a:t>
            </a:r>
          </a:p>
          <a:p>
            <a:endParaRPr lang="en-AU" sz="1600" dirty="0">
              <a:latin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</a:rPr>
              <a:t>    int m = </a:t>
            </a:r>
            <a:r>
              <a:rPr lang="en-AU" sz="1600" dirty="0" err="1">
                <a:latin typeface="Consolas" panose="020B0609020204030204" pitchFamily="49" charset="0"/>
              </a:rPr>
              <a:t>pattern.size</a:t>
            </a:r>
            <a:r>
              <a:rPr lang="en-AU" sz="1600" dirty="0">
                <a:latin typeface="Consolas" panose="020B0609020204030204" pitchFamily="49" charset="0"/>
              </a:rPr>
              <a:t>(), n = </a:t>
            </a:r>
            <a:r>
              <a:rPr lang="en-AU" sz="1600" dirty="0" err="1">
                <a:latin typeface="Consolas" panose="020B0609020204030204" pitchFamily="49" charset="0"/>
              </a:rPr>
              <a:t>source.size</a:t>
            </a:r>
            <a:r>
              <a:rPr lang="en-AU" sz="1600" dirty="0">
                <a:latin typeface="Consolas" panose="020B0609020204030204" pitchFamily="49" charset="0"/>
              </a:rPr>
              <a:t>();</a:t>
            </a:r>
          </a:p>
          <a:p>
            <a:endParaRPr lang="en-AU" sz="1600" dirty="0">
              <a:latin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</a:rPr>
              <a:t>    if (m &gt; n) return false;      // is pattern longer than source?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else if (m == 0) return true; // is pattern is empty?</a:t>
            </a:r>
          </a:p>
          <a:p>
            <a:endParaRPr lang="en-AU" sz="1600" dirty="0">
              <a:latin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</a:rPr>
              <a:t>    int </a:t>
            </a:r>
            <a:r>
              <a:rPr lang="en-AU" sz="1600" dirty="0" err="1">
                <a:latin typeface="Consolas" panose="020B0609020204030204" pitchFamily="49" charset="0"/>
              </a:rPr>
              <a:t>i</a:t>
            </a:r>
            <a:r>
              <a:rPr lang="en-AU" sz="1600" dirty="0">
                <a:latin typeface="Consolas" panose="020B0609020204030204" pitchFamily="49" charset="0"/>
              </a:rPr>
              <a:t> = m - 1;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int j = m - 1;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do {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if (pattern[j] == source[</a:t>
            </a:r>
            <a:r>
              <a:rPr lang="en-AU" sz="1600" dirty="0" err="1">
                <a:latin typeface="Consolas" panose="020B0609020204030204" pitchFamily="49" charset="0"/>
              </a:rPr>
              <a:t>i</a:t>
            </a:r>
            <a:r>
              <a:rPr lang="en-AU" sz="1600" dirty="0">
                <a:latin typeface="Consolas" panose="020B0609020204030204" pitchFamily="49" charset="0"/>
              </a:rPr>
              <a:t>]) {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    if (j == 0) return true; </a:t>
            </a:r>
            <a:r>
              <a:rPr lang="en-AU" sz="1600" b="1" dirty="0">
                <a:latin typeface="Consolas" panose="020B0609020204030204" pitchFamily="49" charset="0"/>
              </a:rPr>
              <a:t>// a match!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    else {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        </a:t>
            </a:r>
            <a:r>
              <a:rPr lang="en-AU" sz="1600" dirty="0" err="1">
                <a:latin typeface="Consolas" panose="020B0609020204030204" pitchFamily="49" charset="0"/>
              </a:rPr>
              <a:t>i</a:t>
            </a:r>
            <a:r>
              <a:rPr lang="en-AU" sz="1600" dirty="0">
                <a:latin typeface="Consolas" panose="020B0609020204030204" pitchFamily="49" charset="0"/>
              </a:rPr>
              <a:t>--;</a:t>
            </a:r>
            <a:br>
              <a:rPr lang="en-AU" sz="1600" dirty="0">
                <a:latin typeface="Consolas" panose="020B0609020204030204" pitchFamily="49" charset="0"/>
              </a:rPr>
            </a:br>
            <a:r>
              <a:rPr lang="en-AU" sz="1600" dirty="0">
                <a:latin typeface="Consolas" panose="020B0609020204030204" pitchFamily="49" charset="0"/>
              </a:rPr>
              <a:t>                j--;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} else {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    </a:t>
            </a:r>
            <a:r>
              <a:rPr lang="en-AU" sz="1600" dirty="0" err="1">
                <a:latin typeface="Consolas" panose="020B0609020204030204" pitchFamily="49" charset="0"/>
              </a:rPr>
              <a:t>i</a:t>
            </a:r>
            <a:r>
              <a:rPr lang="en-AU" sz="1600" dirty="0">
                <a:latin typeface="Consolas" panose="020B0609020204030204" pitchFamily="49" charset="0"/>
              </a:rPr>
              <a:t> += m - min(j, 1 + last[source[</a:t>
            </a:r>
            <a:r>
              <a:rPr lang="en-AU" sz="1600" dirty="0" err="1">
                <a:latin typeface="Consolas" panose="020B0609020204030204" pitchFamily="49" charset="0"/>
              </a:rPr>
              <a:t>i</a:t>
            </a:r>
            <a:r>
              <a:rPr lang="en-AU" sz="1600" dirty="0">
                <a:latin typeface="Consolas" panose="020B0609020204030204" pitchFamily="49" charset="0"/>
              </a:rPr>
              <a:t>]]);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    j = m - 1;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} while (</a:t>
            </a:r>
            <a:r>
              <a:rPr lang="en-AU" sz="1600" dirty="0" err="1">
                <a:latin typeface="Consolas" panose="020B0609020204030204" pitchFamily="49" charset="0"/>
              </a:rPr>
              <a:t>i</a:t>
            </a:r>
            <a:r>
              <a:rPr lang="en-AU" sz="1600" dirty="0">
                <a:latin typeface="Consolas" panose="020B0609020204030204" pitchFamily="49" charset="0"/>
              </a:rPr>
              <a:t> &lt;= n - 1);</a:t>
            </a:r>
          </a:p>
          <a:p>
            <a:endParaRPr lang="en-AU" sz="1600" dirty="0">
              <a:latin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</a:rPr>
              <a:t>    return false; </a:t>
            </a:r>
            <a:r>
              <a:rPr lang="en-AU" sz="1600" b="1" dirty="0">
                <a:latin typeface="Consolas" panose="020B0609020204030204" pitchFamily="49" charset="0"/>
              </a:rPr>
              <a:t>// no match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92E388B-BE75-FB9E-D519-20F9142BEC85}"/>
              </a:ext>
            </a:extLst>
          </p:cNvPr>
          <p:cNvSpPr/>
          <p:nvPr/>
        </p:nvSpPr>
        <p:spPr>
          <a:xfrm>
            <a:off x="1216681" y="797312"/>
            <a:ext cx="5365488" cy="3551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797137-059C-D625-FEB4-4C0DEE874141}"/>
              </a:ext>
            </a:extLst>
          </p:cNvPr>
          <p:cNvSpPr txBox="1"/>
          <p:nvPr/>
        </p:nvSpPr>
        <p:spPr>
          <a:xfrm>
            <a:off x="9192685" y="699070"/>
            <a:ext cx="27658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last</a:t>
            </a:r>
            <a:r>
              <a:rPr lang="en-CA" sz="2000" dirty="0"/>
              <a:t> is a table of “shifts” that tell the algorithm how far to slide the pattern on a mis-match</a:t>
            </a:r>
            <a:r>
              <a:rPr lang="en-CA" sz="2000" b="1" dirty="0"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8CDDFB-732B-954A-6ACD-F2043A9C0E6E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 flipV="1">
            <a:off x="6582169" y="974902"/>
            <a:ext cx="2610516" cy="38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5447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B97C3-CF7B-7707-6A77-04EF6B150F8E}"/>
              </a:ext>
            </a:extLst>
          </p:cNvPr>
          <p:cNvSpPr txBox="1"/>
          <p:nvPr/>
        </p:nvSpPr>
        <p:spPr>
          <a:xfrm>
            <a:off x="1027126" y="972284"/>
            <a:ext cx="921277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latin typeface="Consolas" panose="020B0609020204030204" pitchFamily="49" charset="0"/>
              </a:rPr>
              <a:t>vector&lt;int&gt; </a:t>
            </a:r>
            <a:r>
              <a:rPr lang="en-AU" sz="2000" b="1" dirty="0" err="1">
                <a:latin typeface="Consolas" panose="020B0609020204030204" pitchFamily="49" charset="0"/>
              </a:rPr>
              <a:t>make_last_function</a:t>
            </a:r>
            <a:r>
              <a:rPr lang="en-AU" sz="2000" dirty="0">
                <a:latin typeface="Consolas" panose="020B0609020204030204" pitchFamily="49" charset="0"/>
              </a:rPr>
              <a:t>(const string &amp;pattern)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{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    const int N_ASCII = 128; </a:t>
            </a:r>
            <a:r>
              <a:rPr lang="en-AU" sz="2000" b="1" dirty="0">
                <a:latin typeface="Consolas" panose="020B0609020204030204" pitchFamily="49" charset="0"/>
              </a:rPr>
              <a:t>// assume ASCII character set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    vector&lt;int&gt; last(N_ASCII, -1);        </a:t>
            </a:r>
            <a:br>
              <a:rPr lang="en-AU" sz="2000" dirty="0">
                <a:latin typeface="Consolas" panose="020B0609020204030204" pitchFamily="49" charset="0"/>
              </a:rPr>
            </a:br>
            <a:endParaRPr lang="en-AU" sz="2000" dirty="0">
              <a:latin typeface="Consolas" panose="020B0609020204030204" pitchFamily="49" charset="0"/>
            </a:endParaRPr>
          </a:p>
          <a:p>
            <a:r>
              <a:rPr lang="en-AU" sz="2000" dirty="0">
                <a:latin typeface="Consolas" panose="020B0609020204030204" pitchFamily="49" charset="0"/>
              </a:rPr>
              <a:t>    for (int 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 = 0; 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 &lt; </a:t>
            </a:r>
            <a:r>
              <a:rPr lang="en-AU" sz="2000" dirty="0" err="1">
                <a:latin typeface="Consolas" panose="020B0609020204030204" pitchFamily="49" charset="0"/>
              </a:rPr>
              <a:t>pattern.size</a:t>
            </a:r>
            <a:r>
              <a:rPr lang="en-AU" sz="2000" dirty="0">
                <a:latin typeface="Consolas" panose="020B0609020204030204" pitchFamily="49" charset="0"/>
              </a:rPr>
              <a:t>(); 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++)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    {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        last[pattern[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]] = 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; // (implicit cast to ASCII code)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    }</a:t>
            </a:r>
          </a:p>
          <a:p>
            <a:endParaRPr lang="en-AU" sz="2000" dirty="0">
              <a:latin typeface="Consolas" panose="020B0609020204030204" pitchFamily="49" charset="0"/>
            </a:endParaRPr>
          </a:p>
          <a:p>
            <a:r>
              <a:rPr lang="en-AU" sz="2000" dirty="0">
                <a:latin typeface="Consolas" panose="020B0609020204030204" pitchFamily="49" charset="0"/>
              </a:rPr>
              <a:t>    return last;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48497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C64C6-F8D8-7CF8-E1D2-E9171D53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46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A006F9-4CC2-E7DE-CB6A-D1E00908C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911" y="136525"/>
            <a:ext cx="9192908" cy="61921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A7DAA8-C515-A59A-D3AF-D381FD692AC8}"/>
              </a:ext>
            </a:extLst>
          </p:cNvPr>
          <p:cNvSpPr txBox="1"/>
          <p:nvPr/>
        </p:nvSpPr>
        <p:spPr>
          <a:xfrm>
            <a:off x="98241" y="933338"/>
            <a:ext cx="261464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ASCII Table of Characters</a:t>
            </a:r>
            <a:br>
              <a:rPr lang="en-CA" b="1" dirty="0"/>
            </a:br>
            <a:r>
              <a:rPr lang="en-CA" dirty="0"/>
              <a:t>first column is the character code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74BF4-E9F5-C6BB-C722-1BDFFBB2E4DA}"/>
              </a:ext>
            </a:extLst>
          </p:cNvPr>
          <p:cNvSpPr txBox="1"/>
          <p:nvPr/>
        </p:nvSpPr>
        <p:spPr>
          <a:xfrm>
            <a:off x="475660" y="3429000"/>
            <a:ext cx="1859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  </a:t>
            </a:r>
            <a:r>
              <a:rPr lang="en-CA" sz="2400" dirty="0"/>
              <a:t>s       f      u</a:t>
            </a:r>
            <a:br>
              <a:rPr lang="en-CA" sz="2400" dirty="0"/>
            </a:br>
            <a:r>
              <a:rPr lang="en-CA" sz="2400" dirty="0"/>
              <a:t>115  102  117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343256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C64C6-F8D8-7CF8-E1D2-E9171D53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47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74BF4-E9F5-C6BB-C722-1BDFFBB2E4DA}"/>
              </a:ext>
            </a:extLst>
          </p:cNvPr>
          <p:cNvSpPr txBox="1"/>
          <p:nvPr/>
        </p:nvSpPr>
        <p:spPr>
          <a:xfrm>
            <a:off x="4487040" y="330620"/>
            <a:ext cx="24320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   </a:t>
            </a:r>
            <a:r>
              <a:rPr lang="en-CA" sz="3200" dirty="0"/>
              <a:t>s       f       u</a:t>
            </a:r>
            <a:br>
              <a:rPr lang="en-CA" sz="3200" dirty="0"/>
            </a:br>
            <a:r>
              <a:rPr lang="en-CA" sz="3200" dirty="0"/>
              <a:t>115  102  117</a:t>
            </a:r>
            <a:endParaRPr lang="en-AU" sz="32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350F498-ED88-BC7D-749B-28D6A55F7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678574"/>
              </p:ext>
            </p:extLst>
          </p:nvPr>
        </p:nvGraphicFramePr>
        <p:xfrm>
          <a:off x="1971543" y="2404883"/>
          <a:ext cx="8127999" cy="88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3889872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07505101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981596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875698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0701602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52452301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95378296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05795946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566344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6541807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3322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127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770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-1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-1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-1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/>
                        <a:t>…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1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…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0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-1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2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…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-1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7240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AE594F-5154-744C-8CC0-1055ED3671E9}"/>
              </a:ext>
            </a:extLst>
          </p:cNvPr>
          <p:cNvSpPr txBox="1"/>
          <p:nvPr/>
        </p:nvSpPr>
        <p:spPr>
          <a:xfrm>
            <a:off x="1349513" y="2766256"/>
            <a:ext cx="62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last</a:t>
            </a:r>
            <a:endParaRPr lang="en-A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2C877A-BF46-5D70-74C0-7BE5EF430342}"/>
              </a:ext>
            </a:extLst>
          </p:cNvPr>
          <p:cNvSpPr txBox="1"/>
          <p:nvPr/>
        </p:nvSpPr>
        <p:spPr>
          <a:xfrm>
            <a:off x="5146334" y="3313756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f</a:t>
            </a:r>
            <a:endParaRPr lang="en-A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14ECF8-6243-3F51-8B1E-95794E589B47}"/>
              </a:ext>
            </a:extLst>
          </p:cNvPr>
          <p:cNvSpPr txBox="1"/>
          <p:nvPr/>
        </p:nvSpPr>
        <p:spPr>
          <a:xfrm>
            <a:off x="6590912" y="3313756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s</a:t>
            </a:r>
            <a:endParaRPr lang="en-AU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A5F59F-B7A9-8430-F561-4A462951A1F4}"/>
              </a:ext>
            </a:extLst>
          </p:cNvPr>
          <p:cNvSpPr txBox="1"/>
          <p:nvPr/>
        </p:nvSpPr>
        <p:spPr>
          <a:xfrm>
            <a:off x="8067551" y="3291994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u</a:t>
            </a:r>
            <a:endParaRPr lang="en-AU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F45603-E282-A1A4-E013-639B4052471B}"/>
              </a:ext>
            </a:extLst>
          </p:cNvPr>
          <p:cNvSpPr txBox="1"/>
          <p:nvPr/>
        </p:nvSpPr>
        <p:spPr>
          <a:xfrm>
            <a:off x="5146334" y="4507811"/>
            <a:ext cx="221756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last[c]</a:t>
            </a:r>
            <a:r>
              <a:rPr lang="en-CA" dirty="0"/>
              <a:t> is the index of the right-most</a:t>
            </a:r>
            <a:br>
              <a:rPr lang="en-CA" dirty="0"/>
            </a:br>
            <a:r>
              <a:rPr lang="en-CA" dirty="0"/>
              <a:t>occurrence of </a:t>
            </a:r>
            <a:r>
              <a:rPr lang="en-CA" dirty="0">
                <a:latin typeface="Consolas" panose="020B0609020204030204" pitchFamily="49" charset="0"/>
              </a:rPr>
              <a:t>c</a:t>
            </a:r>
            <a:r>
              <a:rPr lang="en-CA" dirty="0"/>
              <a:t> in the pattern string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67084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Boyer-Moore Performance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D4A7F-05A3-914E-E7E7-5134860AB9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1" i="1" dirty="0" err="1" smtClean="0">
                        <a:latin typeface="Cambria Math" panose="02040503050406030204" pitchFamily="18" charset="0"/>
                      </a:rPr>
                      <m:t>𝒎𝒏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+|</m:t>
                    </m:r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comparisons in the worst case</a:t>
                </a:r>
              </a:p>
              <a:p>
                <a:pPr marL="0" indent="0">
                  <a:buNone/>
                </a:pPr>
                <a:br>
                  <a:rPr lang="en-AU" dirty="0"/>
                </a:br>
                <a:r>
                  <a:rPr lang="en-AU" dirty="0"/>
                  <a:t>where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dirty="0"/>
                  <a:t> is the length of the </a:t>
                </a:r>
                <a:r>
                  <a:rPr lang="en-AU" b="1" dirty="0">
                    <a:latin typeface="Consolas" panose="020B0609020204030204" pitchFamily="49" charset="0"/>
                  </a:rPr>
                  <a:t>source</a:t>
                </a:r>
                <a:r>
                  <a:rPr lang="en-AU" dirty="0"/>
                  <a:t> string (e.g. “www.sfu.ca”)</a:t>
                </a:r>
                <a:br>
                  <a:rPr lang="en-AU" dirty="0"/>
                </a:br>
                <a:r>
                  <a:rPr lang="en-AU" dirty="0"/>
                  <a:t>           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AU" dirty="0"/>
                  <a:t> is the length of the </a:t>
                </a:r>
                <a:r>
                  <a:rPr lang="en-AU" b="1" dirty="0">
                    <a:latin typeface="Consolas" panose="020B0609020204030204" pitchFamily="49" charset="0"/>
                  </a:rPr>
                  <a:t>pattern</a:t>
                </a:r>
                <a:r>
                  <a:rPr lang="en-AU" dirty="0"/>
                  <a:t> string (e.g. “</a:t>
                </a:r>
                <a:r>
                  <a:rPr lang="en-AU" dirty="0" err="1"/>
                  <a:t>sfu</a:t>
                </a:r>
                <a:r>
                  <a:rPr lang="en-AU" dirty="0"/>
                  <a:t>”)</a:t>
                </a:r>
                <a:br>
                  <a:rPr lang="en-AU" dirty="0"/>
                </a:br>
                <a:r>
                  <a:rPr lang="en-AU" dirty="0"/>
                  <a:t>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AU" dirty="0"/>
                  <a:t> is the set of string characters (e.g. 128 ASCII characters)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However, in practice on English text, the Boyer-Moore algorithm can often skip many characters and run more quickly.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D4A7F-05A3-914E-E7E7-5134860AB9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4247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22D1-36BD-18E4-15E6-96D1BA37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Knuth-Morris-Pratt (KMP) Algorithm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FD446-CB5E-75C2-C0EE-0AC43AD36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Does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comparisons in the worst case</a:t>
                </a:r>
              </a:p>
              <a:p>
                <a:pPr marL="457200" lvl="1" indent="0">
                  <a:buNone/>
                </a:pPr>
                <a:r>
                  <a:rPr lang="en-CA" dirty="0"/>
                  <a:t>This is the optimal running time for string searching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The Boyer-Moore algorithm throws away information about partial matches in the pattern, starting from scratch each shift</a:t>
                </a:r>
              </a:p>
              <a:p>
                <a:pPr marL="457200" lvl="1" indent="0">
                  <a:buNone/>
                </a:pPr>
                <a:r>
                  <a:rPr lang="en-AU" dirty="0"/>
                  <a:t>the KMP algorithm pre-computes more a </a:t>
                </a:r>
                <a:r>
                  <a:rPr lang="en-AU" b="1" dirty="0"/>
                  <a:t>failure function </a:t>
                </a:r>
                <a:r>
                  <a:rPr lang="en-AU" dirty="0"/>
                  <a:t>for the pattern that allows for the greatest shift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FD446-CB5E-75C2-C0EE-0AC43AD36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BFA58-F51E-E0F8-1DC7-13675865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121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76C73-539E-E35F-BADC-68AF225B8261}"/>
              </a:ext>
            </a:extLst>
          </p:cNvPr>
          <p:cNvSpPr txBox="1"/>
          <p:nvPr/>
        </p:nvSpPr>
        <p:spPr>
          <a:xfrm>
            <a:off x="942616" y="1570260"/>
            <a:ext cx="3720068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</a:t>
            </a:r>
            <a:r>
              <a:rPr lang="en-CA" sz="2400" b="1" dirty="0"/>
              <a:t>string</a:t>
            </a:r>
            <a:r>
              <a:rPr lang="en-CA" sz="2400" dirty="0"/>
              <a:t> is a contiguous sequence of characters.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2813523" y="3525818"/>
          <a:ext cx="81280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75E87F-6338-9907-2677-B7878D8634B3}"/>
              </a:ext>
            </a:extLst>
          </p:cNvPr>
          <p:cNvSpPr txBox="1"/>
          <p:nvPr/>
        </p:nvSpPr>
        <p:spPr>
          <a:xfrm>
            <a:off x="5782384" y="1578543"/>
            <a:ext cx="32482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Careful! </a:t>
            </a:r>
            <a:r>
              <a:rPr lang="en-CA" dirty="0"/>
              <a:t>C++ starts indexing at 0, but some languages, and some books/papers, start at 1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4ED877-BD00-3D77-B6B1-E3B2CD36E14A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317534" y="2040208"/>
            <a:ext cx="2464850" cy="158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2436844" y="3915601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0097879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4C54-5999-A04D-FE16-6457D7FF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Performance Numbers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B26A-0A41-E71D-188B-434416D3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Each search algorithm was tested by searching 79339 different patterns (a dictionary of English words) on an English text of </a:t>
            </a:r>
            <a:r>
              <a:rPr lang="en-US" dirty="0"/>
              <a:t>1115394 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B7C71-D1C5-3BE1-5F32-8C9B5533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50</a:t>
            </a:fld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F97E798-F172-A740-0814-90CF92AB7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197977"/>
              </p:ext>
            </p:extLst>
          </p:nvPr>
        </p:nvGraphicFramePr>
        <p:xfrm>
          <a:off x="3059755" y="3259614"/>
          <a:ext cx="405896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6778">
                  <a:extLst>
                    <a:ext uri="{9D8B030D-6E8A-4147-A177-3AD203B41FA5}">
                      <a16:colId xmlns:a16="http://schemas.microsoft.com/office/drawing/2014/main" val="4029744928"/>
                    </a:ext>
                  </a:extLst>
                </a:gridCol>
                <a:gridCol w="952185">
                  <a:extLst>
                    <a:ext uri="{9D8B030D-6E8A-4147-A177-3AD203B41FA5}">
                      <a16:colId xmlns:a16="http://schemas.microsoft.com/office/drawing/2014/main" val="3446612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73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3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GPT-4 Suggested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22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Boyer-Moore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60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C++ </a:t>
                      </a:r>
                      <a:r>
                        <a:rPr lang="en-CA" dirty="0">
                          <a:latin typeface="Consolas" panose="020B0609020204030204" pitchFamily="49" charset="0"/>
                        </a:rPr>
                        <a:t>string::find</a:t>
                      </a:r>
                      <a:endParaRPr lang="en-A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73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7526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4C54-5999-A04D-FE16-6457D7FF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Performance Numbers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B26A-0A41-E71D-188B-434416D3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Each search algorithm was tested by searching 79339 different patterns (a dictionary of English words) on an English text of </a:t>
            </a:r>
            <a:r>
              <a:rPr lang="en-US" dirty="0"/>
              <a:t>1115394 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B7C71-D1C5-3BE1-5F32-8C9B5533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51</a:t>
            </a:fld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F97E798-F172-A740-0814-90CF92AB7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037977"/>
              </p:ext>
            </p:extLst>
          </p:nvPr>
        </p:nvGraphicFramePr>
        <p:xfrm>
          <a:off x="3059755" y="3259614"/>
          <a:ext cx="405896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6778">
                  <a:extLst>
                    <a:ext uri="{9D8B030D-6E8A-4147-A177-3AD203B41FA5}">
                      <a16:colId xmlns:a16="http://schemas.microsoft.com/office/drawing/2014/main" val="4029744928"/>
                    </a:ext>
                  </a:extLst>
                </a:gridCol>
                <a:gridCol w="952185">
                  <a:extLst>
                    <a:ext uri="{9D8B030D-6E8A-4147-A177-3AD203B41FA5}">
                      <a16:colId xmlns:a16="http://schemas.microsoft.com/office/drawing/2014/main" val="3446612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73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3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GPT-4 Suggested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66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22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Boyer-Moore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60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C++ </a:t>
                      </a:r>
                      <a:r>
                        <a:rPr lang="en-CA" dirty="0">
                          <a:latin typeface="Consolas" panose="020B0609020204030204" pitchFamily="49" charset="0"/>
                        </a:rPr>
                        <a:t>string::find</a:t>
                      </a:r>
                      <a:endParaRPr lang="en-A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73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0007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4C54-5999-A04D-FE16-6457D7FF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Performance Numbers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B26A-0A41-E71D-188B-434416D3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Each search algorithm was tested by searching 79339 different patterns (a dictionary of English words) on an English text of </a:t>
            </a:r>
            <a:r>
              <a:rPr lang="en-US" dirty="0"/>
              <a:t>1115394 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B7C71-D1C5-3BE1-5F32-8C9B5533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52</a:t>
            </a:fld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F97E798-F172-A740-0814-90CF92AB7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210111"/>
              </p:ext>
            </p:extLst>
          </p:nvPr>
        </p:nvGraphicFramePr>
        <p:xfrm>
          <a:off x="3059755" y="3259614"/>
          <a:ext cx="405896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6778">
                  <a:extLst>
                    <a:ext uri="{9D8B030D-6E8A-4147-A177-3AD203B41FA5}">
                      <a16:colId xmlns:a16="http://schemas.microsoft.com/office/drawing/2014/main" val="4029744928"/>
                    </a:ext>
                  </a:extLst>
                </a:gridCol>
                <a:gridCol w="952185">
                  <a:extLst>
                    <a:ext uri="{9D8B030D-6E8A-4147-A177-3AD203B41FA5}">
                      <a16:colId xmlns:a16="http://schemas.microsoft.com/office/drawing/2014/main" val="3446612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73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3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GPT-4 Suggested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66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22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Boyer-Moore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52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60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C++ </a:t>
                      </a:r>
                      <a:r>
                        <a:rPr lang="en-CA" dirty="0">
                          <a:latin typeface="Consolas" panose="020B0609020204030204" pitchFamily="49" charset="0"/>
                        </a:rPr>
                        <a:t>string::find</a:t>
                      </a:r>
                      <a:endParaRPr lang="en-A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73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5788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4C54-5999-A04D-FE16-6457D7FF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Performance Numbers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B26A-0A41-E71D-188B-434416D3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Each search algorithm was tested by searching 79339 different patterns (a dictionary of English words) on an English text of </a:t>
            </a:r>
            <a:r>
              <a:rPr lang="en-US" dirty="0"/>
              <a:t>1115394 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B7C71-D1C5-3BE1-5F32-8C9B5533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53</a:t>
            </a:fld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F97E798-F172-A740-0814-90CF92AB725B}"/>
              </a:ext>
            </a:extLst>
          </p:cNvPr>
          <p:cNvGraphicFramePr>
            <a:graphicFrameLocks noGrp="1"/>
          </p:cNvGraphicFramePr>
          <p:nvPr/>
        </p:nvGraphicFramePr>
        <p:xfrm>
          <a:off x="3059755" y="3259614"/>
          <a:ext cx="405896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6778">
                  <a:extLst>
                    <a:ext uri="{9D8B030D-6E8A-4147-A177-3AD203B41FA5}">
                      <a16:colId xmlns:a16="http://schemas.microsoft.com/office/drawing/2014/main" val="4029744928"/>
                    </a:ext>
                  </a:extLst>
                </a:gridCol>
                <a:gridCol w="952185">
                  <a:extLst>
                    <a:ext uri="{9D8B030D-6E8A-4147-A177-3AD203B41FA5}">
                      <a16:colId xmlns:a16="http://schemas.microsoft.com/office/drawing/2014/main" val="3446612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73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3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GPT-4 Suggested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66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22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Boyer-Moore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52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60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C++ </a:t>
                      </a:r>
                      <a:r>
                        <a:rPr lang="en-CA" dirty="0">
                          <a:latin typeface="Consolas" panose="020B0609020204030204" pitchFamily="49" charset="0"/>
                        </a:rPr>
                        <a:t>string::find</a:t>
                      </a:r>
                      <a:endParaRPr lang="en-A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25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735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DBAFD74-36AA-E7E3-FCE1-00AFDDCF6318}"/>
              </a:ext>
            </a:extLst>
          </p:cNvPr>
          <p:cNvSpPr txBox="1"/>
          <p:nvPr/>
        </p:nvSpPr>
        <p:spPr>
          <a:xfrm>
            <a:off x="7443459" y="4466163"/>
            <a:ext cx="343109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string::find </a:t>
            </a:r>
            <a:r>
              <a:rPr lang="en-CA" dirty="0"/>
              <a:t>implementations are usually highly optimized to take advantage of modern computer hardware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52971-1096-2945-2213-202F530A3C85}"/>
              </a:ext>
            </a:extLst>
          </p:cNvPr>
          <p:cNvSpPr txBox="1"/>
          <p:nvPr/>
        </p:nvSpPr>
        <p:spPr>
          <a:xfrm>
            <a:off x="7246977" y="5807631"/>
            <a:ext cx="403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2"/>
              </a:rPr>
              <a:t>e</a:t>
            </a:r>
            <a:r>
              <a:rPr lang="en-US" dirty="0">
                <a:hlinkClick r:id="rId2"/>
              </a:rPr>
              <a:t>.g. see this string::find implementation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805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76C73-539E-E35F-BADC-68AF225B8261}"/>
              </a:ext>
            </a:extLst>
          </p:cNvPr>
          <p:cNvSpPr txBox="1"/>
          <p:nvPr/>
        </p:nvSpPr>
        <p:spPr>
          <a:xfrm>
            <a:off x="942616" y="1570260"/>
            <a:ext cx="3720068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</a:t>
            </a:r>
            <a:r>
              <a:rPr lang="en-CA" sz="2400" b="1" dirty="0"/>
              <a:t>string</a:t>
            </a:r>
            <a:r>
              <a:rPr lang="en-CA" sz="2400" dirty="0"/>
              <a:t> is a contiguous sequence of characters.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2813523" y="3525818"/>
          <a:ext cx="81280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75E87F-6338-9907-2677-B7878D8634B3}"/>
              </a:ext>
            </a:extLst>
          </p:cNvPr>
          <p:cNvSpPr txBox="1"/>
          <p:nvPr/>
        </p:nvSpPr>
        <p:spPr>
          <a:xfrm>
            <a:off x="3760879" y="5014968"/>
            <a:ext cx="46702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String </a:t>
            </a:r>
            <a:r>
              <a:rPr lang="en-CA" b="1" dirty="0"/>
              <a:t>s</a:t>
            </a:r>
            <a:r>
              <a:rPr lang="en-CA" dirty="0"/>
              <a:t> consists of 10 characters: </a:t>
            </a:r>
            <a:br>
              <a:rPr lang="en-CA" dirty="0"/>
            </a:br>
            <a:r>
              <a:rPr lang="en-CA" dirty="0"/>
              <a:t>s[0], s[1], s[2], s[3], s[4], s[5], s[6], s[7], s[8], s[9]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2436844" y="3915601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409524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325665"/>
              </p:ext>
            </p:extLst>
          </p:nvPr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75E87F-6338-9907-2677-B7878D8634B3}"/>
                  </a:ext>
                </a:extLst>
              </p:cNvPr>
              <p:cNvSpPr txBox="1"/>
              <p:nvPr/>
            </p:nvSpPr>
            <p:spPr>
              <a:xfrm>
                <a:off x="959113" y="336931"/>
                <a:ext cx="4640642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A </a:t>
                </a:r>
                <a:r>
                  <a:rPr lang="en-CA" b="1" dirty="0"/>
                  <a:t>C++ string </a:t>
                </a:r>
                <a:r>
                  <a:rPr lang="en-CA" dirty="0"/>
                  <a:t>stores the sequence of characters, plus the length. Getting the length is thus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.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75E87F-6338-9907-2677-B7878D863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13" y="336931"/>
                <a:ext cx="4640642" cy="646331"/>
              </a:xfrm>
              <a:prstGeom prst="rect">
                <a:avLst/>
              </a:prstGeom>
              <a:blipFill>
                <a:blip r:embed="rId2"/>
                <a:stretch>
                  <a:fillRect l="-1050" t="-4717" r="-1050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2B421FE-0F84-6DAE-CE98-12710AC78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110181"/>
              </p:ext>
            </p:extLst>
          </p:nvPr>
        </p:nvGraphicFramePr>
        <p:xfrm>
          <a:off x="714368" y="4287283"/>
          <a:ext cx="801464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464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94BEDB-2EC0-D04E-96E3-6973BE6C47FB}"/>
              </a:ext>
            </a:extLst>
          </p:cNvPr>
          <p:cNvSpPr txBox="1"/>
          <p:nvPr/>
        </p:nvSpPr>
        <p:spPr>
          <a:xfrm>
            <a:off x="351315" y="4659858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t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9F914-9BC0-A1D5-B53D-2DD7EB00A503}"/>
              </a:ext>
            </a:extLst>
          </p:cNvPr>
          <p:cNvSpPr txBox="1"/>
          <p:nvPr/>
        </p:nvSpPr>
        <p:spPr>
          <a:xfrm>
            <a:off x="3047661" y="2894968"/>
            <a:ext cx="275613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A </a:t>
            </a:r>
            <a:r>
              <a:rPr lang="en-CA" b="1" dirty="0"/>
              <a:t>C-style string</a:t>
            </a:r>
            <a:r>
              <a:rPr lang="en-CA" dirty="0"/>
              <a:t> is just an array of characters. How does it know its length?</a:t>
            </a:r>
            <a:endParaRPr lang="en-AU" dirty="0"/>
          </a:p>
        </p:txBody>
      </p:sp>
      <p:pic>
        <p:nvPicPr>
          <p:cNvPr id="9" name="Graphic 8" descr="Question Mark with solid fill">
            <a:extLst>
              <a:ext uri="{FF2B5EF4-FFF2-40B4-BE49-F238E27FC236}">
                <a16:creationId xmlns:a16="http://schemas.microsoft.com/office/drawing/2014/main" id="{803C3239-8FAF-9D89-5C72-F3124B7F4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2244" y="2880146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0F991C9-8048-5CD0-EF2D-250A4D0329CC}"/>
                  </a:ext>
                </a:extLst>
              </p14:cNvPr>
              <p14:cNvContentPartPr/>
              <p14:nvPr/>
            </p14:nvContentPartPr>
            <p14:xfrm>
              <a:off x="355680" y="136800"/>
              <a:ext cx="11819880" cy="6394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0F991C9-8048-5CD0-EF2D-250A4D0329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6320" y="127440"/>
                <a:ext cx="11838600" cy="641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26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75E87F-6338-9907-2677-B7878D8634B3}"/>
                  </a:ext>
                </a:extLst>
              </p:cNvPr>
              <p:cNvSpPr txBox="1"/>
              <p:nvPr/>
            </p:nvSpPr>
            <p:spPr>
              <a:xfrm>
                <a:off x="959113" y="336931"/>
                <a:ext cx="4640642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A </a:t>
                </a:r>
                <a:r>
                  <a:rPr lang="en-CA" b="1" dirty="0"/>
                  <a:t>C++ string </a:t>
                </a:r>
                <a:r>
                  <a:rPr lang="en-CA" dirty="0"/>
                  <a:t>stores the sequence of characters, plus the length. Getting the length is thus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.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75E87F-6338-9907-2677-B7878D863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13" y="336931"/>
                <a:ext cx="4640642" cy="646331"/>
              </a:xfrm>
              <a:prstGeom prst="rect">
                <a:avLst/>
              </a:prstGeom>
              <a:blipFill>
                <a:blip r:embed="rId2"/>
                <a:stretch>
                  <a:fillRect l="-1050" t="-4717" r="-1050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2B421FE-0F84-6DAE-CE98-12710AC78A95}"/>
              </a:ext>
            </a:extLst>
          </p:cNvPr>
          <p:cNvGraphicFramePr>
            <a:graphicFrameLocks noGrp="1"/>
          </p:cNvGraphicFramePr>
          <p:nvPr/>
        </p:nvGraphicFramePr>
        <p:xfrm>
          <a:off x="714368" y="4287283"/>
          <a:ext cx="8816104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464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114873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\0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94BEDB-2EC0-D04E-96E3-6973BE6C47FB}"/>
              </a:ext>
            </a:extLst>
          </p:cNvPr>
          <p:cNvSpPr txBox="1"/>
          <p:nvPr/>
        </p:nvSpPr>
        <p:spPr>
          <a:xfrm>
            <a:off x="351315" y="4659858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t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99F914-9BC0-A1D5-B53D-2DD7EB00A503}"/>
                  </a:ext>
                </a:extLst>
              </p:cNvPr>
              <p:cNvSpPr txBox="1"/>
              <p:nvPr/>
            </p:nvSpPr>
            <p:spPr>
              <a:xfrm>
                <a:off x="689869" y="3374746"/>
                <a:ext cx="4640642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A </a:t>
                </a:r>
                <a:r>
                  <a:rPr lang="en-CA" b="1" dirty="0"/>
                  <a:t>C-style string</a:t>
                </a:r>
                <a:r>
                  <a:rPr lang="en-CA" dirty="0"/>
                  <a:t> is just an array of characters. To indicate the end, a </a:t>
                </a:r>
                <a:r>
                  <a:rPr lang="en-CA" b="1" dirty="0"/>
                  <a:t>sentinel value of \0 </a:t>
                </a:r>
                <a:r>
                  <a:rPr lang="en-CA" dirty="0"/>
                  <a:t>is used. Getting the length is thus an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operation.</a:t>
                </a:r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99F914-9BC0-A1D5-B53D-2DD7EB00A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69" y="3374746"/>
                <a:ext cx="4640642" cy="923330"/>
              </a:xfrm>
              <a:prstGeom prst="rect">
                <a:avLst/>
              </a:prstGeom>
              <a:blipFill>
                <a:blip r:embed="rId3"/>
                <a:stretch>
                  <a:fillRect l="-263" t="-3974" r="-1314" b="-99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D8E20F0-8EBD-97A1-0C69-724D953F603A}"/>
              </a:ext>
            </a:extLst>
          </p:cNvPr>
          <p:cNvSpPr txBox="1"/>
          <p:nvPr/>
        </p:nvSpPr>
        <p:spPr>
          <a:xfrm>
            <a:off x="9387166" y="2522319"/>
            <a:ext cx="2548095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general, you should </a:t>
            </a:r>
            <a:r>
              <a:rPr lang="en-CA" sz="1600" b="1" dirty="0"/>
              <a:t>avoid C-style strings</a:t>
            </a:r>
            <a:r>
              <a:rPr lang="en-CA" sz="1600" dirty="0"/>
              <a:t>. They can be surprisingly difficult to use correctly, in part because their memory management is left to the programmer.</a:t>
            </a:r>
            <a:endParaRPr lang="en-A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9C85B79-F2CD-E4F9-F820-A9F66DC0017F}"/>
                  </a:ext>
                </a:extLst>
              </p14:cNvPr>
              <p14:cNvContentPartPr/>
              <p14:nvPr/>
            </p14:nvContentPartPr>
            <p14:xfrm>
              <a:off x="1013040" y="181800"/>
              <a:ext cx="10616040" cy="6495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9C85B79-F2CD-E4F9-F820-A9F66DC001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3680" y="172440"/>
                <a:ext cx="10634760" cy="651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307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9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99E43-7AD8-022B-B7A9-1459B297EDB8}"/>
              </a:ext>
            </a:extLst>
          </p:cNvPr>
          <p:cNvSpPr txBox="1"/>
          <p:nvPr/>
        </p:nvSpPr>
        <p:spPr>
          <a:xfrm>
            <a:off x="652338" y="2953806"/>
            <a:ext cx="2634968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Question</a:t>
            </a:r>
          </a:p>
          <a:p>
            <a:pPr algn="ctr"/>
            <a:r>
              <a:rPr lang="en-CA" sz="1600" dirty="0"/>
              <a:t>Suppose you want to somehow refer to the substring “</a:t>
            </a:r>
            <a:r>
              <a:rPr lang="en-CA" sz="1600" dirty="0" err="1"/>
              <a:t>sfu</a:t>
            </a:r>
            <a:r>
              <a:rPr lang="en-CA" sz="1600" dirty="0"/>
              <a:t>” is this string? How can you do that in C++?</a:t>
            </a:r>
            <a:endParaRPr lang="en-AU" sz="1600" dirty="0"/>
          </a:p>
        </p:txBody>
      </p:sp>
      <p:pic>
        <p:nvPicPr>
          <p:cNvPr id="3" name="Graphic 2" descr="Question Mark with solid fill">
            <a:extLst>
              <a:ext uri="{FF2B5EF4-FFF2-40B4-BE49-F238E27FC236}">
                <a16:creationId xmlns:a16="http://schemas.microsoft.com/office/drawing/2014/main" id="{5D428A46-1638-1797-B253-78289D091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5130" y="43784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4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3686</Words>
  <Application>Microsoft Office PowerPoint</Application>
  <PresentationFormat>Widescreen</PresentationFormat>
  <Paragraphs>856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Consolas</vt:lpstr>
      <vt:lpstr>Office Theme</vt:lpstr>
      <vt:lpstr>Strings 12.1, 12.3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Immutable vs Mutable Strings</vt:lpstr>
      <vt:lpstr>The Dangers of string Mutability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Dangers of string Mutability</vt:lpstr>
      <vt:lpstr>When should you use string_view?</vt:lpstr>
      <vt:lpstr>When Should You use string_view?</vt:lpstr>
      <vt:lpstr>PowerPoint Presentation</vt:lpstr>
      <vt:lpstr>Finding Substrings in a String</vt:lpstr>
      <vt:lpstr>Finding Substrings in a String</vt:lpstr>
      <vt:lpstr>Finding Substrings in a String</vt:lpstr>
      <vt:lpstr>PowerPoint Presentation</vt:lpstr>
      <vt:lpstr>Finding Substrings in a String</vt:lpstr>
      <vt:lpstr>Finding Substrings in a String</vt:lpstr>
      <vt:lpstr>Finding Substrings in a String</vt:lpstr>
      <vt:lpstr>Finding Substrings in a String</vt:lpstr>
      <vt:lpstr>Finding Substrings in a String</vt:lpstr>
      <vt:lpstr>Finding Substrings in a String</vt:lpstr>
      <vt:lpstr>Finding Substrings in a String</vt:lpstr>
      <vt:lpstr>Finding Substrings in a String</vt:lpstr>
      <vt:lpstr>PowerPoint Presentation</vt:lpstr>
      <vt:lpstr>PowerPoint Presentation</vt:lpstr>
      <vt:lpstr>PowerPoint Presentation</vt:lpstr>
      <vt:lpstr>PowerPoint Presentation</vt:lpstr>
      <vt:lpstr>Boyer-Moore Performance</vt:lpstr>
      <vt:lpstr>The Knuth-Morris-Pratt (KMP) Algorithm</vt:lpstr>
      <vt:lpstr>Some Performance Numbers</vt:lpstr>
      <vt:lpstr>Some Performance Numbers</vt:lpstr>
      <vt:lpstr>Some Performance Numbers</vt:lpstr>
      <vt:lpstr>Some Performance Numbers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 10.1 – 10.2</dc:title>
  <dc:creator>Toby Donaldson</dc:creator>
  <cp:lastModifiedBy>Toby Donaldson</cp:lastModifiedBy>
  <cp:revision>1</cp:revision>
  <dcterms:created xsi:type="dcterms:W3CDTF">2023-07-08T03:43:54Z</dcterms:created>
  <dcterms:modified xsi:type="dcterms:W3CDTF">2023-07-28T06:45:06Z</dcterms:modified>
</cp:coreProperties>
</file>