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  <p:sldMasterId id="2147483725" r:id="rId5"/>
    <p:sldMasterId id="2147483738" r:id="rId6"/>
  </p:sldMasterIdLst>
  <p:notesMasterIdLst>
    <p:notesMasterId r:id="rId26"/>
  </p:notesMasterIdLst>
  <p:sldIdLst>
    <p:sldId id="272" r:id="rId7"/>
    <p:sldId id="257" r:id="rId8"/>
    <p:sldId id="258" r:id="rId9"/>
    <p:sldId id="259" r:id="rId10"/>
    <p:sldId id="276" r:id="rId11"/>
    <p:sldId id="275" r:id="rId12"/>
    <p:sldId id="274" r:id="rId13"/>
    <p:sldId id="271" r:id="rId14"/>
    <p:sldId id="260" r:id="rId15"/>
    <p:sldId id="262" r:id="rId16"/>
    <p:sldId id="273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D6291-C6B9-4F1B-ABC6-420E8CBFE46E}" v="5145" dt="2021-01-25T22:49:34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 Vanden Heuvel" userId="AUvx8xUM+5jvHjzs2NrKo86064JsDoxIPoRa0xbdbPk=" providerId="None" clId="Web-{C84D6291-C6B9-4F1B-ABC6-420E8CBFE46E}"/>
    <pc:docChg chg="addSld delSld modSld addMainMaster">
      <pc:chgData name="Colin Vanden Heuvel" userId="AUvx8xUM+5jvHjzs2NrKo86064JsDoxIPoRa0xbdbPk=" providerId="None" clId="Web-{C84D6291-C6B9-4F1B-ABC6-420E8CBFE46E}" dt="2021-01-25T22:49:34.430" v="2430"/>
      <pc:docMkLst>
        <pc:docMk/>
      </pc:docMkLst>
      <pc:sldChg chg="modSp">
        <pc:chgData name="Colin Vanden Heuvel" userId="AUvx8xUM+5jvHjzs2NrKo86064JsDoxIPoRa0xbdbPk=" providerId="None" clId="Web-{C84D6291-C6B9-4F1B-ABC6-420E8CBFE46E}" dt="2021-01-25T22:49:20.039" v="2428" actId="20577"/>
        <pc:sldMkLst>
          <pc:docMk/>
          <pc:sldMk cId="0" sldId="257"/>
        </pc:sldMkLst>
        <pc:spChg chg="mod">
          <ac:chgData name="Colin Vanden Heuvel" userId="AUvx8xUM+5jvHjzs2NrKo86064JsDoxIPoRa0xbdbPk=" providerId="None" clId="Web-{C84D6291-C6B9-4F1B-ABC6-420E8CBFE46E}" dt="2021-01-25T22:49:20.039" v="2428" actId="20577"/>
          <ac:spMkLst>
            <pc:docMk/>
            <pc:sldMk cId="0" sldId="257"/>
            <ac:spMk id="166" creationId="{00000000-0000-0000-0000-000000000000}"/>
          </ac:spMkLst>
        </pc:spChg>
      </pc:sldChg>
      <pc:sldChg chg="modSp">
        <pc:chgData name="Colin Vanden Heuvel" userId="AUvx8xUM+5jvHjzs2NrKo86064JsDoxIPoRa0xbdbPk=" providerId="None" clId="Web-{C84D6291-C6B9-4F1B-ABC6-420E8CBFE46E}" dt="2021-01-25T22:23:54.708" v="2241" actId="20577"/>
        <pc:sldMkLst>
          <pc:docMk/>
          <pc:sldMk cId="0" sldId="259"/>
        </pc:sldMkLst>
        <pc:spChg chg="mod">
          <ac:chgData name="Colin Vanden Heuvel" userId="AUvx8xUM+5jvHjzs2NrKo86064JsDoxIPoRa0xbdbPk=" providerId="None" clId="Web-{C84D6291-C6B9-4F1B-ABC6-420E8CBFE46E}" dt="2021-01-25T21:32:05.727" v="1218" actId="20577"/>
          <ac:spMkLst>
            <pc:docMk/>
            <pc:sldMk cId="0" sldId="259"/>
            <ac:spMk id="174" creationId="{00000000-0000-0000-0000-000000000000}"/>
          </ac:spMkLst>
        </pc:spChg>
        <pc:spChg chg="mod">
          <ac:chgData name="Colin Vanden Heuvel" userId="AUvx8xUM+5jvHjzs2NrKo86064JsDoxIPoRa0xbdbPk=" providerId="None" clId="Web-{C84D6291-C6B9-4F1B-ABC6-420E8CBFE46E}" dt="2021-01-25T22:23:54.708" v="2241" actId="20577"/>
          <ac:spMkLst>
            <pc:docMk/>
            <pc:sldMk cId="0" sldId="259"/>
            <ac:spMk id="176" creationId="{00000000-0000-0000-0000-000000000000}"/>
          </ac:spMkLst>
        </pc:spChg>
      </pc:sldChg>
      <pc:sldChg chg="modSp">
        <pc:chgData name="Colin Vanden Heuvel" userId="AUvx8xUM+5jvHjzs2NrKo86064JsDoxIPoRa0xbdbPk=" providerId="None" clId="Web-{C84D6291-C6B9-4F1B-ABC6-420E8CBFE46E}" dt="2021-01-25T22:32:20.270" v="2354" actId="20577"/>
        <pc:sldMkLst>
          <pc:docMk/>
          <pc:sldMk cId="0" sldId="262"/>
        </pc:sldMkLst>
        <pc:spChg chg="mod">
          <ac:chgData name="Colin Vanden Heuvel" userId="AUvx8xUM+5jvHjzs2NrKo86064JsDoxIPoRa0xbdbPk=" providerId="None" clId="Web-{C84D6291-C6B9-4F1B-ABC6-420E8CBFE46E}" dt="2021-01-25T22:32:20.270" v="2354" actId="20577"/>
          <ac:spMkLst>
            <pc:docMk/>
            <pc:sldMk cId="0" sldId="262"/>
            <ac:spMk id="186" creationId="{00000000-0000-0000-0000-000000000000}"/>
          </ac:spMkLst>
        </pc:spChg>
      </pc:sldChg>
      <pc:sldChg chg="modSp">
        <pc:chgData name="Colin Vanden Heuvel" userId="AUvx8xUM+5jvHjzs2NrKo86064JsDoxIPoRa0xbdbPk=" providerId="None" clId="Web-{C84D6291-C6B9-4F1B-ABC6-420E8CBFE46E}" dt="2021-01-25T22:34:05.979" v="2361" actId="20577"/>
        <pc:sldMkLst>
          <pc:docMk/>
          <pc:sldMk cId="0" sldId="263"/>
        </pc:sldMkLst>
        <pc:spChg chg="mod">
          <ac:chgData name="Colin Vanden Heuvel" userId="AUvx8xUM+5jvHjzs2NrKo86064JsDoxIPoRa0xbdbPk=" providerId="None" clId="Web-{C84D6291-C6B9-4F1B-ABC6-420E8CBFE46E}" dt="2021-01-25T22:34:05.979" v="2361" actId="20577"/>
          <ac:spMkLst>
            <pc:docMk/>
            <pc:sldMk cId="0" sldId="263"/>
            <ac:spMk id="191" creationId="{00000000-0000-0000-0000-000000000000}"/>
          </ac:spMkLst>
        </pc:spChg>
      </pc:sldChg>
      <pc:sldChg chg="modSp">
        <pc:chgData name="Colin Vanden Heuvel" userId="AUvx8xUM+5jvHjzs2NrKo86064JsDoxIPoRa0xbdbPk=" providerId="None" clId="Web-{C84D6291-C6B9-4F1B-ABC6-420E8CBFE46E}" dt="2021-01-25T22:36:08.017" v="2382" actId="20577"/>
        <pc:sldMkLst>
          <pc:docMk/>
          <pc:sldMk cId="0" sldId="264"/>
        </pc:sldMkLst>
        <pc:spChg chg="mod">
          <ac:chgData name="Colin Vanden Heuvel" userId="AUvx8xUM+5jvHjzs2NrKo86064JsDoxIPoRa0xbdbPk=" providerId="None" clId="Web-{C84D6291-C6B9-4F1B-ABC6-420E8CBFE46E}" dt="2021-01-25T22:34:42.340" v="2369" actId="20577"/>
          <ac:spMkLst>
            <pc:docMk/>
            <pc:sldMk cId="0" sldId="264"/>
            <ac:spMk id="8" creationId="{4D0E8FD0-8A44-484D-979D-8299C93761DB}"/>
          </ac:spMkLst>
        </pc:spChg>
        <pc:spChg chg="mod">
          <ac:chgData name="Colin Vanden Heuvel" userId="AUvx8xUM+5jvHjzs2NrKo86064JsDoxIPoRa0xbdbPk=" providerId="None" clId="Web-{C84D6291-C6B9-4F1B-ABC6-420E8CBFE46E}" dt="2021-01-25T22:36:08.017" v="2382" actId="20577"/>
          <ac:spMkLst>
            <pc:docMk/>
            <pc:sldMk cId="0" sldId="264"/>
            <ac:spMk id="194" creationId="{00000000-0000-0000-0000-000000000000}"/>
          </ac:spMkLst>
        </pc:spChg>
        <pc:spChg chg="mod">
          <ac:chgData name="Colin Vanden Heuvel" userId="AUvx8xUM+5jvHjzs2NrKo86064JsDoxIPoRa0xbdbPk=" providerId="None" clId="Web-{C84D6291-C6B9-4F1B-ABC6-420E8CBFE46E}" dt="2021-01-25T22:34:27.058" v="2363" actId="20577"/>
          <ac:spMkLst>
            <pc:docMk/>
            <pc:sldMk cId="0" sldId="264"/>
            <ac:spMk id="198" creationId="{00000000-0000-0000-0000-000000000000}"/>
          </ac:spMkLst>
        </pc:spChg>
        <pc:spChg chg="mod">
          <ac:chgData name="Colin Vanden Heuvel" userId="AUvx8xUM+5jvHjzs2NrKo86064JsDoxIPoRa0xbdbPk=" providerId="None" clId="Web-{C84D6291-C6B9-4F1B-ABC6-420E8CBFE46E}" dt="2021-01-25T22:34:53.497" v="2370" actId="20577"/>
          <ac:spMkLst>
            <pc:docMk/>
            <pc:sldMk cId="0" sldId="264"/>
            <ac:spMk id="199" creationId="{00000000-0000-0000-0000-000000000000}"/>
          </ac:spMkLst>
        </pc:spChg>
      </pc:sldChg>
      <pc:sldChg chg="modSp">
        <pc:chgData name="Colin Vanden Heuvel" userId="AUvx8xUM+5jvHjzs2NrKo86064JsDoxIPoRa0xbdbPk=" providerId="None" clId="Web-{C84D6291-C6B9-4F1B-ABC6-420E8CBFE46E}" dt="2021-01-25T22:37:05.583" v="2390" actId="20577"/>
        <pc:sldMkLst>
          <pc:docMk/>
          <pc:sldMk cId="0" sldId="265"/>
        </pc:sldMkLst>
        <pc:spChg chg="mod">
          <ac:chgData name="Colin Vanden Heuvel" userId="AUvx8xUM+5jvHjzs2NrKo86064JsDoxIPoRa0xbdbPk=" providerId="None" clId="Web-{C84D6291-C6B9-4F1B-ABC6-420E8CBFE46E}" dt="2021-01-25T22:37:05.583" v="2390" actId="20577"/>
          <ac:spMkLst>
            <pc:docMk/>
            <pc:sldMk cId="0" sldId="265"/>
            <ac:spMk id="201" creationId="{00000000-0000-0000-0000-000000000000}"/>
          </ac:spMkLst>
        </pc:spChg>
      </pc:sldChg>
      <pc:sldChg chg="modSp">
        <pc:chgData name="Colin Vanden Heuvel" userId="AUvx8xUM+5jvHjzs2NrKo86064JsDoxIPoRa0xbdbPk=" providerId="None" clId="Web-{C84D6291-C6B9-4F1B-ABC6-420E8CBFE46E}" dt="2021-01-25T22:42:00.101" v="2410" actId="20577"/>
        <pc:sldMkLst>
          <pc:docMk/>
          <pc:sldMk cId="0" sldId="266"/>
        </pc:sldMkLst>
        <pc:spChg chg="mod">
          <ac:chgData name="Colin Vanden Heuvel" userId="AUvx8xUM+5jvHjzs2NrKo86064JsDoxIPoRa0xbdbPk=" providerId="None" clId="Web-{C84D6291-C6B9-4F1B-ABC6-420E8CBFE46E}" dt="2021-01-25T22:42:00.101" v="2410" actId="20577"/>
          <ac:spMkLst>
            <pc:docMk/>
            <pc:sldMk cId="0" sldId="266"/>
            <ac:spMk id="205" creationId="{00000000-0000-0000-0000-000000000000}"/>
          </ac:spMkLst>
        </pc:spChg>
      </pc:sldChg>
      <pc:sldChg chg="modSp">
        <pc:chgData name="Colin Vanden Heuvel" userId="AUvx8xUM+5jvHjzs2NrKo86064JsDoxIPoRa0xbdbPk=" providerId="None" clId="Web-{C84D6291-C6B9-4F1B-ABC6-420E8CBFE46E}" dt="2021-01-25T22:30:37.513" v="2293" actId="20577"/>
        <pc:sldMkLst>
          <pc:docMk/>
          <pc:sldMk cId="4194640939" sldId="271"/>
        </pc:sldMkLst>
        <pc:spChg chg="mod">
          <ac:chgData name="Colin Vanden Heuvel" userId="AUvx8xUM+5jvHjzs2NrKo86064JsDoxIPoRa0xbdbPk=" providerId="None" clId="Web-{C84D6291-C6B9-4F1B-ABC6-420E8CBFE46E}" dt="2021-01-25T22:29:21.946" v="2272" actId="20577"/>
          <ac:spMkLst>
            <pc:docMk/>
            <pc:sldMk cId="4194640939" sldId="271"/>
            <ac:spMk id="225" creationId="{00000000-0000-0000-0000-000000000000}"/>
          </ac:spMkLst>
        </pc:spChg>
        <pc:spChg chg="mod">
          <ac:chgData name="Colin Vanden Heuvel" userId="AUvx8xUM+5jvHjzs2NrKo86064JsDoxIPoRa0xbdbPk=" providerId="None" clId="Web-{C84D6291-C6B9-4F1B-ABC6-420E8CBFE46E}" dt="2021-01-25T22:30:37.513" v="2293" actId="20577"/>
          <ac:spMkLst>
            <pc:docMk/>
            <pc:sldMk cId="4194640939" sldId="271"/>
            <ac:spMk id="227" creationId="{00000000-0000-0000-0000-000000000000}"/>
          </ac:spMkLst>
        </pc:spChg>
      </pc:sldChg>
      <pc:sldChg chg="modSp add">
        <pc:chgData name="Colin Vanden Heuvel" userId="AUvx8xUM+5jvHjzs2NrKo86064JsDoxIPoRa0xbdbPk=" providerId="None" clId="Web-{C84D6291-C6B9-4F1B-ABC6-420E8CBFE46E}" dt="2021-01-25T21:29:35.001" v="965" actId="20577"/>
        <pc:sldMkLst>
          <pc:docMk/>
          <pc:sldMk cId="631351223" sldId="275"/>
        </pc:sldMkLst>
        <pc:spChg chg="mod">
          <ac:chgData name="Colin Vanden Heuvel" userId="AUvx8xUM+5jvHjzs2NrKo86064JsDoxIPoRa0xbdbPk=" providerId="None" clId="Web-{C84D6291-C6B9-4F1B-ABC6-420E8CBFE46E}" dt="2021-01-25T21:29:34.767" v="964" actId="20577"/>
          <ac:spMkLst>
            <pc:docMk/>
            <pc:sldMk cId="631351223" sldId="275"/>
            <ac:spMk id="218" creationId="{00000000-0000-0000-0000-000000000000}"/>
          </ac:spMkLst>
        </pc:spChg>
        <pc:spChg chg="mod">
          <ac:chgData name="Colin Vanden Heuvel" userId="AUvx8xUM+5jvHjzs2NrKo86064JsDoxIPoRa0xbdbPk=" providerId="None" clId="Web-{C84D6291-C6B9-4F1B-ABC6-420E8CBFE46E}" dt="2021-01-25T21:29:35.001" v="965" actId="20577"/>
          <ac:spMkLst>
            <pc:docMk/>
            <pc:sldMk cId="631351223" sldId="275"/>
            <ac:spMk id="221" creationId="{00000000-0000-0000-0000-000000000000}"/>
          </ac:spMkLst>
        </pc:spChg>
      </pc:sldChg>
      <pc:sldChg chg="modSp add">
        <pc:chgData name="Colin Vanden Heuvel" userId="AUvx8xUM+5jvHjzs2NrKo86064JsDoxIPoRa0xbdbPk=" providerId="None" clId="Web-{C84D6291-C6B9-4F1B-ABC6-420E8CBFE46E}" dt="2021-01-25T21:33:49.481" v="1458" actId="20577"/>
        <pc:sldMkLst>
          <pc:docMk/>
          <pc:sldMk cId="999638199" sldId="276"/>
        </pc:sldMkLst>
        <pc:spChg chg="mod">
          <ac:chgData name="Colin Vanden Heuvel" userId="AUvx8xUM+5jvHjzs2NrKo86064JsDoxIPoRa0xbdbPk=" providerId="None" clId="Web-{C84D6291-C6B9-4F1B-ABC6-420E8CBFE46E}" dt="2021-01-25T21:33:49.481" v="1458" actId="20577"/>
          <ac:spMkLst>
            <pc:docMk/>
            <pc:sldMk cId="999638199" sldId="276"/>
            <ac:spMk id="213" creationId="{00000000-0000-0000-0000-000000000000}"/>
          </ac:spMkLst>
        </pc:spChg>
        <pc:spChg chg="mod">
          <ac:chgData name="Colin Vanden Heuvel" userId="AUvx8xUM+5jvHjzs2NrKo86064JsDoxIPoRa0xbdbPk=" providerId="None" clId="Web-{C84D6291-C6B9-4F1B-ABC6-420E8CBFE46E}" dt="2021-01-25T21:24:39.489" v="585" actId="20577"/>
          <ac:spMkLst>
            <pc:docMk/>
            <pc:sldMk cId="999638199" sldId="276"/>
            <ac:spMk id="216" creationId="{00000000-0000-0000-0000-000000000000}"/>
          </ac:spMkLst>
        </pc:spChg>
      </pc:sldChg>
      <pc:sldChg chg="add del replId">
        <pc:chgData name="Colin Vanden Heuvel" userId="AUvx8xUM+5jvHjzs2NrKo86064JsDoxIPoRa0xbdbPk=" providerId="None" clId="Web-{C84D6291-C6B9-4F1B-ABC6-420E8CBFE46E}" dt="2021-01-25T22:49:34.430" v="2430"/>
        <pc:sldMkLst>
          <pc:docMk/>
          <pc:sldMk cId="1432359568" sldId="277"/>
        </pc:sldMkLst>
      </pc:sldChg>
      <pc:sldMasterChg chg="add addSldLayout">
        <pc:chgData name="Colin Vanden Heuvel" userId="AUvx8xUM+5jvHjzs2NrKo86064JsDoxIPoRa0xbdbPk=" providerId="None" clId="Web-{C84D6291-C6B9-4F1B-ABC6-420E8CBFE46E}" dt="2021-01-25T21:16:14.685" v="0"/>
        <pc:sldMasterMkLst>
          <pc:docMk/>
          <pc:sldMasterMk cId="0" sldId="2147483725"/>
        </pc:sldMasterMkLst>
        <pc:sldLayoutChg chg="add">
          <pc:chgData name="Colin Vanden Heuvel" userId="AUvx8xUM+5jvHjzs2NrKo86064JsDoxIPoRa0xbdbPk=" providerId="None" clId="Web-{C84D6291-C6B9-4F1B-ABC6-420E8CBFE46E}" dt="2021-01-25T21:16:14.685" v="0"/>
          <pc:sldLayoutMkLst>
            <pc:docMk/>
            <pc:sldMasterMk cId="0" sldId="2147483725"/>
            <pc:sldLayoutMk cId="0" sldId="2147483726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4.685" v="0"/>
          <pc:sldLayoutMkLst>
            <pc:docMk/>
            <pc:sldMasterMk cId="0" sldId="2147483725"/>
            <pc:sldLayoutMk cId="0" sldId="2147483727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4.685" v="0"/>
          <pc:sldLayoutMkLst>
            <pc:docMk/>
            <pc:sldMasterMk cId="0" sldId="2147483725"/>
            <pc:sldLayoutMk cId="0" sldId="2147483728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4.685" v="0"/>
          <pc:sldLayoutMkLst>
            <pc:docMk/>
            <pc:sldMasterMk cId="0" sldId="2147483725"/>
            <pc:sldLayoutMk cId="0" sldId="2147483729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4.685" v="0"/>
          <pc:sldLayoutMkLst>
            <pc:docMk/>
            <pc:sldMasterMk cId="0" sldId="2147483725"/>
            <pc:sldLayoutMk cId="0" sldId="2147483730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4.685" v="0"/>
          <pc:sldLayoutMkLst>
            <pc:docMk/>
            <pc:sldMasterMk cId="0" sldId="2147483725"/>
            <pc:sldLayoutMk cId="0" sldId="2147483731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4.685" v="0"/>
          <pc:sldLayoutMkLst>
            <pc:docMk/>
            <pc:sldMasterMk cId="0" sldId="2147483725"/>
            <pc:sldLayoutMk cId="0" sldId="2147483732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4.685" v="0"/>
          <pc:sldLayoutMkLst>
            <pc:docMk/>
            <pc:sldMasterMk cId="0" sldId="2147483725"/>
            <pc:sldLayoutMk cId="0" sldId="2147483733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4.685" v="0"/>
          <pc:sldLayoutMkLst>
            <pc:docMk/>
            <pc:sldMasterMk cId="0" sldId="2147483725"/>
            <pc:sldLayoutMk cId="0" sldId="2147483734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4.685" v="0"/>
          <pc:sldLayoutMkLst>
            <pc:docMk/>
            <pc:sldMasterMk cId="0" sldId="2147483725"/>
            <pc:sldLayoutMk cId="0" sldId="2147483735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4.685" v="0"/>
          <pc:sldLayoutMkLst>
            <pc:docMk/>
            <pc:sldMasterMk cId="0" sldId="2147483725"/>
            <pc:sldLayoutMk cId="0" sldId="2147483736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4.685" v="0"/>
          <pc:sldLayoutMkLst>
            <pc:docMk/>
            <pc:sldMasterMk cId="0" sldId="2147483725"/>
            <pc:sldLayoutMk cId="0" sldId="2147483737"/>
          </pc:sldLayoutMkLst>
        </pc:sldLayoutChg>
      </pc:sldMasterChg>
      <pc:sldMasterChg chg="add addSldLayout">
        <pc:chgData name="Colin Vanden Heuvel" userId="AUvx8xUM+5jvHjzs2NrKo86064JsDoxIPoRa0xbdbPk=" providerId="None" clId="Web-{C84D6291-C6B9-4F1B-ABC6-420E8CBFE46E}" dt="2021-01-25T21:16:15.139" v="1"/>
        <pc:sldMasterMkLst>
          <pc:docMk/>
          <pc:sldMasterMk cId="0" sldId="2147483738"/>
        </pc:sldMasterMkLst>
        <pc:sldLayoutChg chg="add">
          <pc:chgData name="Colin Vanden Heuvel" userId="AUvx8xUM+5jvHjzs2NrKo86064JsDoxIPoRa0xbdbPk=" providerId="None" clId="Web-{C84D6291-C6B9-4F1B-ABC6-420E8CBFE46E}" dt="2021-01-25T21:16:15.139" v="1"/>
          <pc:sldLayoutMkLst>
            <pc:docMk/>
            <pc:sldMasterMk cId="0" sldId="2147483738"/>
            <pc:sldLayoutMk cId="0" sldId="2147483739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5.139" v="1"/>
          <pc:sldLayoutMkLst>
            <pc:docMk/>
            <pc:sldMasterMk cId="0" sldId="2147483738"/>
            <pc:sldLayoutMk cId="0" sldId="2147483740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5.139" v="1"/>
          <pc:sldLayoutMkLst>
            <pc:docMk/>
            <pc:sldMasterMk cId="0" sldId="2147483738"/>
            <pc:sldLayoutMk cId="0" sldId="2147483741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5.139" v="1"/>
          <pc:sldLayoutMkLst>
            <pc:docMk/>
            <pc:sldMasterMk cId="0" sldId="2147483738"/>
            <pc:sldLayoutMk cId="0" sldId="2147483742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5.139" v="1"/>
          <pc:sldLayoutMkLst>
            <pc:docMk/>
            <pc:sldMasterMk cId="0" sldId="2147483738"/>
            <pc:sldLayoutMk cId="0" sldId="2147483743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5.139" v="1"/>
          <pc:sldLayoutMkLst>
            <pc:docMk/>
            <pc:sldMasterMk cId="0" sldId="2147483738"/>
            <pc:sldLayoutMk cId="0" sldId="2147483744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5.139" v="1"/>
          <pc:sldLayoutMkLst>
            <pc:docMk/>
            <pc:sldMasterMk cId="0" sldId="2147483738"/>
            <pc:sldLayoutMk cId="0" sldId="2147483745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5.139" v="1"/>
          <pc:sldLayoutMkLst>
            <pc:docMk/>
            <pc:sldMasterMk cId="0" sldId="2147483738"/>
            <pc:sldLayoutMk cId="0" sldId="2147483746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5.139" v="1"/>
          <pc:sldLayoutMkLst>
            <pc:docMk/>
            <pc:sldMasterMk cId="0" sldId="2147483738"/>
            <pc:sldLayoutMk cId="0" sldId="2147483747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5.139" v="1"/>
          <pc:sldLayoutMkLst>
            <pc:docMk/>
            <pc:sldMasterMk cId="0" sldId="2147483738"/>
            <pc:sldLayoutMk cId="0" sldId="2147483748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5.139" v="1"/>
          <pc:sldLayoutMkLst>
            <pc:docMk/>
            <pc:sldMasterMk cId="0" sldId="2147483738"/>
            <pc:sldLayoutMk cId="0" sldId="2147483749"/>
          </pc:sldLayoutMkLst>
        </pc:sldLayoutChg>
        <pc:sldLayoutChg chg="add">
          <pc:chgData name="Colin Vanden Heuvel" userId="AUvx8xUM+5jvHjzs2NrKo86064JsDoxIPoRa0xbdbPk=" providerId="None" clId="Web-{C84D6291-C6B9-4F1B-ABC6-420E8CBFE46E}" dt="2021-01-25T21:16:15.139" v="1"/>
          <pc:sldLayoutMkLst>
            <pc:docMk/>
            <pc:sldMasterMk cId="0" sldId="2147483738"/>
            <pc:sldLayoutMk cId="0" sldId="21474837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6C4A938-D614-4164-9593-CEEBFB276D7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777240" y="4840560"/>
            <a:ext cx="6217200" cy="395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402440" y="9553680"/>
            <a:ext cx="336744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AD05139-05E7-4DEE-803E-20698D0AF59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745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0800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470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8400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827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4304293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1222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1844278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4054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6910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89018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66601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8090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8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9556770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074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0013100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2379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7727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4726714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9601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7847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3232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55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3041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164200" y="6656400"/>
            <a:ext cx="1569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University of </a:t>
            </a:r>
            <a:r>
              <a:rPr lang="en-US" sz="800" b="0" strike="noStrike" spc="-1">
                <a:solidFill>
                  <a:srgbClr val="C00000"/>
                </a:solidFill>
                <a:latin typeface="Calibri"/>
                <a:ea typeface="DejaVu Sans"/>
              </a:rPr>
              <a:t>Wisconsin</a:t>
            </a: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-Madison</a:t>
            </a:r>
            <a:endParaRPr lang="en-US" sz="8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164200" y="6656400"/>
            <a:ext cx="1569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University of </a:t>
            </a:r>
            <a:r>
              <a:rPr lang="en-US" sz="800" b="0" strike="noStrike" spc="-1">
                <a:solidFill>
                  <a:srgbClr val="C00000"/>
                </a:solidFill>
                <a:latin typeface="Calibri"/>
                <a:ea typeface="DejaVu Sans"/>
              </a:rPr>
              <a:t>Wisconsin</a:t>
            </a: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-Madison</a:t>
            </a:r>
            <a:endParaRPr lang="en-US" sz="8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164200" y="6656400"/>
            <a:ext cx="1569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University of </a:t>
            </a:r>
            <a:r>
              <a:rPr lang="en-US" sz="800" b="0" strike="noStrike" spc="-1">
                <a:solidFill>
                  <a:srgbClr val="C00000"/>
                </a:solidFill>
                <a:latin typeface="Calibri"/>
                <a:ea typeface="DejaVu Sans"/>
              </a:rPr>
              <a:t>Wisconsin</a:t>
            </a: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-Madison</a:t>
            </a:r>
            <a:endParaRPr lang="en-US" sz="8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Wisconsin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18559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164200" y="6656400"/>
            <a:ext cx="1567080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University of </a:t>
            </a:r>
            <a:r>
              <a:rPr lang="en-US" sz="800" b="0" strike="noStrike" spc="-1">
                <a:solidFill>
                  <a:srgbClr val="C00000"/>
                </a:solidFill>
                <a:latin typeface="Calibri"/>
                <a:ea typeface="DejaVu Sans"/>
              </a:rPr>
              <a:t>Wisconsin</a:t>
            </a: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-Madison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164200" y="6656400"/>
            <a:ext cx="1567440" cy="33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University of </a:t>
            </a:r>
            <a:r>
              <a:rPr lang="en-US" sz="800" b="0" strike="noStrike" spc="-1">
                <a:solidFill>
                  <a:srgbClr val="C00000"/>
                </a:solidFill>
                <a:latin typeface="Calibri"/>
                <a:ea typeface="DejaVu Sans"/>
              </a:rPr>
              <a:t>Wisconsin</a:t>
            </a: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-Madison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ty.org/" TargetMode="External"/><Relationship Id="rId2" Type="http://schemas.openxmlformats.org/officeDocument/2006/relationships/hyperlink" Target="https://www.howtogeek.com/336775/how-to-enable-and-use-windows-10s-built-in-ssh-comman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inscp.net/eng/index.ph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ysadmin@sbel.wisc.edu" TargetMode="External"/><Relationship Id="rId2" Type="http://schemas.openxmlformats.org/officeDocument/2006/relationships/hyperlink" Target="mailto:negrut@wisc.edu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15" y="3282215"/>
            <a:ext cx="9140792" cy="823393"/>
          </a:xfrm>
        </p:spPr>
        <p:txBody>
          <a:bodyPr/>
          <a:lstStyle/>
          <a:p>
            <a:r>
              <a:rPr lang="en-US"/>
              <a:t>Using Euler &amp; Slurm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64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12191400" cy="8226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Slurm Concepts</a:t>
            </a:r>
            <a:endParaRPr lang="en-US" sz="36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47240" y="1495080"/>
            <a:ext cx="11960280" cy="493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94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70C0"/>
                </a:solidFill>
                <a:latin typeface="Calibri"/>
              </a:rPr>
              <a:t>Slurm Partition</a:t>
            </a:r>
            <a:endParaRPr lang="en-US" sz="2400" b="0" strike="noStrike" spc="-1" dirty="0">
              <a:solidFill>
                <a:srgbClr val="0070C0"/>
              </a:solidFill>
              <a:latin typeface="Arial"/>
            </a:endParaRPr>
          </a:p>
          <a:p>
            <a:pPr marL="863600" lvl="1" indent="-323215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 partition is 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logical chunk of Euler</a:t>
            </a:r>
          </a:p>
          <a:p>
            <a:pPr marL="863600" lvl="1" indent="-323215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Each partition has its own priority rules, job queue, and time limit</a:t>
            </a:r>
            <a:endParaRPr lang="en-US" sz="1800" b="0" strike="noStrike" spc="-1">
              <a:solidFill>
                <a:srgbClr val="729FCF"/>
              </a:solid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What hardware is assigned to which partition is the decision of the administrator</a:t>
            </a:r>
            <a:endParaRPr lang="en-US" sz="1800" b="0" strike="noStrike" spc="-1" dirty="0">
              <a:solidFill>
                <a:srgbClr val="729FCF"/>
              </a:solid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Euler uses partitions to enforce user priority</a:t>
            </a:r>
            <a:endParaRPr lang="en-US" sz="1800" b="0" strike="noStrike" spc="-1" dirty="0">
              <a:solidFill>
                <a:srgbClr val="729FCF"/>
              </a:solidFill>
              <a:latin typeface="Arial"/>
            </a:endParaRPr>
          </a:p>
          <a:p>
            <a:pPr marL="864000" lvl="1" indent="-32364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1" spc="-1" dirty="0">
                <a:solidFill>
                  <a:srgbClr val="C00000"/>
                </a:solidFill>
                <a:latin typeface="Calibri"/>
              </a:rPr>
              <a:t>NOTE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: Students in classes using Euler should only use the partition called “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wacc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” (from Wisconsin Applied Computing Center)</a:t>
            </a:r>
          </a:p>
          <a:p>
            <a:pPr marL="1320800" lvl="2" indent="-323215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The flag </a:t>
            </a:r>
            <a:r>
              <a:rPr lang="en-US" b="1" spc="-1">
                <a:solidFill>
                  <a:srgbClr val="000000"/>
                </a:solidFill>
                <a:latin typeface="Consolas"/>
              </a:rPr>
              <a:t>-p wacc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 enables this behavior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729FCF"/>
              </a:solid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11458080" y="6522120"/>
            <a:ext cx="69228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F8934FF-7B1C-4778-9979-B54A50000A5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12191400" cy="8226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Slurm Concepts</a:t>
            </a:r>
            <a:endParaRPr lang="en-US" sz="36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47240" y="1495080"/>
            <a:ext cx="11960280" cy="493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000"/>
          </a:bodyPr>
          <a:lstStyle/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70C0"/>
                </a:solidFill>
                <a:latin typeface="Calibri"/>
              </a:rPr>
              <a:t>Slurm Task</a:t>
            </a:r>
            <a:endParaRPr lang="en-US" sz="2400" b="0" strike="noStrike" spc="-1" dirty="0">
              <a:solidFill>
                <a:srgbClr val="0070C0"/>
              </a:solid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Describes a single invocation of a script or job command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For many jobs, there is only one task that sequentially executes each line of the job script</a:t>
            </a:r>
            <a:endParaRPr lang="en-US" sz="1800" b="0" strike="noStrike" spc="-1" dirty="0">
              <a:solidFill>
                <a:srgbClr val="729FCF"/>
              </a:solid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Distributed jobs such as those using MPI or client-server protocols sometimes have multiple tasks which run different parts of the script in tandem</a:t>
            </a:r>
            <a:endParaRPr lang="en-US" sz="1800" b="0" strike="noStrike" spc="-1" dirty="0">
              <a:solidFill>
                <a:srgbClr val="729FCF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70C0"/>
                </a:solidFill>
                <a:latin typeface="Calibri"/>
              </a:rPr>
              <a:t>Slurm Thread</a:t>
            </a:r>
            <a:endParaRPr lang="en-US" sz="2400" b="0" strike="noStrike" spc="-1" dirty="0">
              <a:solidFill>
                <a:srgbClr val="0070C0"/>
              </a:solid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Describes a concurrent logical path of execution that can be run by a CPU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Slurm will usually allocate one hardware thread per CPU that you request, but will not assign threads from different jobs to the same physical CPU core</a:t>
            </a:r>
            <a:endParaRPr lang="en-US" sz="18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729FCF"/>
              </a:solid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11458080" y="6522120"/>
            <a:ext cx="69228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F8934FF-7B1C-4778-9979-B54A50000A5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05249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0"/>
            <a:ext cx="12191400" cy="8226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alibri Light"/>
              </a:rPr>
              <a:t>General concept: A Shell Script</a:t>
            </a:r>
            <a:endParaRPr lang="en-US" sz="3600" b="0" strike="noStrike" spc="-1" dirty="0">
              <a:solidFill>
                <a:srgbClr val="729FCF"/>
              </a:solid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164280" y="1182240"/>
            <a:ext cx="5639760" cy="517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5B9BD5"/>
                </a:solidFill>
                <a:latin typeface="Consolas"/>
              </a:rPr>
              <a:t>#!/usr/bin/env bash</a:t>
            </a: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The “shebang” or hash-bang operator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</a:rPr>
              <a:t>#!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specifies the absolute path to the interpreter to use for a script</a:t>
            </a: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Classically, this would be something like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</a:rPr>
              <a:t>#!/bin/sh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or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</a:rPr>
              <a:t>#!/bin/bash</a:t>
            </a: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We opted for a more modern command, using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</a:rPr>
              <a:t>/usr/bin/env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to locate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</a:rPr>
              <a:t>bash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in our environment</a:t>
            </a: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5B9BD5"/>
                </a:solidFill>
                <a:latin typeface="Consolas"/>
              </a:rPr>
              <a:t>name_str</a:t>
            </a:r>
            <a:r>
              <a:rPr lang="en-US" sz="2400" b="1" strike="noStrike" spc="-1">
                <a:solidFill>
                  <a:srgbClr val="000000"/>
                </a:solidFill>
                <a:latin typeface="Consolas"/>
              </a:rPr>
              <a:t>=</a:t>
            </a: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Just like in the shell, we can declare variables</a:t>
            </a: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70AD47"/>
                </a:solidFill>
                <a:latin typeface="Calibri"/>
              </a:rPr>
              <a:t>echo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“</a:t>
            </a:r>
            <a:r>
              <a:rPr lang="en-US" sz="2400" b="0" strike="noStrike" spc="-1">
                <a:solidFill>
                  <a:srgbClr val="ED7D31"/>
                </a:solidFill>
                <a:latin typeface="Calibri"/>
              </a:rPr>
              <a:t>...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”</a:t>
            </a: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Again, just like in the shell, we can run commands and their arguments will be substituted and expanded as normal.</a:t>
            </a: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70AD47"/>
                </a:solidFill>
                <a:latin typeface="Calibri"/>
              </a:rPr>
              <a:t>read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name_str</a:t>
            </a: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</a:rPr>
              <a:t>read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command takes a line of input from the user and stores it in the given variable</a:t>
            </a: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</a:rPr>
              <a:t>bash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</a:rPr>
              <a:t>hello.sh</a:t>
            </a: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Running a script is as easy as invoking it in the shell</a:t>
            </a: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It is also possible to run a script as if it were a program by marking it executable using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</a:rPr>
              <a:t>chmod +x</a:t>
            </a: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1458080" y="6522120"/>
            <a:ext cx="69228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F5DDE80-3072-4EAE-848B-84DE1A25C34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491040" y="1182240"/>
            <a:ext cx="5258880" cy="2768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#!/usr/bin/env bash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5B9BD5"/>
                </a:solidFill>
                <a:latin typeface="Consolas"/>
                <a:ea typeface="DejaVu Sans"/>
              </a:rPr>
              <a:t>name_str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70AD47"/>
                </a:solidFill>
                <a:latin typeface="Consolas"/>
                <a:ea typeface="DejaVu Sans"/>
              </a:rPr>
              <a:t>echo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“</a:t>
            </a:r>
            <a:r>
              <a:rPr lang="en-US" sz="1100" b="0" strike="noStrike" spc="-1" dirty="0">
                <a:solidFill>
                  <a:srgbClr val="ED7D31"/>
                </a:solidFill>
                <a:latin typeface="Consolas"/>
                <a:ea typeface="DejaVu Sans"/>
              </a:rPr>
              <a:t>What is your name? 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”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70AD47"/>
                </a:solidFill>
                <a:latin typeface="Consolas"/>
                <a:ea typeface="DejaVu Sans"/>
              </a:rPr>
              <a:t>read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name_str</a:t>
            </a:r>
            <a:endParaRPr lang="en-US" sz="1100" b="0" strike="noStrike" spc="-1" dirty="0" err="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70AD47"/>
                </a:solidFill>
                <a:latin typeface="Consolas"/>
                <a:ea typeface="DejaVu Sans"/>
              </a:rPr>
              <a:t>echo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“</a:t>
            </a:r>
            <a:r>
              <a:rPr lang="en-US" sz="1100" b="0" strike="noStrike" spc="-1" dirty="0">
                <a:solidFill>
                  <a:srgbClr val="ED7D31"/>
                </a:solidFill>
                <a:latin typeface="Consolas"/>
                <a:ea typeface="DejaVu Sans"/>
              </a:rPr>
              <a:t>Hello, </a:t>
            </a:r>
            <a:r>
              <a:rPr lang="en-US" sz="1100" b="1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$</a:t>
            </a:r>
            <a:r>
              <a:rPr lang="en-US" sz="1100" b="1" strike="noStrike" spc="-1" dirty="0" err="1">
                <a:solidFill>
                  <a:srgbClr val="5B9BD5"/>
                </a:solidFill>
                <a:latin typeface="Consolas"/>
                <a:ea typeface="DejaVu Sans"/>
              </a:rPr>
              <a:t>name_str</a:t>
            </a:r>
            <a:r>
              <a:rPr lang="en-US" sz="1100" b="0" strike="noStrike" spc="-1" dirty="0">
                <a:solidFill>
                  <a:srgbClr val="ED7D31"/>
                </a:solidFill>
                <a:latin typeface="Consolas"/>
                <a:ea typeface="DejaVu Sans"/>
              </a:rPr>
              <a:t>!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”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DejaVu Sans"/>
              </a:rPr>
              <a:t>[</a:t>
            </a:r>
            <a:r>
              <a:rPr lang="en-US" sz="1100" b="0" strike="noStrike" spc="-1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DejaVu Sans"/>
              </a:rPr>
              <a:t>dan@euler</a:t>
            </a:r>
            <a:r>
              <a:rPr lang="en-US" sz="11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DejaVu Sans"/>
              </a:rPr>
              <a:t> ~]$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bash hello.sh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What is your name?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Dan</a:t>
            </a:r>
            <a:endParaRPr lang="en-US" sz="11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Hello, Dan!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455040" y="4222800"/>
            <a:ext cx="5258880" cy="22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shell script is just a series of shell commands</a:t>
            </a: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commands are read and executed as if you had typed them at the shell prompt</a:t>
            </a: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0"/>
            <a:ext cx="12191400" cy="8226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alibri Light"/>
              </a:rPr>
              <a:t>Slurm Specific batch </a:t>
            </a:r>
            <a:r>
              <a:rPr lang="en-US" sz="3600" spc="-1" dirty="0">
                <a:solidFill>
                  <a:srgbClr val="FFFFFF"/>
                </a:solidFill>
                <a:latin typeface="Calibri Light"/>
              </a:rPr>
              <a:t>s</a:t>
            </a:r>
            <a:r>
              <a:rPr lang="en-US" sz="3600" b="0" strike="noStrike" spc="-1" dirty="0">
                <a:solidFill>
                  <a:srgbClr val="FFFFFF"/>
                </a:solidFill>
                <a:latin typeface="Calibri Light"/>
              </a:rPr>
              <a:t>cripts are run with “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onsolas" panose="020B0609020204030204" pitchFamily="49" charset="0"/>
              </a:rPr>
              <a:t>sbatch</a:t>
            </a:r>
            <a:r>
              <a:rPr lang="en-US" sz="3600" b="0" strike="noStrike" spc="-1" dirty="0">
                <a:solidFill>
                  <a:srgbClr val="FFFFFF"/>
                </a:solidFill>
                <a:latin typeface="Calibri Light"/>
              </a:rPr>
              <a:t>” (Slurm batch)</a:t>
            </a:r>
            <a:endParaRPr lang="en-US" sz="3600" b="0" strike="noStrike" spc="-1" dirty="0">
              <a:solidFill>
                <a:srgbClr val="729FCF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164280" y="1182240"/>
            <a:ext cx="5639760" cy="517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30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5B9BD5"/>
                </a:solidFill>
                <a:latin typeface="Consolas"/>
              </a:rPr>
              <a:t>#SBATCH 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/>
              </a:rPr>
              <a:t>...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330">
              <a:spcBef>
                <a:spcPts val="499"/>
              </a:spcBef>
              <a:buClr>
                <a:srgbClr val="5B9BD5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5B9BD5"/>
                </a:solidFill>
                <a:latin typeface="Calibri"/>
              </a:rPr>
              <a:t>#SBATCH </a:t>
            </a:r>
            <a:r>
              <a:rPr lang="en-US" sz="2000" spc="-1">
                <a:latin typeface="Calibri"/>
              </a:rPr>
              <a:t>is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used to set flag[s] that will be passed to </a:t>
            </a:r>
            <a:r>
              <a:rPr lang="en-US" sz="2000" spc="-1">
                <a:solidFill>
                  <a:srgbClr val="000000"/>
                </a:solidFill>
                <a:latin typeface="Calibri"/>
              </a:rPr>
              <a:t>the Slurm job</a:t>
            </a: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--job-name : the name of the job in the scheduler database</a:t>
            </a:r>
            <a:endParaRPr lang="en-US" sz="1800" b="0" strike="noStrike" spc="-1" dirty="0">
              <a:solidFill>
                <a:srgbClr val="729FCF"/>
              </a:solidFill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--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cpus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-per-task : the number of CPU threads that will be allocated for each task</a:t>
            </a:r>
            <a:endParaRPr lang="en-US" sz="18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33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000" b="1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#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character is recognized as a comment by bash, so these directives don’t interfere with the script itself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onsolas"/>
              </a:rPr>
              <a:t>cd </a:t>
            </a:r>
            <a:r>
              <a:rPr lang="en-US" sz="2400" b="0" strike="noStrike" spc="-1" dirty="0">
                <a:solidFill>
                  <a:srgbClr val="ED7D31"/>
                </a:solidFill>
                <a:latin typeface="Consolas"/>
              </a:rPr>
              <a:t>$SLURM_SUBMIT_DIR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Slurm sets some environment variables when it executes a script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33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In this case, we </a:t>
            </a:r>
            <a:r>
              <a:rPr lang="en-US" sz="2000" b="1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cd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to the directory where the script is submitted from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70AD47"/>
                </a:solidFill>
                <a:latin typeface="Consolas"/>
              </a:rPr>
              <a:t>sbatch</a:t>
            </a:r>
            <a:r>
              <a:rPr lang="en-US" sz="2400" b="0" strike="noStrike" spc="-1" dirty="0">
                <a:solidFill>
                  <a:srgbClr val="000000"/>
                </a:solidFill>
                <a:latin typeface="Consolas"/>
              </a:rPr>
              <a:t> hello_slurm.sh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Submit a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scheduling script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to Slurm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1458080" y="6522120"/>
            <a:ext cx="69228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E38BEDA-604F-469F-90A6-DFE921B6F50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147240" y="6525720"/>
            <a:ext cx="2566440" cy="20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alibri"/>
              </a:rPr>
              <a:t>[https://cmake.org/cmake-tutorial/]</a:t>
            </a:r>
            <a:endParaRPr lang="en-US" sz="6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491040" y="1182240"/>
            <a:ext cx="3637012" cy="2051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#!/usr/bin/env bash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#SBATCH 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--job-name=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HelloScript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#SBATCH</a:t>
            </a:r>
            <a:r>
              <a:rPr lang="en-US" sz="1100" b="0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 </a:t>
            </a:r>
            <a:r>
              <a:rPr lang="en-US" sz="11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-p </a:t>
            </a:r>
            <a:r>
              <a:rPr lang="en-US" sz="1100" b="1" spc="-1" err="1">
                <a:solidFill>
                  <a:srgbClr val="000000"/>
                </a:solidFill>
                <a:latin typeface="Consolas"/>
                <a:ea typeface="DejaVu Sans"/>
              </a:rPr>
              <a:t>wacc</a:t>
            </a:r>
            <a:endParaRPr lang="en-US" sz="1100" b="1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#SBATCH 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ntasks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=1 --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cpus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-per-task=1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#SBATCH 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--time=0-00:00:10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#SBATCH 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--output=“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hello_output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-%j.txt”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cd </a:t>
            </a:r>
            <a:r>
              <a:rPr lang="en-US" sz="1100" b="0" strike="noStrike" spc="-1" dirty="0">
                <a:solidFill>
                  <a:srgbClr val="ED7D31"/>
                </a:solidFill>
                <a:latin typeface="Consolas"/>
                <a:ea typeface="DejaVu Sans"/>
              </a:rPr>
              <a:t>$SLURM_SUBMIT_DIR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name_str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=“World”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echo “Hello, $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name_str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!”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491040" y="4756320"/>
            <a:ext cx="5258880" cy="1677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batch script is a type of interpreted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 which runs </a:t>
            </a:r>
            <a:r>
              <a:rPr lang="en-US" sz="2000" spc="-1">
                <a:solidFill>
                  <a:srgbClr val="000000"/>
                </a:solidFill>
                <a:latin typeface="Calibri"/>
                <a:ea typeface="DejaVu Sans"/>
              </a:rPr>
              <a:t>shell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commands, often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without the need for user interaction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Inside a batch file, a statement beginning with </a:t>
            </a:r>
            <a:r>
              <a:rPr lang="en-US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#SBATCH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represents a Slurm directive</a:t>
            </a: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4D0E8FD0-8A44-484D-979D-8299C93761DB}"/>
              </a:ext>
            </a:extLst>
          </p:cNvPr>
          <p:cNvSpPr/>
          <p:nvPr/>
        </p:nvSpPr>
        <p:spPr>
          <a:xfrm>
            <a:off x="491040" y="3423002"/>
            <a:ext cx="3637012" cy="128742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[</a:t>
            </a:r>
            <a:r>
              <a:rPr lang="en-US" sz="1100" b="0" strike="noStrike" spc="-1" err="1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dan@euler</a:t>
            </a: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 ~]$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1" strike="noStrike" spc="-1" err="1">
                <a:solidFill>
                  <a:srgbClr val="70AD47"/>
                </a:solidFill>
                <a:latin typeface="Consolas"/>
                <a:ea typeface="DejaVu Sans"/>
              </a:rPr>
              <a:t>sbatch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hello_slurm.sh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Submitted batch job 1975385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endParaRPr lang="en-US" sz="1100" spc="-1" dirty="0">
              <a:solidFill>
                <a:srgbClr val="000000"/>
              </a:solidFill>
              <a:latin typeface="Consola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[</a:t>
            </a:r>
            <a:r>
              <a:rPr lang="en-US" sz="1100" b="0" strike="noStrike" spc="-1" err="1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dan@euler</a:t>
            </a: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 ~]$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cat hello_output-1975385.txt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Hello, World!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019638-9B6C-40CE-A022-D100F6233E82}"/>
              </a:ext>
            </a:extLst>
          </p:cNvPr>
          <p:cNvSpPr/>
          <p:nvPr/>
        </p:nvSpPr>
        <p:spPr>
          <a:xfrm>
            <a:off x="4128052" y="2023219"/>
            <a:ext cx="1857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latin typeface="Calibri Light"/>
              </a:rPr>
              <a:t>Slurm batch script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779354-C292-45D4-8462-1183CBB287AB}"/>
              </a:ext>
            </a:extLst>
          </p:cNvPr>
          <p:cNvSpPr/>
          <p:nvPr/>
        </p:nvSpPr>
        <p:spPr>
          <a:xfrm>
            <a:off x="4068417" y="3476660"/>
            <a:ext cx="1533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latin typeface="Calibri Light"/>
              </a:rPr>
              <a:t>How you then </a:t>
            </a:r>
            <a:br>
              <a:rPr lang="en-US" spc="-1" dirty="0">
                <a:latin typeface="Calibri Light"/>
              </a:rPr>
            </a:br>
            <a:r>
              <a:rPr lang="en-US" spc="-1" dirty="0">
                <a:latin typeface="Calibri Light"/>
              </a:rPr>
              <a:t>use </a:t>
            </a:r>
            <a:r>
              <a:rPr lang="en-US" spc="-1" dirty="0" err="1">
                <a:latin typeface="Consolas" panose="020B0609020204030204" pitchFamily="49" charset="0"/>
              </a:rPr>
              <a:t>sbatch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A0292E47-9CC0-4FE6-87E8-74AE4D3E474D}"/>
              </a:ext>
            </a:extLst>
          </p:cNvPr>
          <p:cNvSpPr/>
          <p:nvPr/>
        </p:nvSpPr>
        <p:spPr>
          <a:xfrm rot="10800000">
            <a:off x="4177977" y="2357811"/>
            <a:ext cx="364435" cy="5499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C15C7871-A3D4-4DF1-8ECB-D545B7AA6A56}"/>
              </a:ext>
            </a:extLst>
          </p:cNvPr>
          <p:cNvSpPr/>
          <p:nvPr/>
        </p:nvSpPr>
        <p:spPr>
          <a:xfrm rot="10800000">
            <a:off x="4154205" y="4074509"/>
            <a:ext cx="364435" cy="5499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12191400" cy="8226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Breaking it Down - Basics</a:t>
            </a:r>
            <a:endParaRPr lang="en-US" sz="36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80520" y="1486440"/>
            <a:ext cx="5630400" cy="48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85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latin typeface="Consolas"/>
              </a:rPr>
              <a:t>#!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header tells the system to interpret our file as a bash script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next thing that goes in the file are the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Slurm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directives specified via </a:t>
            </a:r>
            <a:r>
              <a:rPr lang="en-US" sz="2400" spc="-1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#SBATCH</a:t>
            </a:r>
            <a:endParaRPr lang="en-US" sz="24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Consolas"/>
            </a:endParaRPr>
          </a:p>
          <a:p>
            <a:pPr marL="685800" lvl="1" indent="-22733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You </a:t>
            </a:r>
            <a:r>
              <a:rPr lang="en-US" sz="2000" b="1" strike="noStrike" spc="-1" dirty="0">
                <a:solidFill>
                  <a:srgbClr val="C00000"/>
                </a:solidFill>
                <a:latin typeface="Calibri"/>
              </a:rPr>
              <a:t>must</a:t>
            </a:r>
            <a:r>
              <a:rPr lang="en-US" sz="2000" b="0" strike="noStrike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use the </a:t>
            </a:r>
            <a:r>
              <a:rPr lang="en-US" sz="2000" b="1" strike="noStrike" spc="-1" err="1">
                <a:solidFill>
                  <a:srgbClr val="000000"/>
                </a:solidFill>
                <a:latin typeface="Consolas"/>
              </a:rPr>
              <a:t>wacc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partition for this class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It can be helpful to give your job a name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Specifying an output file is helpful too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1458080" y="6522120"/>
            <a:ext cx="69228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23A763B-418B-493B-87A8-237491B9DFC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6339960" y="1024560"/>
            <a:ext cx="5719680" cy="527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#!/</a:t>
            </a:r>
            <a:r>
              <a:rPr lang="en-US" sz="1100" b="0" strike="noStrike" spc="-1" dirty="0" err="1">
                <a:solidFill>
                  <a:srgbClr val="4472C4"/>
                </a:solidFill>
                <a:latin typeface="Consolas"/>
                <a:ea typeface="DejaVu Sans"/>
              </a:rPr>
              <a:t>usr</a:t>
            </a: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/bin/env bash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#SBATCH –p </a:t>
            </a:r>
            <a:r>
              <a:rPr lang="en-US" sz="1100" b="0" strike="noStrike" spc="-1" dirty="0" err="1">
                <a:solidFill>
                  <a:srgbClr val="4472C4"/>
                </a:solidFill>
                <a:latin typeface="Consolas"/>
                <a:ea typeface="DejaVu Sans"/>
              </a:rPr>
              <a:t>wacc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#SBATCH --job-name=</a:t>
            </a:r>
            <a:r>
              <a:rPr lang="en-US" sz="1100" b="0" strike="noStrike" spc="-1" dirty="0" err="1">
                <a:solidFill>
                  <a:srgbClr val="4472C4"/>
                </a:solidFill>
                <a:latin typeface="Consolas"/>
                <a:ea typeface="DejaVu Sans"/>
              </a:rPr>
              <a:t>DansAwesomeJob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#SBATCH --output=job_output-%j.txt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0"/>
            <a:ext cx="12191400" cy="8226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Breaking it Down - Time Limit</a:t>
            </a:r>
            <a:endParaRPr lang="en-US" sz="36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80520" y="1486440"/>
            <a:ext cx="5630400" cy="48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4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Choosing a Time Limit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Slurm scheduler is much more deft if users give accurate estimates for how long their jobs will take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If you don’t know for sure, just add 50% onto your best guess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If you leave it blank, your job will try to request the maximum possible time 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33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>
                <a:solidFill>
                  <a:srgbClr val="000000"/>
                </a:solidFill>
                <a:latin typeface="Calibri"/>
              </a:rPr>
              <a:t>60 minutes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for jobs on </a:t>
            </a:r>
            <a:r>
              <a:rPr lang="en-US" sz="2000" b="1" strike="noStrike" spc="-1" err="1">
                <a:latin typeface="Consolas"/>
              </a:rPr>
              <a:t>wacc</a:t>
            </a:r>
            <a:endParaRPr lang="en-US" sz="2000" b="1" strike="noStrike" spc="-1">
              <a:latin typeface="Consola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Using too long of a time limit may cause unnecessary delays in launching your job</a:t>
            </a:r>
          </a:p>
          <a:p>
            <a:pPr marL="1143000" lvl="2" indent="-22733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>
                <a:solidFill>
                  <a:srgbClr val="000000"/>
                </a:solidFill>
                <a:latin typeface="Calibri"/>
              </a:rPr>
              <a:t>It might take a while to find a </a:t>
            </a:r>
            <a:r>
              <a:rPr lang="en-US" sz="2000" spc="-1">
                <a:solidFill>
                  <a:srgbClr val="000000"/>
                </a:solidFill>
                <a:latin typeface="Calibri"/>
                <a:cs typeface="Calibri"/>
              </a:rPr>
              <a:t>find a 60 min time slot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11458080" y="6522120"/>
            <a:ext cx="69228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59B1A57-0157-4913-92C6-2EAB17764D9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6339960" y="1024560"/>
            <a:ext cx="5719680" cy="527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#!/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usr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/bin/env bash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–p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wacc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--job-name=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DansAwesomeJob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--output=job_output-%j.txt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#SBATCH --time=0-00:15:00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0"/>
            <a:ext cx="12191400" cy="8226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Breaking it Down - CPU Cores</a:t>
            </a:r>
            <a:endParaRPr lang="en-US" sz="36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0520" y="1486440"/>
            <a:ext cx="5630400" cy="48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Requesting CPU Cores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There are three common possibilities 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For simple jobs, you usually only need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one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core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For multithreaded jobs, request however many cores your program will use with 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</a:rPr>
              <a:t>--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urier New"/>
              </a:rPr>
              <a:t>cpus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</a:rPr>
              <a:t>-per-task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or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</a:rPr>
              <a:t> -c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Slurm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does the dirty work needed to pick out threads and physical cores for you</a:t>
            </a:r>
            <a:endParaRPr lang="en-US" sz="18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For MPI software, you will need to request some number of ranks using 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</a:rPr>
              <a:t>--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urier New"/>
              </a:rPr>
              <a:t>ntasks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or 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</a:rPr>
              <a:t>--nodes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with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</a:rPr>
              <a:t>--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urier New"/>
              </a:rPr>
              <a:t>ntasks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</a:rPr>
              <a:t>-per-node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Do not request more cores than your program can use; it is wasteful and can prevent other cluster users from getting their work done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11458080" y="6522120"/>
            <a:ext cx="69228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E3164F3-7325-4E00-B11D-85C7CFE6FA1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6339960" y="1024560"/>
            <a:ext cx="5719680" cy="527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#!/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usr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/bin/env bash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–p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wacc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--job-name=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DansAwesomeJob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--output=job_output-%j.txt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--time=0-00:15:00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#SBATCH --nodes=2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#SBATCH --</a:t>
            </a:r>
            <a:r>
              <a:rPr lang="en-US" sz="1100" b="0" strike="noStrike" spc="-1" dirty="0" err="1">
                <a:solidFill>
                  <a:srgbClr val="4472C4"/>
                </a:solidFill>
                <a:latin typeface="Consolas"/>
                <a:ea typeface="DejaVu Sans"/>
              </a:rPr>
              <a:t>ntasks</a:t>
            </a: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-per-node=8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#SBATCH --</a:t>
            </a:r>
            <a:r>
              <a:rPr lang="en-US" sz="1100" b="0" strike="noStrike" spc="-1" dirty="0" err="1">
                <a:solidFill>
                  <a:srgbClr val="4472C4"/>
                </a:solidFill>
                <a:latin typeface="Consolas"/>
                <a:ea typeface="DejaVu Sans"/>
              </a:rPr>
              <a:t>cpus</a:t>
            </a: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-per-task=4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2191400" cy="8226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Breaking it Down - Other Resources</a:t>
            </a:r>
            <a:endParaRPr lang="en-US" sz="36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80520" y="1486440"/>
            <a:ext cx="5630400" cy="48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Requesting Special Hardware</a:t>
            </a: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There are two ways to do this on euler</a:t>
            </a: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If you need a specific number (N) of things such as graphics cards, request 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eneric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RES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ource</a:t>
            </a: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--gres=type[:model]:N</a:t>
            </a:r>
            <a:endParaRPr lang="en-US" sz="1800" b="0" strike="noStrike" spc="-1">
              <a:solidFill>
                <a:srgbClr val="729FCF"/>
              </a:solidFill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e.g.,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gpu:gtx1080:3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or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infiniband:1</a:t>
            </a:r>
            <a:endParaRPr lang="en-US" sz="18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Resource selection can be limited to nodes with particular features using constraints</a:t>
            </a: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NOTE: a constraint is just a hint to the scheduler and does not guarantee any particular resource will be allocated</a:t>
            </a:r>
            <a:endParaRPr lang="en-US" sz="18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1458080" y="6522120"/>
            <a:ext cx="69228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D1FD899-1DDC-4E9F-ACEC-F09603F8F25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339960" y="1024560"/>
            <a:ext cx="5719680" cy="527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#!/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usr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/bin/env bash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-p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wacc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--job-name=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DansAwesomeJob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--output=job_output-%j.txt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--time=0-00:15:00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--nodes=2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ntasks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-per-node=8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cpus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-per-task=4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#SBATCH --</a:t>
            </a:r>
            <a:r>
              <a:rPr lang="en-US" sz="1100" b="0" strike="noStrike" spc="-1" dirty="0" err="1">
                <a:solidFill>
                  <a:srgbClr val="4472C4"/>
                </a:solidFill>
                <a:latin typeface="Consolas"/>
                <a:ea typeface="DejaVu Sans"/>
              </a:rPr>
              <a:t>gres</a:t>
            </a: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=gpu:1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#SBATCH --constraint=</a:t>
            </a:r>
            <a:r>
              <a:rPr lang="en-US" sz="1100" b="0" strike="noStrike" spc="-1" dirty="0" err="1">
                <a:solidFill>
                  <a:srgbClr val="4472C4"/>
                </a:solidFill>
                <a:latin typeface="Consolas"/>
                <a:ea typeface="DejaVu Sans"/>
              </a:rPr>
              <a:t>haswell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0"/>
            <a:ext cx="12191400" cy="8226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Breaking it Down - Invoking our Program</a:t>
            </a:r>
            <a:endParaRPr lang="en-US" sz="36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380520" y="1486440"/>
            <a:ext cx="5630400" cy="48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9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At this point, the options are very nearly a regular bash script</a:t>
            </a: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Slurm invokes the script from your home directory</a:t>
            </a: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You can invoke your program with an absolute path or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</a:rPr>
              <a:t>cd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to an arbitrary directory</a:t>
            </a: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You can also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</a:rPr>
              <a:t>cd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to the directory where you ran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</a:rPr>
              <a:t>sbatch</a:t>
            </a:r>
            <a:endParaRPr lang="en-US" sz="2000" b="0" strike="noStrike" spc="-1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You can capture the output of many commands in a single job</a:t>
            </a: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Slurm sets environment variables with information about the running job</a:t>
            </a: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1458080" y="6522120"/>
            <a:ext cx="69228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E0FC3A8-3055-4B8D-A3E3-437E3369B09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6339960" y="1024560"/>
            <a:ext cx="5719680" cy="5112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#!/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usr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/bin/env bash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-p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wacc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--job-name=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DansAwesomeJob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--output=job_output-%j.txt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--time=0-00:15:00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--nodes=2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ntasks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-per-node=8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cpus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-per-task=4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gres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=gpu:1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--constraint=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haswell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cd $SLURM_SUBMIT_DIR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date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hostname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5B9BD5"/>
                </a:solidFill>
                <a:latin typeface="Consolas"/>
                <a:ea typeface="DejaVu Sans"/>
              </a:rPr>
              <a:t>mpirun</a:t>
            </a:r>
            <a:r>
              <a:rPr lang="en-US" sz="1100" b="0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 err="1">
                <a:solidFill>
                  <a:srgbClr val="5B9BD5"/>
                </a:solidFill>
                <a:latin typeface="Consolas"/>
                <a:ea typeface="DejaVu Sans"/>
              </a:rPr>
              <a:t>awesome_MPI_CUDA_program</a:t>
            </a:r>
            <a:r>
              <a:rPr lang="en-US" sz="1100" b="0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 -np $SLURM_NTASKS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0" y="0"/>
            <a:ext cx="12191400" cy="8226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Breaking it Down - Bash Tricks</a:t>
            </a:r>
            <a:endParaRPr lang="en-US" sz="36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80520" y="1486440"/>
            <a:ext cx="5630400" cy="48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Shell features and nuances still apply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Control flow, substitutions, and even arguments all work with normal shell scripts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We can still process the result of our program or substitute output as we would in a standard bash script</a:t>
            </a: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1458080" y="6522120"/>
            <a:ext cx="69228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BA04984-38A2-4DB2-BF16-173D4812A7D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6339960" y="1024560"/>
            <a:ext cx="5719680" cy="527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#!/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usr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/bin/env bash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-p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wacc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--job-name=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DansAwesomeJob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--output=job_output-%j.txt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--time=0-00:15:00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--nodes=2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ntasks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-per-node=8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cpus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-per-task=4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gres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=gpu:1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#SBATCH --constraint=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haswell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cd $SLURM_SUBMIT_DIR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date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hostname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mpirun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awesome_MPI_CUDA_program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-np $SLURM_NTASKS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result=$?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if [ $result -</a:t>
            </a:r>
            <a:r>
              <a:rPr lang="en-US" sz="1100" b="0" strike="noStrike" spc="-1" dirty="0" err="1">
                <a:solidFill>
                  <a:srgbClr val="4472C4"/>
                </a:solidFill>
                <a:latin typeface="Consolas"/>
                <a:ea typeface="DejaVu Sans"/>
              </a:rPr>
              <a:t>ge</a:t>
            </a: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 0 ]; then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    echo “</a:t>
            </a:r>
            <a:r>
              <a:rPr lang="en-US" sz="1100" b="0" strike="noStrike" spc="-1" dirty="0" err="1">
                <a:solidFill>
                  <a:srgbClr val="4472C4"/>
                </a:solidFill>
                <a:latin typeface="Consolas"/>
                <a:ea typeface="DejaVu Sans"/>
              </a:rPr>
              <a:t>mpirun</a:t>
            </a: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 in job $SLURM_JOB_ID completed wrongly”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    exit $result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4472C4"/>
                </a:solidFill>
                <a:latin typeface="Consolas"/>
                <a:ea typeface="DejaVu Sans"/>
              </a:rPr>
              <a:t>fi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12191400" cy="8226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Background</a:t>
            </a:r>
            <a:endParaRPr lang="en-US" sz="36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15560" y="1206360"/>
            <a:ext cx="11960280" cy="493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8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Euler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is a supercomputing cluster curated by the UW Simulation Based Engineering Lab in partnership with several labs and groups from the UW campus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Supercomputing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noun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) - a field of computation requiring hardware with outstanding performance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Cluster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noun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) - a set of computers which work together in such a way that they can be thought of as a single computer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Euler runs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Linux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– basic Linux skills are needed</a:t>
            </a: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Euler is a shared resource – please use it in a way that is courteous toward other users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11458080" y="6522120"/>
            <a:ext cx="69228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35A191C-D8BD-475D-BBD1-EEC30820BE3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0"/>
            <a:ext cx="12191400" cy="8226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Connecting to Euler</a:t>
            </a:r>
            <a:endParaRPr lang="en-US" sz="36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15560" y="1206360"/>
            <a:ext cx="6340680" cy="531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Connecting to Euler is done using SSH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Linux and Mac users will be able to use SSH from their system terminal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Windows users can use the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built-In SSH client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in PowerShell, or one of thes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e: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PuTTY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is an SSH client for Windows that has been around for many years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4"/>
              </a:rPr>
              <a:t>WinSCP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provides a built-in SSH terminal based on PuTTY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Connect to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uler using a command like this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nsolas"/>
              </a:rPr>
              <a:t>ssh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</a:rPr>
              <a:t> username@euler.wacc.wisc.edu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1458080" y="6522120"/>
            <a:ext cx="69228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4895849-7D04-4C57-B2E6-A929A236E2B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5"/>
          <a:stretch/>
        </p:blipFill>
        <p:spPr>
          <a:xfrm>
            <a:off x="6642720" y="1206360"/>
            <a:ext cx="4628520" cy="2863800"/>
          </a:xfrm>
          <a:prstGeom prst="rect">
            <a:avLst/>
          </a:prstGeom>
          <a:ln>
            <a:noFill/>
          </a:ln>
        </p:spPr>
      </p:pic>
      <p:pic>
        <p:nvPicPr>
          <p:cNvPr id="172" name="Picture 5"/>
          <p:cNvPicPr/>
          <p:nvPr/>
        </p:nvPicPr>
        <p:blipFill>
          <a:blip r:embed="rId6"/>
          <a:stretch/>
        </p:blipFill>
        <p:spPr>
          <a:xfrm>
            <a:off x="8492400" y="3545640"/>
            <a:ext cx="3040920" cy="277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0"/>
            <a:ext cx="12191400" cy="8226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General Rules</a:t>
            </a:r>
            <a:endParaRPr lang="en-US" sz="36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260760" y="1408320"/>
            <a:ext cx="5639760" cy="501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500" lnSpcReduction="10000"/>
          </a:bodyPr>
          <a:lstStyle/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Breaking Euler rules can lead to the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cancellation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of your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jobs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and a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block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on your account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If your account is blocked/suspended, you can’t access your files or submit jobs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It might take up until the next business day to reactivate your account</a:t>
            </a: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Be mindful around homework deadlines</a:t>
            </a: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Reactivating an account requires you to get in touch with Dan (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negrut@wisc.edu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) and Colin (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3"/>
              </a:rPr>
              <a:t>sysadmin@sbel.wisc.edu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Repeat offenses may incur additional penalties</a:t>
            </a:r>
          </a:p>
        </p:txBody>
      </p:sp>
      <p:sp>
        <p:nvSpPr>
          <p:cNvPr id="175" name="CustomShape 3"/>
          <p:cNvSpPr/>
          <p:nvPr/>
        </p:nvSpPr>
        <p:spPr>
          <a:xfrm>
            <a:off x="11458080" y="6522120"/>
            <a:ext cx="69228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35014AB-0D69-4E9E-A9C1-093EB0AD86A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55400" y="1408320"/>
            <a:ext cx="5639760" cy="452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500"/>
          </a:bodyPr>
          <a:lstStyle/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Euler is a shared resource; it is often busy.</a:t>
            </a:r>
            <a:endParaRPr lang="en-US" dirty="0"/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ea typeface="DejaVu Sans"/>
              </a:rPr>
              <a:t>You aren't the only person using it, so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DejaVu Sans"/>
              </a:rPr>
              <a:t> please be courteous to other users</a:t>
            </a:r>
            <a:r>
              <a:rPr lang="en-US" sz="2000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pc="-1" dirty="0">
                <a:latin typeface="Calibri"/>
              </a:rPr>
              <a:t>Allow yourself enough time </a:t>
            </a:r>
            <a:r>
              <a:rPr lang="en-US" sz="2000" spc="-1" dirty="0">
                <a:latin typeface="Calibri"/>
              </a:rPr>
              <a:t>to get your work done even if Euler is busy.</a:t>
            </a:r>
          </a:p>
          <a:p>
            <a:pPr marL="45847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Calibri"/>
                <a:ea typeface="DejaVu Sans"/>
              </a:rPr>
              <a:t>Euler is a part of the UW, so UW rules apply</a:t>
            </a:r>
            <a:endParaRPr lang="en-US" sz="2400" spc="-1" dirty="0">
              <a:solidFill>
                <a:srgbClr val="729FCF"/>
              </a:solidFill>
              <a:latin typeface="Arial"/>
              <a:ea typeface="DejaVu Sans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>
                <a:solidFill>
                  <a:srgbClr val="000000"/>
                </a:solidFill>
                <a:latin typeface="Calibri"/>
                <a:ea typeface="DejaVu Sans"/>
              </a:rPr>
              <a:t>You're all very smart people,</a:t>
            </a:r>
            <a:r>
              <a:rPr lang="en-US" sz="2000" b="1" spc="-1">
                <a:solidFill>
                  <a:srgbClr val="000000"/>
                </a:solidFill>
                <a:latin typeface="Calibri"/>
                <a:ea typeface="DejaVu Sans"/>
              </a:rPr>
              <a:t> use your critical thinking</a:t>
            </a:r>
            <a:r>
              <a:rPr lang="en-US" sz="2000" spc="-1">
                <a:solidFill>
                  <a:srgbClr val="000000"/>
                </a:solidFill>
                <a:latin typeface="Calibri"/>
                <a:ea typeface="DejaVu Sans"/>
              </a:rPr>
              <a:t> before doing things on Euler.</a:t>
            </a:r>
            <a:endParaRPr lang="en-US" sz="20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685800" lvl="1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pc="-1">
                <a:solidFill>
                  <a:srgbClr val="000000"/>
                </a:solidFill>
                <a:latin typeface="Calibri"/>
                <a:ea typeface="DejaVu Sans"/>
              </a:rPr>
              <a:t>Euler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1" spc="-1">
                <a:solidFill>
                  <a:srgbClr val="000000"/>
                </a:solidFill>
                <a:latin typeface="Calibri"/>
                <a:ea typeface="DejaVu Sans"/>
              </a:rPr>
              <a:t>is here for you to learn</a:t>
            </a:r>
            <a:r>
              <a:rPr lang="en-US" sz="2000" spc="-1">
                <a:solidFill>
                  <a:srgbClr val="000000"/>
                </a:solidFill>
                <a:latin typeface="Calibri"/>
                <a:ea typeface="DejaVu Sans"/>
              </a:rPr>
              <a:t>, but it isn't your playground.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2188880" cy="820080"/>
          </a:xfrm>
          <a:prstGeom prst="rect">
            <a:avLst/>
          </a:prstGeom>
          <a:solidFill>
            <a:srgbClr val="1F4E7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DOs and DON’Ts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260760" y="1228320"/>
            <a:ext cx="5637240" cy="501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479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C9211E"/>
                </a:solidFill>
                <a:latin typeface="Calibri"/>
                <a:ea typeface="DejaVu Sans"/>
              </a:rPr>
              <a:t>DO NOT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run interactive jobs</a:t>
            </a:r>
            <a:endParaRPr lang="en-US" sz="24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28600" indent="-22479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69A2E"/>
                </a:solidFill>
                <a:latin typeface="Calibri"/>
                <a:ea typeface="DejaVu Sans"/>
              </a:rPr>
              <a:t>DO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 provide input to your programs using command line arguments or input files.</a:t>
            </a:r>
            <a:endParaRPr lang="en-US" sz="2400" b="0" strike="noStrike" spc="-1" dirty="0"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 marL="228600" indent="-22479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C9211E"/>
                </a:solidFill>
                <a:latin typeface="Calibri"/>
                <a:ea typeface="DejaVu Sans"/>
              </a:rPr>
              <a:t>DO NOT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try to flood the 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job queue in order to get more time on Euler</a:t>
            </a:r>
            <a:endParaRPr lang="en-US" sz="2400" b="0" strike="noStrike" spc="-1" dirty="0">
              <a:latin typeface="Arial"/>
            </a:endParaRPr>
          </a:p>
          <a:p>
            <a:pPr marL="228600" indent="-22479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69A2E"/>
                </a:solidFill>
                <a:latin typeface="Calibri"/>
                <a:ea typeface="DejaVu Sans"/>
              </a:rPr>
              <a:t>DO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try to be courteous to other students who also need resources to do their homework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1458080" y="6522120"/>
            <a:ext cx="689760" cy="26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64BA3F6-1B31-44EC-8C93-37BF2461F87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455400" y="1408320"/>
            <a:ext cx="5637240" cy="452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365760" y="1175040"/>
            <a:ext cx="5637240" cy="501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lnSpcReduction="10000"/>
          </a:bodyPr>
          <a:lstStyle/>
          <a:p>
            <a:pPr marL="457200" indent="-226695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C9211E"/>
                </a:solidFill>
                <a:latin typeface="Calibri"/>
                <a:ea typeface="DejaVu Sans"/>
              </a:rPr>
              <a:t>DO NOT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run your programs on the head node.</a:t>
            </a:r>
            <a:endParaRPr lang="en-US" sz="2400" i="1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14400" lvl="1" indent="-226695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Calibri"/>
                <a:ea typeface="DejaVu Sans"/>
              </a:rPr>
              <a:t>As a general rule: </a:t>
            </a:r>
            <a:r>
              <a:rPr lang="en-US" sz="2000" i="1" spc="-1" dirty="0">
                <a:solidFill>
                  <a:srgbClr val="000000"/>
                </a:solidFill>
                <a:latin typeface="Calibri"/>
                <a:ea typeface="DejaVu Sans"/>
              </a:rPr>
              <a:t>If </a:t>
            </a:r>
            <a:r>
              <a:rPr lang="en-US" sz="200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</a:t>
            </a:r>
            <a:r>
              <a:rPr lang="en-US" sz="2000" i="1" spc="-1" dirty="0">
                <a:solidFill>
                  <a:srgbClr val="000000"/>
                </a:solidFill>
                <a:latin typeface="Calibri"/>
                <a:ea typeface="DejaVu Sans"/>
              </a:rPr>
              <a:t> wrote it, don't run it!</a:t>
            </a:r>
            <a:endParaRPr lang="en-US" sz="2000" i="1" strike="noStrike" spc="-1" dirty="0">
              <a:latin typeface="Calibri"/>
            </a:endParaRPr>
          </a:p>
          <a:p>
            <a:pPr marL="457200" indent="-226695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069A2E"/>
                </a:solidFill>
                <a:latin typeface="Calibri"/>
                <a:ea typeface="DejaVu Sans"/>
              </a:rPr>
              <a:t>DO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Slurm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via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sbatch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for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 your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programs</a:t>
            </a:r>
            <a:endParaRPr lang="en-US" sz="2400" b="0" strike="noStrike" spc="-1" dirty="0">
              <a:latin typeface="Arial"/>
            </a:endParaRPr>
          </a:p>
          <a:p>
            <a:pPr marL="914400" lvl="1" indent="-226695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Calibri"/>
              </a:rPr>
              <a:t>All </a:t>
            </a:r>
            <a:r>
              <a:rPr lang="en-US" sz="2000" spc="-1" dirty="0" err="1">
                <a:latin typeface="Calibri"/>
              </a:rPr>
              <a:t>Slurm</a:t>
            </a:r>
            <a:r>
              <a:rPr lang="en-US" sz="2000" spc="-1" dirty="0">
                <a:latin typeface="Calibri"/>
              </a:rPr>
              <a:t> jobs will run safely on a compute node.</a:t>
            </a:r>
            <a:endParaRPr lang="en-US" sz="2000" b="0" strike="noStrike" spc="-1" dirty="0">
              <a:latin typeface="Calibri"/>
            </a:endParaRPr>
          </a:p>
          <a:p>
            <a:pPr marL="914400" lvl="1" indent="-226695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57200" indent="-226695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C9211E"/>
                </a:solidFill>
                <a:latin typeface="Calibri"/>
                <a:ea typeface="DejaVu Sans"/>
              </a:rPr>
              <a:t>DO NOT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submit jobs to the research partition</a:t>
            </a:r>
            <a:endParaRPr lang="en-US" sz="2400" b="0" strike="noStrike" spc="-1">
              <a:latin typeface="Arial"/>
            </a:endParaRPr>
          </a:p>
          <a:p>
            <a:pPr marL="457200" indent="-226695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069A2E"/>
                </a:solidFill>
                <a:latin typeface="Calibri"/>
                <a:ea typeface="DejaVu Sans"/>
              </a:rPr>
              <a:t>DO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use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-p</a:t>
            </a:r>
            <a:r>
              <a:rPr lang="en-US" sz="2400" b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1" spc="-1" dirty="0" err="1">
                <a:solidFill>
                  <a:srgbClr val="000000"/>
                </a:solidFill>
                <a:latin typeface="Calibri"/>
                <a:ea typeface="DejaVu Sans"/>
              </a:rPr>
              <a:t>wacc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for all of your jobs</a:t>
            </a:r>
            <a:endParaRPr lang="en-US" sz="2400" b="0" strike="noStrike" spc="-1" dirty="0">
              <a:latin typeface="Arial"/>
            </a:endParaRPr>
          </a:p>
          <a:p>
            <a:pPr marL="914400" lvl="1" indent="-226695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Calibri"/>
              </a:rPr>
              <a:t>More on this in a few slides...</a:t>
            </a: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283"/>
              </a:spcAft>
            </a:pP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963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0"/>
            <a:ext cx="12188880" cy="820080"/>
          </a:xfrm>
          <a:prstGeom prst="rect">
            <a:avLst/>
          </a:prstGeom>
          <a:solidFill>
            <a:srgbClr val="1F4E7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DOs and DON’Ts </a:t>
            </a:r>
            <a:r>
              <a:rPr lang="en-US" sz="2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(part 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260760" y="1192320"/>
            <a:ext cx="5637240" cy="529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88000" lnSpcReduction="10000"/>
          </a:bodyPr>
          <a:lstStyle/>
          <a:p>
            <a:pPr marL="228600" indent="-22479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C9211E"/>
                </a:solidFill>
                <a:latin typeface="Calibri"/>
                <a:ea typeface="DejaVu Sans"/>
              </a:rPr>
              <a:t>DO NOT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leave idle sessions running when you aren’t around</a:t>
            </a:r>
            <a:endParaRPr lang="en-US" sz="2400" b="0" strike="noStrike" spc="-1">
              <a:latin typeface="Arial"/>
            </a:endParaRPr>
          </a:p>
          <a:p>
            <a:pPr marL="228600" indent="-22479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69A2E"/>
                </a:solidFill>
                <a:latin typeface="Calibri"/>
                <a:ea typeface="DejaVu Sans"/>
              </a:rPr>
              <a:t>DO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log out when you 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aren't using Euler</a:t>
            </a:r>
            <a:endParaRPr lang="en-US" sz="2400" b="0" strike="noStrike" spc="-1" dirty="0">
              <a:latin typeface="Calibri"/>
            </a:endParaRPr>
          </a:p>
          <a:p>
            <a:pPr marL="228600" indent="-22479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28600" indent="-22479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C9211E"/>
                </a:solidFill>
                <a:latin typeface="Calibri"/>
                <a:ea typeface="DejaVu Sans"/>
              </a:rPr>
              <a:t>DO NOT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try to gain administrative access to the cluster</a:t>
            </a:r>
            <a:endParaRPr lang="en-US" sz="2400" b="0" strike="noStrike" spc="-1">
              <a:latin typeface="Arial"/>
            </a:endParaRPr>
          </a:p>
          <a:p>
            <a:pPr marL="685800" lvl="1" indent="-22479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</a:rPr>
              <a:t>This includes the </a:t>
            </a:r>
            <a:r>
              <a:rPr lang="en-US" sz="2100" b="1" spc="-1" dirty="0" err="1">
                <a:solidFill>
                  <a:srgbClr val="000000"/>
                </a:solidFill>
                <a:latin typeface="Consolas"/>
                <a:ea typeface="DejaVu Sans"/>
              </a:rPr>
              <a:t>sudo</a:t>
            </a: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</a:rPr>
              <a:t> command, which is used to perform administrative tasks.</a:t>
            </a:r>
            <a:endParaRPr lang="en-US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28600" indent="-22479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69A2E"/>
                </a:solidFill>
                <a:latin typeface="Calibri"/>
                <a:ea typeface="DejaVu Sans"/>
              </a:rPr>
              <a:t>DO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ask the System Administrator if you find that you are missing a program or library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 marL="228600" indent="-22479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C9211E"/>
                </a:solidFill>
                <a:latin typeface="Calibri"/>
                <a:ea typeface="DejaVu Sans"/>
              </a:rPr>
              <a:t>DO NOT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try to do something which you think will be against the rules</a:t>
            </a:r>
            <a:endParaRPr lang="en-US" sz="2400" b="0" strike="noStrike" spc="-1">
              <a:latin typeface="Arial"/>
            </a:endParaRPr>
          </a:p>
          <a:p>
            <a:pPr marL="228600" indent="-22479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69A2E"/>
                </a:solidFill>
                <a:latin typeface="Calibri"/>
                <a:ea typeface="DejaVu Sans"/>
              </a:rPr>
              <a:t>DO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feel free to ask fellow students on Piazza or contact the System Administrator for permission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1458080" y="6522120"/>
            <a:ext cx="689760" cy="26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C4D702-6EE1-4F04-B7B8-95A23E6A882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55400" y="1408320"/>
            <a:ext cx="5637240" cy="452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5"/>
          <p:cNvSpPr/>
          <p:nvPr/>
        </p:nvSpPr>
        <p:spPr>
          <a:xfrm>
            <a:off x="365760" y="1175040"/>
            <a:ext cx="5637240" cy="501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2500" lnSpcReduction="10000"/>
          </a:bodyPr>
          <a:lstStyle/>
          <a:p>
            <a:pPr marL="457200" indent="-226695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C9211E"/>
                </a:solidFill>
                <a:latin typeface="Calibri"/>
                <a:ea typeface="DejaVu Sans"/>
              </a:rPr>
              <a:t>DO NOT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request resources which you don’t 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need</a:t>
            </a:r>
            <a:endParaRPr lang="en-US" sz="2400" b="0" strike="noStrike" spc="-1" dirty="0">
              <a:latin typeface="Arial"/>
            </a:endParaRPr>
          </a:p>
          <a:p>
            <a:pPr marL="914400" lvl="1" indent="-226695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latin typeface="Calibri"/>
                <a:ea typeface="DejaVu Sans"/>
              </a:rPr>
              <a:t>For example, if your program doesn't use CUDA, don't ask for a GPU!</a:t>
            </a:r>
          </a:p>
          <a:p>
            <a:pPr marL="457200" indent="-226695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069A2E"/>
                </a:solidFill>
                <a:latin typeface="Calibri"/>
                <a:ea typeface="DejaVu Sans"/>
              </a:rPr>
              <a:t>DO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think logically about what your program needs</a:t>
            </a:r>
            <a:endParaRPr lang="en-US" sz="2400" b="0" strike="noStrike" spc="-1" dirty="0">
              <a:latin typeface="Arial"/>
            </a:endParaRPr>
          </a:p>
          <a:p>
            <a:pPr marL="914400" lvl="1" indent="-226695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000000"/>
                </a:solidFill>
                <a:latin typeface="Calibri"/>
                <a:ea typeface="DejaVu Sans"/>
              </a:rPr>
              <a:t>If your program was designed to be accelerated with OpenMP, then it's okay to ask for more than one core.</a:t>
            </a:r>
          </a:p>
          <a:p>
            <a:pPr>
              <a:spcBef>
                <a:spcPts val="283"/>
              </a:spcBef>
              <a:spcAft>
                <a:spcPts val="283"/>
              </a:spcAft>
            </a:pPr>
            <a:endParaRPr lang="en-US" sz="2400" b="0" strike="noStrike" spc="-1">
              <a:latin typeface="Arial"/>
            </a:endParaRPr>
          </a:p>
          <a:p>
            <a:pPr marL="457200" indent="-226695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C9211E"/>
                </a:solidFill>
                <a:latin typeface="Calibri"/>
                <a:ea typeface="DejaVu Sans"/>
              </a:rPr>
              <a:t>DO NOT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use 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Euler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as your personal storage server</a:t>
            </a:r>
            <a:endParaRPr lang="en-US" sz="2400" b="0" strike="noStrike" spc="-1" dirty="0">
              <a:latin typeface="Arial"/>
            </a:endParaRPr>
          </a:p>
          <a:p>
            <a:pPr marL="457200" indent="-226695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069A2E"/>
                </a:solidFill>
                <a:latin typeface="Calibri"/>
                <a:ea typeface="DejaVu Sans"/>
              </a:rPr>
              <a:t>DO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clean up data files you aren’t using anymore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283"/>
              </a:spcAft>
            </a:pP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35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15AF5C-EE82-404A-A641-0EACC19C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Nuts and bolts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3EA40C-AF7F-4DE9-8741-36F90930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“module” utility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“Slurm” scheduling utility</a:t>
            </a:r>
          </a:p>
        </p:txBody>
      </p:sp>
    </p:spTree>
    <p:extLst>
      <p:ext uri="{BB962C8B-B14F-4D97-AF65-F5344CB8AC3E}">
        <p14:creationId xmlns:p14="http://schemas.microsoft.com/office/powerpoint/2010/main" val="301196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0"/>
            <a:ext cx="12191400" cy="8226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alibri Light"/>
              </a:rPr>
              <a:t>The “</a:t>
            </a:r>
            <a:r>
              <a:rPr lang="en-US" sz="3600" b="0" strike="noStrike" spc="-1" dirty="0">
                <a:solidFill>
                  <a:srgbClr val="FFFFFF"/>
                </a:solidFill>
                <a:latin typeface="Consolas" panose="020B0609020204030204" pitchFamily="49" charset="0"/>
              </a:rPr>
              <a:t>module</a:t>
            </a:r>
            <a:r>
              <a:rPr lang="en-US" sz="3600" b="0" strike="noStrike" spc="-1" dirty="0">
                <a:solidFill>
                  <a:srgbClr val="FFFFFF"/>
                </a:solidFill>
                <a:latin typeface="Calibri Light"/>
              </a:rPr>
              <a:t>” utility</a:t>
            </a:r>
            <a:endParaRPr lang="en-US" sz="3600" b="0" strike="noStrike" spc="-1" dirty="0">
              <a:solidFill>
                <a:srgbClr val="729FCF"/>
              </a:solid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339960" y="1280160"/>
            <a:ext cx="5630400" cy="48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400" b="0" strike="noStrike" spc="-1" dirty="0">
                <a:solidFill>
                  <a:srgbClr val="5B9BD5"/>
                </a:solidFill>
                <a:latin typeface="Calibri"/>
              </a:rPr>
              <a:t>module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command allows you to add software to your environment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Modules also provide a method to manage multiple versions of the same program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The typical module commands are </a:t>
            </a:r>
            <a:r>
              <a:rPr lang="en-US" sz="2400" b="0" strike="noStrike" spc="-1" dirty="0">
                <a:solidFill>
                  <a:srgbClr val="70AD47"/>
                </a:solidFill>
                <a:latin typeface="Calibri"/>
              </a:rPr>
              <a:t>load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b="0" strike="noStrike" spc="-1" dirty="0">
                <a:solidFill>
                  <a:srgbClr val="70AD47"/>
                </a:solidFill>
                <a:latin typeface="Calibri"/>
              </a:rPr>
              <a:t>unload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b="0" strike="noStrike" spc="-1" dirty="0">
                <a:solidFill>
                  <a:srgbClr val="70AD47"/>
                </a:solidFill>
                <a:latin typeface="Calibri"/>
              </a:rPr>
              <a:t>list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, and </a:t>
            </a:r>
            <a:r>
              <a:rPr lang="en-US" sz="2400" b="0" strike="noStrike" spc="-1" dirty="0">
                <a:solidFill>
                  <a:srgbClr val="70AD47"/>
                </a:solidFill>
                <a:latin typeface="Calibri"/>
              </a:rPr>
              <a:t>avail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You will need this command to properly build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most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of your homework on Euler</a:t>
            </a: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1458080" y="6522120"/>
            <a:ext cx="69228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14B6FE7-AF03-44D7-8A8C-F109C6346F4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315000" y="1005840"/>
            <a:ext cx="5719680" cy="561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[</a:t>
            </a:r>
            <a:r>
              <a:rPr lang="en-US" sz="1100" b="0" strike="noStrike" spc="-1" err="1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dan@euler</a:t>
            </a: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 ~]$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gcc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--version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r>
              <a:rPr lang="en-US" sz="1100" b="0" strike="noStrike" spc="-1">
                <a:latin typeface="Consolas"/>
                <a:ea typeface="+mn-lt"/>
                <a:cs typeface="+mn-lt"/>
              </a:rPr>
              <a:t>gcc (GCC) </a:t>
            </a:r>
            <a:r>
              <a:rPr lang="en-US" sz="1100" spc="-1">
                <a:latin typeface="Consolas"/>
                <a:ea typeface="+mn-lt"/>
                <a:cs typeface="+mn-lt"/>
              </a:rPr>
              <a:t>8 ...</a:t>
            </a:r>
            <a:endParaRPr lang="en-US">
              <a:latin typeface="Consolas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[</a:t>
            </a:r>
            <a:r>
              <a:rPr lang="en-US" sz="1100" b="0" strike="noStrike" spc="-1" err="1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dan@euler</a:t>
            </a: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 ~]$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module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>
                <a:solidFill>
                  <a:srgbClr val="70AD47"/>
                </a:solidFill>
                <a:latin typeface="Consolas"/>
                <a:ea typeface="DejaVu Sans"/>
              </a:rPr>
              <a:t>load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gcc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/6.4.0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[</a:t>
            </a:r>
            <a:r>
              <a:rPr lang="en-US" sz="1100" b="0" strike="noStrike" spc="-1" err="1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dan@euler</a:t>
            </a: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 ~]$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gcc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--version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gcc</a:t>
            </a: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(GCC) </a:t>
            </a:r>
            <a:r>
              <a:rPr lang="en-US" sz="1100" spc="-1">
                <a:solidFill>
                  <a:srgbClr val="000000"/>
                </a:solidFill>
                <a:latin typeface="Consolas"/>
                <a:ea typeface="DejaVu Sans"/>
              </a:rPr>
              <a:t>6.4.0 ...</a:t>
            </a:r>
            <a:endParaRPr lang="en-US" sz="11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[</a:t>
            </a:r>
            <a:r>
              <a:rPr lang="en-US" sz="1100" b="0" strike="noStrike" spc="-1" err="1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dan@euler</a:t>
            </a: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 ~]$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nvcc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main.cu -o </a:t>
            </a:r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cudaprogram</a:t>
            </a:r>
            <a:endParaRPr lang="en-US" sz="1100" b="0" strike="noStrike" spc="-1" err="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bash: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nvcc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: command not found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[</a:t>
            </a:r>
            <a:r>
              <a:rPr lang="en-US" sz="1100" b="0" strike="noStrike" spc="-1" err="1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dan@euler</a:t>
            </a: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 ~]$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module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>
                <a:solidFill>
                  <a:srgbClr val="70AD47"/>
                </a:solidFill>
                <a:latin typeface="Consolas"/>
                <a:ea typeface="DejaVu Sans"/>
              </a:rPr>
              <a:t>avail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cuda</a:t>
            </a:r>
            <a:endParaRPr lang="en-US" sz="1100" b="0" strike="noStrike" spc="-1" err="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ea typeface="DejaVu Sans"/>
              </a:rPr>
              <a:t>-------------- /</a:t>
            </a:r>
            <a:r>
              <a:rPr lang="en-US" sz="1100" b="0" strike="noStrike" spc="-1" err="1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ea typeface="DejaVu Sans"/>
              </a:rPr>
              <a:t>usr</a:t>
            </a:r>
            <a:r>
              <a:rPr lang="en-US" sz="11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ea typeface="DejaVu Sans"/>
              </a:rPr>
              <a:t>/local/share/</a:t>
            </a:r>
            <a:r>
              <a:rPr lang="en-US" sz="1100" b="0" strike="noStrike" spc="-1" err="1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ea typeface="DejaVu Sans"/>
              </a:rPr>
              <a:t>modulefiles</a:t>
            </a:r>
            <a:r>
              <a:rPr lang="en-US" sz="11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ea typeface="DejaVu Sans"/>
              </a:rPr>
              <a:t> ---------------------</a:t>
            </a:r>
            <a:endParaRPr lang="en-US" sz="1100" b="0" strike="noStrike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cuda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/0_user/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cuda</a:t>
            </a:r>
            <a:r>
              <a:rPr lang="en-US" sz="1100" spc="-1" dirty="0">
                <a:solidFill>
                  <a:srgbClr val="000000"/>
                </a:solidFill>
                <a:latin typeface="Consolas"/>
                <a:ea typeface="DejaVu Sans"/>
              </a:rPr>
              <a:t> 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cuda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/7.5</a:t>
            </a:r>
            <a:r>
              <a:rPr lang="en-US" sz="1100" spc="-1" dirty="0">
                <a:solidFill>
                  <a:srgbClr val="000000"/>
                </a:solidFill>
                <a:latin typeface="Consolas"/>
                <a:ea typeface="DejaVu Sans"/>
              </a:rPr>
              <a:t> 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cuda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/8-rc</a:t>
            </a:r>
            <a:r>
              <a:rPr lang="en-US" sz="1100" spc="-1" dirty="0">
                <a:solidFill>
                  <a:srgbClr val="000000"/>
                </a:solidFill>
                <a:latin typeface="Consolas"/>
                <a:ea typeface="DejaVu Sans"/>
              </a:rPr>
              <a:t> 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cuda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/9</a:t>
            </a:r>
            <a:r>
              <a:rPr lang="en-US" sz="1100" spc="-1" dirty="0">
                <a:solidFill>
                  <a:srgbClr val="000000"/>
                </a:solidFill>
                <a:latin typeface="Consolas"/>
                <a:ea typeface="DejaVu Sans"/>
              </a:rPr>
              <a:t>   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cuda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/9.1</a:t>
            </a:r>
            <a:r>
              <a:rPr lang="en-US" sz="1100" spc="-1" dirty="0">
                <a:solidFill>
                  <a:srgbClr val="000000"/>
                </a:solidFill>
                <a:latin typeface="Consolas"/>
                <a:ea typeface="DejaVu Sans"/>
              </a:rPr>
              <a:t>  </a:t>
            </a:r>
            <a:endParaRPr lang="en-US" sz="1100" b="0" strike="noStrike" spc="-1">
              <a:solidFill>
                <a:srgbClr val="729FCF"/>
              </a:solidFill>
              <a:latin typeface="Arial"/>
            </a:endParaRPr>
          </a:p>
          <a:p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cuda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/7</a:t>
            </a:r>
            <a:r>
              <a:rPr lang="en-US" sz="1100" spc="-1" dirty="0">
                <a:solidFill>
                  <a:srgbClr val="000000"/>
                </a:solidFill>
                <a:latin typeface="Consolas"/>
                <a:ea typeface="DejaVu Sans"/>
              </a:rPr>
              <a:t>           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cuda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/8</a:t>
            </a:r>
            <a:r>
              <a:rPr lang="en-US" sz="1100" spc="-1" dirty="0">
                <a:solidFill>
                  <a:srgbClr val="000000"/>
                </a:solidFill>
                <a:latin typeface="Consolas"/>
                <a:ea typeface="DejaVu Sans"/>
              </a:rPr>
              <a:t>   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cuda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/8.0</a:t>
            </a:r>
            <a:r>
              <a:rPr lang="en-US" sz="1100" spc="-1" dirty="0">
                <a:solidFill>
                  <a:srgbClr val="000000"/>
                </a:solidFill>
                <a:latin typeface="Consolas"/>
                <a:ea typeface="DejaVu Sans"/>
              </a:rPr>
              <a:t>  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cuda/9.0</a:t>
            </a:r>
            <a:r>
              <a:rPr lang="en-US" sz="1100" spc="-1">
                <a:solidFill>
                  <a:srgbClr val="000000"/>
                </a:solidFill>
                <a:latin typeface="Consolas"/>
                <a:ea typeface="DejaVu Sans"/>
              </a:rPr>
              <a:t>  ...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[</a:t>
            </a:r>
            <a:r>
              <a:rPr lang="en-US" sz="1100" b="0" strike="noStrike" spc="-1" err="1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dan@euler</a:t>
            </a: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 ~]$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module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>
                <a:solidFill>
                  <a:srgbClr val="70AD47"/>
                </a:solidFill>
                <a:latin typeface="Consolas"/>
                <a:ea typeface="DejaVu Sans"/>
              </a:rPr>
              <a:t>load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cuda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/9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[</a:t>
            </a:r>
            <a:r>
              <a:rPr lang="en-US" sz="1100" b="0" strike="noStrike" spc="-1" err="1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dan@euler</a:t>
            </a: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 ~]$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nvcc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main.cu -o </a:t>
            </a:r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cudaprogram</a:t>
            </a:r>
            <a:endParaRPr lang="en-US" sz="1100" b="0" strike="noStrike" spc="-1" err="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[</a:t>
            </a:r>
            <a:r>
              <a:rPr lang="en-US" sz="1100" b="0" strike="noStrike" spc="-1" err="1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dan@euler</a:t>
            </a: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 ~]$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module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>
                <a:solidFill>
                  <a:srgbClr val="70AD47"/>
                </a:solidFill>
                <a:latin typeface="Consolas"/>
                <a:ea typeface="DejaVu Sans"/>
              </a:rPr>
              <a:t>list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Currently Loaded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Modulefiles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: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1)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gcc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/6.4.0</a:t>
            </a:r>
            <a:r>
              <a:rPr lang="en-US" sz="1100" spc="-1" dirty="0">
                <a:solidFill>
                  <a:srgbClr val="000000"/>
                </a:solidFill>
                <a:latin typeface="Consolas"/>
                <a:ea typeface="DejaVu Sans"/>
              </a:rPr>
              <a:t>  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2)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gcc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/0_cuda/6.4.0</a:t>
            </a:r>
            <a:r>
              <a:rPr lang="en-US" sz="1100" spc="-1" dirty="0">
                <a:solidFill>
                  <a:srgbClr val="000000"/>
                </a:solidFill>
                <a:latin typeface="Consolas"/>
                <a:ea typeface="DejaVu Sans"/>
              </a:rPr>
              <a:t>  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3)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cuda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/9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[</a:t>
            </a:r>
            <a:r>
              <a:rPr lang="en-US" sz="1100" b="0" strike="noStrike" spc="-1" err="1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dan@euler</a:t>
            </a: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 ~]$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>
                <a:solidFill>
                  <a:srgbClr val="5B9BD5"/>
                </a:solidFill>
                <a:latin typeface="Consolas"/>
                <a:ea typeface="DejaVu Sans"/>
              </a:rPr>
              <a:t>module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dirty="0">
                <a:solidFill>
                  <a:srgbClr val="70AD47"/>
                </a:solidFill>
                <a:latin typeface="Consolas"/>
                <a:ea typeface="DejaVu Sans"/>
              </a:rPr>
              <a:t>unload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cuda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gcc</a:t>
            </a:r>
            <a:endParaRPr lang="en-US" sz="1100" b="0" strike="noStrike" spc="-1" err="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[</a:t>
            </a:r>
            <a:r>
              <a:rPr lang="en-US" sz="1100" b="0" strike="noStrike" spc="-1" err="1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dan@euler</a:t>
            </a:r>
            <a:r>
              <a:rPr lang="en-US" sz="11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DejaVu Sans"/>
              </a:rPr>
              <a:t> ~]$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100" b="0" strike="noStrike" spc="-1" err="1">
                <a:solidFill>
                  <a:srgbClr val="000000"/>
                </a:solidFill>
                <a:latin typeface="Consolas"/>
                <a:ea typeface="DejaVu Sans"/>
              </a:rPr>
              <a:t>nvcc</a:t>
            </a:r>
            <a:endParaRPr lang="en-US" sz="1100" b="0" strike="noStrike" spc="-1" err="1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bash: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nvcc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: command not found</a:t>
            </a:r>
            <a:endParaRPr lang="en-US" sz="1100" b="0" strike="noStrike" spc="-1" dirty="0">
              <a:solidFill>
                <a:srgbClr val="729FC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729FC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640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0"/>
            <a:ext cx="12191400" cy="8226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What is Slurm?</a:t>
            </a:r>
            <a:endParaRPr lang="en-US" sz="3600" b="0" strike="noStrike" spc="-1">
              <a:solidFill>
                <a:srgbClr val="729FCF"/>
              </a:solid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47240" y="1495080"/>
            <a:ext cx="11960280" cy="493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Slurm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Workload Manager (originally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imple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inux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tility for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esource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anagement) is a suite of tools that manage the allotment and scheduling of jobs on clusters and supercomputers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Slurm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is used on Euler in order to help researchers, campus organizations, and students efficiently share the variety of hardware and software resources that it has available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Job schedulers such as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Slurm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are particularly effective because they allow the creation of tasks from batch scripts</a:t>
            </a:r>
            <a:endParaRPr lang="en-US" sz="2400" b="0" strike="noStrike" spc="-1" dirty="0">
              <a:solidFill>
                <a:srgbClr val="729FCF"/>
              </a:solid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1458080" y="6522120"/>
            <a:ext cx="69228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2C29F9A-C99B-4A5E-944F-94CF4AD561A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solidFill>
                <a:srgbClr val="729FC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5691</TotalTime>
  <Words>2276</Words>
  <Application>Microsoft Office PowerPoint</Application>
  <PresentationFormat>Widescreen</PresentationFormat>
  <Paragraphs>410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Office Theme</vt:lpstr>
      <vt:lpstr>Office Theme</vt:lpstr>
      <vt:lpstr>Office Theme</vt:lpstr>
      <vt:lpstr>Custom Design</vt:lpstr>
      <vt:lpstr>Office Theme</vt:lpstr>
      <vt:lpstr>Office Theme</vt:lpstr>
      <vt:lpstr>Using Euler &amp; Slurm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Nuts and bolts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 Negrut</dc:creator>
  <dc:description/>
  <cp:lastModifiedBy>Dan Negrut</cp:lastModifiedBy>
  <cp:revision>954</cp:revision>
  <dcterms:created xsi:type="dcterms:W3CDTF">2018-05-16T17:28:20Z</dcterms:created>
  <dcterms:modified xsi:type="dcterms:W3CDTF">2021-01-25T22:49:36Z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