
<file path=[Content_Types].xml><?xml version="1.0" encoding="utf-8"?>
<Types xmlns="http://schemas.openxmlformats.org/package/2006/content-types"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5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5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25T18:56:35.750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 contextRef="#ctx0" brushRef="#br0">3240 359 228 0,'-5'-70'88'0,"1"37"-48"0,-4-11-45 0,0 30 17 15,-9-8-7-15,-11-7 0 16,-14 3 3-16,-11 0 3 15,-25 1-6-15,-17 3 4 0,-12 7 1 16,-12 4-3-16,-17 0 1 16,-12 4-7-16,-4 7-1 15,-4 0 0-15,-1 4 2 0,-3 3-3 16,4 19-2 0,-1-1-1-16,-11 12 3 15,-1 14 0-15,1 15 3 0,11 14-3 16,1 1 0-16,12 6 1 15,21-6 0-15,16 3-3 16,16 11 0 0,17 7 2-16,21-3 2 0,16 3-2 15,24-7 0-15,17 1-6 16,25 6 0-16,25 4 7 16,20-4 7-16,12-7-3 15,25-3-2-15,25-15-4 16,20-1-1-16,17-10-1 15,24-4 0-15,17-11 11 0,21-7 8 16,7-11-4-16,5-11 2 16,12-4 3-16,-4-14 2 15,58-8-3-15,-33-10-1 16,-17-15-2-16,-16-4 0 16,-21-8-6-16,-12-13-4 15,-13-16 1 1,-24-21 2-16,-25-12 7 15,-28-3 2-15,-26-11 10 16,-32-18 7-16,-25 0 1 0,-32 3 1 0,-34 4-5 16,-41 4-3-16,-41-11-5 15,-33 10 0-15,-37 12-7 32,-41 14-3-32,-24 23-8 0,-26-1-3 0,-36 11-75 15,-37 18-34-15,-62-3-92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240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41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18288"/>
            <a:ext cx="812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DB515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1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34290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-pbGAts_F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0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-pbGAts_Fg">
            <a:hlinkClick r:id="" action="ppaction://media"/>
            <a:extLst>
              <a:ext uri="{FF2B5EF4-FFF2-40B4-BE49-F238E27FC236}">
                <a16:creationId xmlns:a16="http://schemas.microsoft.com/office/drawing/2014/main" id="{FCE6EA72-89AA-4A00-8CC5-F98DDE6CE8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72544" y="121448"/>
            <a:ext cx="8891414" cy="66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98B986-3020-4DD7-9B7E-31793533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60490-4159-4A46-87A4-84DAA54F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/>
          <a:lstStyle/>
          <a:p>
            <a:r>
              <a:rPr lang="en-US" dirty="0"/>
              <a:t>Always dependable..</a:t>
            </a:r>
          </a:p>
          <a:p>
            <a:endParaRPr lang="en-US" dirty="0"/>
          </a:p>
          <a:p>
            <a:r>
              <a:rPr lang="en-US" dirty="0"/>
              <a:t>Ancient..</a:t>
            </a:r>
          </a:p>
          <a:p>
            <a:endParaRPr lang="en-US" dirty="0"/>
          </a:p>
          <a:p>
            <a:r>
              <a:rPr lang="en-US" dirty="0"/>
              <a:t>Works..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045C1992-D71A-4BA4-B021-96E952194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79" y="1666613"/>
            <a:ext cx="6778305" cy="41203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268586-8F99-43EB-A7F4-54CF0A59101C}"/>
              </a:ext>
            </a:extLst>
          </p:cNvPr>
          <p:cNvSpPr/>
          <p:nvPr/>
        </p:nvSpPr>
        <p:spPr>
          <a:xfrm>
            <a:off x="5008565" y="6174081"/>
            <a:ext cx="6724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Modified Euler method is a Runge-</a:t>
            </a:r>
            <a:r>
              <a:rPr lang="en-US" dirty="0" err="1"/>
              <a:t>Kutta</a:t>
            </a:r>
            <a:r>
              <a:rPr lang="en-US" dirty="0"/>
              <a:t> scheme, will study later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7A8925-D4BB-4E3D-8963-C348A2993B5E}"/>
                  </a:ext>
                </a:extLst>
              </p14:cNvPr>
              <p14:cNvContentPartPr/>
              <p14:nvPr/>
            </p14:nvContentPartPr>
            <p14:xfrm>
              <a:off x="612483" y="3295023"/>
              <a:ext cx="1755000" cy="783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7A8925-D4BB-4E3D-8963-C348A2993B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403" y="3275943"/>
                <a:ext cx="1792800" cy="82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43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20</Words>
  <Application>Microsoft Office PowerPoint</Application>
  <PresentationFormat>Widescreen</PresentationFormat>
  <Paragraphs>7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Wingdings</vt:lpstr>
      <vt:lpstr>2_Clarity</vt:lpstr>
      <vt:lpstr>PowerPoint Presentation</vt:lpstr>
      <vt:lpstr>Euler’s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Lin</dc:creator>
  <cp:lastModifiedBy>Lin Lin</cp:lastModifiedBy>
  <cp:revision>107</cp:revision>
  <cp:lastPrinted>2016-08-30T20:20:04Z</cp:lastPrinted>
  <dcterms:created xsi:type="dcterms:W3CDTF">2016-08-30T14:15:40Z</dcterms:created>
  <dcterms:modified xsi:type="dcterms:W3CDTF">2018-08-22T19:56:53Z</dcterms:modified>
</cp:coreProperties>
</file>