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49AF-0822-4D2E-B03B-98E213CD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8FA16-C372-40D5-A4A4-87B1E20A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927A-6A68-4A79-8189-A3206671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9252-55EB-4F84-916E-4D0455CD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E57E-14A2-4426-ACD3-73339B8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190A-5E80-4B91-B6BB-9B1AD264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074E-0712-496B-9052-2485E0E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BA08-023A-4145-ACAB-60A479A0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53F6-D0F7-46C4-B58D-24C78EA8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BDF6-6CE1-4B24-9632-E812050B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EED58-B434-48EC-8CB1-6A8A76A5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D29AA-9AAE-4726-8A07-678C7C7C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F62A-B7AB-4734-9324-0BEBD872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4C39-1CFE-470F-8E63-F1C3B79E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A813-07C9-4D88-A872-66E687AF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14C-40C8-4AB9-9966-4042D822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EE8C-A18A-40E5-9E54-5591FA8D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E860-3845-423F-AE1F-0F0F793B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3421-CFD6-4581-A9EF-16189D4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0589-2E8A-4D5B-95A5-A7E3A16F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9FC-2A99-403C-8F83-ECA3DBCF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FB18-EFD7-4C41-A850-79278260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AC8D-8C2A-43D4-91B5-90627CE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8EFB-48AA-453A-A924-0E70B15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113F-C542-4122-B682-EDDCFC43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ADD-DC5A-4029-A55A-1620D0A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8AA7-C909-4965-8F72-3C81A6A4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52807-6A57-4289-A773-67FAB8D3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2E8A-F1F3-4194-A8F1-A7A28D03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F14E-943D-4085-9D5B-21704C3C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D1D4-61D1-4218-BADD-D808659D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9199-52C6-4FEE-901C-A9584F5A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9DDC-2670-44F3-82E3-A31ACBE9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54C2-A1C0-4231-A65C-D143C78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561A-D7AA-4C2C-978C-593463C72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3A059-38BC-4749-ABB9-C76D3924A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8E39C-0257-48ED-9637-A6575F78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4DFF7-66A7-4B4E-A5BA-3EC75DD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E58EA-FC28-4183-830B-13B224B7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F589-9949-4316-AB6A-1D2FEEB0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2F396-2DA6-4B8E-8DED-199AF66F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321B-AB04-492E-BE3D-72E55485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403A-4D9D-4A3C-AB07-9FD4F95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161FC-B95E-48E2-9F47-6A9F52AC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F80B-C9F2-499D-8F5B-FC5DECB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7B3B-9CCD-45AD-A3D2-76B5FA0C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64AD-DA05-4DBF-B5DD-496FC53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400E-118D-4E3B-BF3C-D19947A2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2BC-E859-4187-AF4A-F8A233DF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8BD8-DE0A-4685-8E88-D787D66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1308-1047-4A33-B368-E917FC8A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2F98-6E2A-4AA8-A018-35E7E5E0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4B4-C797-49E1-881F-61B4532E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0913-1CC5-44EC-BB57-3FBF9454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3682-81C1-4B0B-887F-2E933A16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778F7-21E5-4392-9B6D-54A63F88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E86A-FBA0-4B3F-A520-555D58C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D500A-4DDA-4F91-9956-ECF3AE4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FE43B-1D7E-4E95-90C6-88F8383A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06DD-C331-437C-9C53-D7A35AE5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5BCE-1E48-48AF-B497-2F9332D86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C103-40CD-4DF2-903E-AC3FB9182CE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1782-66E6-4B96-8BFC-C5A68403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CB66-3EC4-4D1E-9F69-E56772DF9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01DFA3-B191-40DA-A1D0-09BBB349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95" y="1319778"/>
            <a:ext cx="7330999" cy="224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F009A-D3F4-43CF-AECB-358613399000}"/>
              </a:ext>
            </a:extLst>
          </p:cNvPr>
          <p:cNvSpPr txBox="1"/>
          <p:nvPr/>
        </p:nvSpPr>
        <p:spPr>
          <a:xfrm>
            <a:off x="757451" y="511791"/>
            <a:ext cx="6028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Runge-</a:t>
            </a:r>
            <a:r>
              <a:rPr lang="en-US" sz="3000" dirty="0" err="1"/>
              <a:t>Kutta</a:t>
            </a:r>
            <a:r>
              <a:rPr lang="en-US" sz="3000" dirty="0"/>
              <a:t> order condition [Hai II.2]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3CC1E-2AA0-4A07-9B15-82964506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41" y="3816054"/>
            <a:ext cx="7514953" cy="1856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32BCF-478A-4A59-9697-778E52B34507}"/>
              </a:ext>
            </a:extLst>
          </p:cNvPr>
          <p:cNvSpPr txBox="1"/>
          <p:nvPr/>
        </p:nvSpPr>
        <p:spPr>
          <a:xfrm>
            <a:off x="805218" y="5861713"/>
            <a:ext cx="446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difficult to design high order RK schemes!</a:t>
            </a:r>
          </a:p>
        </p:txBody>
      </p:sp>
    </p:spTree>
    <p:extLst>
      <p:ext uri="{BB962C8B-B14F-4D97-AF65-F5344CB8AC3E}">
        <p14:creationId xmlns:p14="http://schemas.microsoft.com/office/powerpoint/2010/main" val="27377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654300-F8E0-4839-842D-5C15983A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70" y="199722"/>
            <a:ext cx="5776957" cy="64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03DF-6BFE-42BA-96CE-60CA920448D7}"/>
              </a:ext>
            </a:extLst>
          </p:cNvPr>
          <p:cNvSpPr txBox="1"/>
          <p:nvPr/>
        </p:nvSpPr>
        <p:spPr>
          <a:xfrm>
            <a:off x="757451" y="511791"/>
            <a:ext cx="794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Butcher barriers for explicit Runge-</a:t>
            </a:r>
            <a:r>
              <a:rPr lang="en-US" sz="3000" dirty="0" err="1"/>
              <a:t>Kutta</a:t>
            </a:r>
            <a:r>
              <a:rPr lang="en-US" sz="3000" dirty="0"/>
              <a:t> method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66B04E-E70E-4D9E-8038-5AF8EBE4C5F6}"/>
                  </a:ext>
                </a:extLst>
              </p:cNvPr>
              <p:cNvSpPr txBox="1"/>
              <p:nvPr/>
            </p:nvSpPr>
            <p:spPr>
              <a:xfrm>
                <a:off x="853843" y="1550241"/>
                <a:ext cx="1040887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400" dirty="0"/>
                  <a:t>, no explicit Runge-</a:t>
                </a:r>
                <a:r>
                  <a:rPr lang="en-US" sz="2400" dirty="0" err="1"/>
                  <a:t>Kutta</a:t>
                </a:r>
                <a:r>
                  <a:rPr lang="en-US" sz="2400" dirty="0"/>
                  <a:t> method exists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stages.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Any explicit Runge-</a:t>
                </a:r>
                <a:r>
                  <a:rPr lang="en-US" sz="2400" dirty="0" err="1"/>
                  <a:t>Kutta</a:t>
                </a:r>
                <a:r>
                  <a:rPr lang="en-US" sz="2400" dirty="0"/>
                  <a:t> scheme must have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=5,6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66B04E-E70E-4D9E-8038-5AF8EBE4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3" y="1550241"/>
                <a:ext cx="10408875" cy="2677656"/>
              </a:xfrm>
              <a:prstGeom prst="rect">
                <a:avLst/>
              </a:prstGeom>
              <a:blipFill>
                <a:blip r:embed="rId2"/>
                <a:stretch>
                  <a:fillRect l="-937" t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Lin</dc:creator>
  <cp:lastModifiedBy>Lin Lin</cp:lastModifiedBy>
  <cp:revision>4</cp:revision>
  <dcterms:created xsi:type="dcterms:W3CDTF">2019-09-24T16:33:06Z</dcterms:created>
  <dcterms:modified xsi:type="dcterms:W3CDTF">2019-09-24T16:51:06Z</dcterms:modified>
</cp:coreProperties>
</file>