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6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7E79-B6CD-44EA-ADE5-9203BCF74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E0CD9-8EEA-4AB5-A3D7-4FD896BCA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479D6-9A8B-411E-8F38-A6F8A737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59-96E5-4C13-8ACC-2C7A6D6ED3F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E96B6-ECBE-4C07-A9AF-E1C2EB4E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0411B-18AC-4E61-9FBE-2911602C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57B-E00E-44A1-91E9-89B88BFA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1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B3BA-5283-47F5-9306-26D0840D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7931D-7B8F-450A-B9AE-79575B2D7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1273B-505B-4022-BE43-59A8B357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59-96E5-4C13-8ACC-2C7A6D6ED3F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73367-4590-45C5-B66F-56D51550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27D7D-F789-4E75-A32B-E6B65562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57B-E00E-44A1-91E9-89B88BFA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1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CEF40-03A5-43FE-B846-4F4319C61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23799-0BD9-441D-888E-17736C7B9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C4BB5-F0B6-4EE6-8A54-50EDD6C5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59-96E5-4C13-8ACC-2C7A6D6ED3F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E0B91-D662-4D00-AB78-E8605607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058D5-EAC3-48E3-8F2E-08D4EB57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57B-E00E-44A1-91E9-89B88BFA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FCAE-0B30-4DA9-8867-76BFC9CA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27F63-5E1F-404E-9D4E-3DA214457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94C1A-CCAE-40B6-BBD5-533524BA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59-96E5-4C13-8ACC-2C7A6D6ED3F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867C3-2862-447A-AA83-488BF5B9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A1BB3-1801-4EA3-849A-A016C21F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57B-E00E-44A1-91E9-89B88BFA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3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F86-EBF2-428A-B75D-4F045549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24288-537A-48AE-B85E-BCA5E5285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3A18-6A6A-4FD7-A5D8-A5333931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59-96E5-4C13-8ACC-2C7A6D6ED3F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3D9F0-C8D7-4FAF-AAB6-7E741725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545E-AADA-48D9-A7E1-75C107BB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57B-E00E-44A1-91E9-89B88BFA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1E7E-73DE-404A-BCE7-3CBCB35F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D5C10-2E0E-4E5F-9C70-7A8043456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F52C-95F5-4869-A59A-D16585E7F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734A9-02E7-41EC-B4C3-9C96C22C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59-96E5-4C13-8ACC-2C7A6D6ED3F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C1E32-C176-466F-9527-6982978C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3CA41-F2A5-4A02-B1EF-894E7FB8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57B-E00E-44A1-91E9-89B88BFA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6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7165-D222-42A6-917D-614A7DAE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5170E-264C-46C0-A8B7-64FD13628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11795-32EA-4FF5-B1EA-1214A55E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AFFFC-FC3A-46C1-B4FB-1E3B05367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324E0-FCBF-41EE-AD1B-2ACBDDEB8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06799-604F-4D3E-AE39-D4760235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59-96E5-4C13-8ACC-2C7A6D6ED3F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32F88-374B-4DEC-90F9-707B336E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92037-8907-4BD6-9D16-B6DE72FE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57B-E00E-44A1-91E9-89B88BFA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0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4730-6817-4333-ADC4-5243B7B0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F0F0A-0238-4079-B5C5-3324F3A2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59-96E5-4C13-8ACC-2C7A6D6ED3F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B6BB6-06C9-4272-B09D-5F31D696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6414B-3709-45F0-B8BF-E8D84EA5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57B-E00E-44A1-91E9-89B88BFA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8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93BA9-5376-41F3-9AAB-BDF46752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59-96E5-4C13-8ACC-2C7A6D6ED3F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E9608-31DE-486B-AEB8-ED1B2A0C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34565-A9F2-48A5-8D93-8DA674E2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57B-E00E-44A1-91E9-89B88BFA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724D-A86E-44FB-9242-4556D4EA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5015A-23C6-485C-B806-EFA34EBAB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D571B-C422-4F0F-B10F-80D4CA6A7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1C116-B11C-4F17-8A18-9391D625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59-96E5-4C13-8ACC-2C7A6D6ED3F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5806C-7F58-478C-B839-7FE2F79C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1B8DC-B1CF-4635-B881-A1D4CE06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57B-E00E-44A1-91E9-89B88BFA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9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7044-EAF6-4354-981C-45FEB61A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D44EC-DB36-49A6-999E-E9AFBAA78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C4A05-7156-4A11-8A45-806E6888B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17466-CE1A-49F5-A145-370B28BE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59-96E5-4C13-8ACC-2C7A6D6ED3F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B85DA-0A5E-42B4-BE59-99A43533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1D76F-63C7-4B30-AE84-0E281CED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57B-E00E-44A1-91E9-89B88BFA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226F4-BCE5-4734-8959-5094E2AE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6C5D0-12F2-4017-91EE-E094D84B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4B399-C650-48F1-800D-16D2224EB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F2259-96E5-4C13-8ACC-2C7A6D6ED3F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8D838-92D9-495A-8F13-58A2C6DFA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55F95-AF9C-4EA9-A3A6-C270E7162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3557B-E00E-44A1-91E9-89B88BFA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8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company/newsletters/articles/stiff-differential-equat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Plant: a “definition” from a pragmatic point of view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2057401"/>
            <a:ext cx="7430537" cy="619211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81" y="3048000"/>
            <a:ext cx="9010390" cy="29718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0" y="4953000"/>
            <a:ext cx="1676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57600" y="5181600"/>
            <a:ext cx="1676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77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examples are plenty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Plant that does not photosynthesize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Dodder (source: dnr.state.il.us)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303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Plant that moves (a part) by itself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Monkey cup (source: Wikimedia)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2743200"/>
            <a:ext cx="3085959" cy="2514728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765" y="2232035"/>
            <a:ext cx="2177235" cy="304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5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stiffness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[Curtiss&amp; </a:t>
            </a:r>
            <a:r>
              <a:rPr lang="en-US" dirty="0" err="1"/>
              <a:t>Hirschfelder</a:t>
            </a:r>
            <a:r>
              <a:rPr lang="en-US" dirty="0"/>
              <a:t> 1952] (historically the first one)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“Stiff equations are equations where certain implicit methods, </a:t>
            </a:r>
            <a:r>
              <a:rPr lang="en-US" b="1" dirty="0"/>
              <a:t>in particular BDF</a:t>
            </a:r>
            <a:r>
              <a:rPr lang="en-US" dirty="0"/>
              <a:t>, perform better, usually    </a:t>
            </a:r>
            <a:r>
              <a:rPr lang="en-US" b="1" dirty="0"/>
              <a:t>tremendously better </a:t>
            </a:r>
            <a:r>
              <a:rPr lang="en-US" dirty="0"/>
              <a:t>than explicit ones....“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BDF: Backward differentiation formula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93C0EA2-BDFE-4E3A-9D6C-0AD41BAEA995}"/>
              </a:ext>
            </a:extLst>
          </p:cNvPr>
          <p:cNvSpPr/>
          <p:nvPr/>
        </p:nvSpPr>
        <p:spPr>
          <a:xfrm rot="13016025">
            <a:off x="1114096" y="3599792"/>
            <a:ext cx="1182414" cy="299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86319-6A01-4C36-8C0C-EF9BF2B2A48F}"/>
              </a:ext>
            </a:extLst>
          </p:cNvPr>
          <p:cNvSpPr txBox="1"/>
          <p:nvPr/>
        </p:nvSpPr>
        <p:spPr>
          <a:xfrm>
            <a:off x="1928649" y="4300734"/>
            <a:ext cx="5270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dirty="0">
                <a:solidFill>
                  <a:srgbClr val="FF0000"/>
                </a:solidFill>
              </a:rPr>
              <a:t>example</a:t>
            </a:r>
            <a:r>
              <a:rPr lang="en-US" sz="2400" dirty="0"/>
              <a:t> appears in the </a:t>
            </a:r>
            <a:r>
              <a:rPr lang="en-US" sz="2400" dirty="0">
                <a:solidFill>
                  <a:srgbClr val="0000FF"/>
                </a:solidFill>
              </a:rPr>
              <a:t>definition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5405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stiffness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2667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Iserles</a:t>
            </a:r>
            <a:r>
              <a:rPr lang="en-US" dirty="0"/>
              <a:t>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“An ODE system is stiff if its numerical solution by some methods requires (perhaps in a portion of the solution interval) </a:t>
            </a:r>
            <a:r>
              <a:rPr lang="en-US" b="1" dirty="0"/>
              <a:t>a significant depression of the step size </a:t>
            </a:r>
            <a:r>
              <a:rPr lang="en-US" dirty="0"/>
              <a:t>to avoid instability.”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0" y="4022298"/>
            <a:ext cx="2833696" cy="2235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52600" y="4492957"/>
            <a:ext cx="5715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“…the malign version of the Cheshire cat, the rouge </a:t>
            </a:r>
            <a:r>
              <a:rPr lang="en-US" sz="2400" b="1" dirty="0"/>
              <a:t>eigenvector</a:t>
            </a:r>
            <a:r>
              <a:rPr lang="en-US" sz="2400" dirty="0"/>
              <a:t> might seem to have disappeared, but its </a:t>
            </a:r>
            <a:r>
              <a:rPr lang="en-US" sz="2400" b="1" dirty="0"/>
              <a:t>hideous grin</a:t>
            </a:r>
            <a:r>
              <a:rPr lang="en-US" sz="2400" dirty="0"/>
              <a:t> stays and is bound to thwart our </a:t>
            </a:r>
            <a:r>
              <a:rPr lang="en-US" sz="2400" dirty="0" err="1"/>
              <a:t>endeavours</a:t>
            </a:r>
            <a:r>
              <a:rPr lang="en-US" sz="2400" dirty="0"/>
              <a:t>.”</a:t>
            </a:r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7607300" y="6377717"/>
            <a:ext cx="2549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source: </a:t>
            </a:r>
            <a:r>
              <a:rPr lang="en-US" sz="2400" dirty="0" err="1"/>
              <a:t>wikipedia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356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stiffness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http://www.mathworks.com/company/newsletters/articles/stiff-differential-equations.html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“An ordinary differential equation problem is stiff if the </a:t>
            </a:r>
            <a:r>
              <a:rPr lang="en-US" b="1" dirty="0"/>
              <a:t>solution being sought is varying slowly</a:t>
            </a:r>
            <a:r>
              <a:rPr lang="en-US" dirty="0"/>
              <a:t>, but there are </a:t>
            </a:r>
            <a:r>
              <a:rPr lang="en-US" b="1" dirty="0"/>
              <a:t>nearby solutions </a:t>
            </a:r>
            <a:r>
              <a:rPr lang="en-US" dirty="0"/>
              <a:t>that vary rapidly, so the numerical method must take small steps to obtain satisfactory results.”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Stiffness is an efficiency issue</a:t>
            </a:r>
            <a:r>
              <a:rPr lang="en-US" dirty="0"/>
              <a:t>. If we weren't concerned with how much time a computation takes, we wouldn't be concerned about stiffness. </a:t>
            </a:r>
            <a:r>
              <a:rPr lang="en-US" dirty="0" err="1"/>
              <a:t>Nonstiff</a:t>
            </a:r>
            <a:r>
              <a:rPr lang="en-US" dirty="0"/>
              <a:t> methods can solve stiff problems; they just take a long time to do it.”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5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273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Plant: a “definition” from a pragmatic point of view</vt:lpstr>
      <vt:lpstr>Counter examples are plenty</vt:lpstr>
      <vt:lpstr>What is stiffness</vt:lpstr>
      <vt:lpstr>What is stiffness</vt:lpstr>
      <vt:lpstr>What is stiffness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Plant: a “definition” from a pragmatic point of view</dc:title>
  <dc:creator>Lin Lin</dc:creator>
  <cp:lastModifiedBy>Lin Lin</cp:lastModifiedBy>
  <cp:revision>5</cp:revision>
  <dcterms:created xsi:type="dcterms:W3CDTF">2018-10-01T20:07:51Z</dcterms:created>
  <dcterms:modified xsi:type="dcterms:W3CDTF">2019-10-03T05:43:44Z</dcterms:modified>
</cp:coreProperties>
</file>