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49AF-0822-4D2E-B03B-98E213CD1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8FA16-C372-40D5-A4A4-87B1E20A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927A-6A68-4A79-8189-A3206671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9252-55EB-4F84-916E-4D0455CD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E57E-14A2-4426-ACD3-73339B8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2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190A-5E80-4B91-B6BB-9B1AD264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7074E-0712-496B-9052-2485E0E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BA08-023A-4145-ACAB-60A479A0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53F6-D0F7-46C4-B58D-24C78EA8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BDF6-6CE1-4B24-9632-E812050B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EED58-B434-48EC-8CB1-6A8A76A5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D29AA-9AAE-4726-8A07-678C7C7CF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F62A-B7AB-4734-9324-0BEBD872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4C39-1CFE-470F-8E63-F1C3B79E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A813-07C9-4D88-A872-66E687AF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E14C-40C8-4AB9-9966-4042D822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EE8C-A18A-40E5-9E54-5591FA8D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E860-3845-423F-AE1F-0F0F793B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3421-CFD6-4581-A9EF-16189D43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0589-2E8A-4D5B-95A5-A7E3A16F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D9FC-2A99-403C-8F83-ECA3DBCF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FB18-EFD7-4C41-A850-79278260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AC8D-8C2A-43D4-91B5-90627CE3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8EFB-48AA-453A-A924-0E70B15A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113F-C542-4122-B682-EDDCFC43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3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EADD-DC5A-4029-A55A-1620D0AC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8AA7-C909-4965-8F72-3C81A6A48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52807-6A57-4289-A773-67FAB8D36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22E8A-F1F3-4194-A8F1-A7A28D03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F14E-943D-4085-9D5B-21704C3C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D1D4-61D1-4218-BADD-D808659D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9199-52C6-4FEE-901C-A9584F5A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D9DDC-2670-44F3-82E3-A31ACBE92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54C2-A1C0-4231-A65C-D143C78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C561A-D7AA-4C2C-978C-593463C72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3A059-38BC-4749-ABB9-C76D3924A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8E39C-0257-48ED-9637-A6575F78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4DFF7-66A7-4B4E-A5BA-3EC75DD3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E58EA-FC28-4183-830B-13B224B7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F589-9949-4316-AB6A-1D2FEEB0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2F396-2DA6-4B8E-8DED-199AF66F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0321B-AB04-492E-BE3D-72E55485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403A-4D9D-4A3C-AB07-9FD4F95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161FC-B95E-48E2-9F47-6A9F52AC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3F80B-C9F2-499D-8F5B-FC5DECBE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C7B3B-9CCD-45AD-A3D2-76B5FA0C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64AD-DA05-4DBF-B5DD-496FC53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400E-118D-4E3B-BF3C-D19947A2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72BC-E859-4187-AF4A-F8A233DF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78BD8-DE0A-4685-8E88-D787D66C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51308-1047-4A33-B368-E917FC8A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2F98-6E2A-4AA8-A018-35E7E5E0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4B4-C797-49E1-881F-61B4532E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10913-1CC5-44EC-BB57-3FBF9454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F3682-81C1-4B0B-887F-2E933A163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778F7-21E5-4392-9B6D-54A63F88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8E86A-FBA0-4B3F-A520-555D58C4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D500A-4DDA-4F91-9956-ECF3AE4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FE43B-1D7E-4E95-90C6-88F8383A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06DD-C331-437C-9C53-D7A35AE5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5BCE-1E48-48AF-B497-2F9332D86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C103-40CD-4DF2-903E-AC3FB9182CE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1782-66E6-4B96-8BFC-C5A68403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CB66-3EC4-4D1E-9F69-E56772DF9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37BE-616B-4DE0-927B-8FBD47EA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3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01DFA3-B191-40DA-A1D0-09BBB349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95" y="1319778"/>
            <a:ext cx="7330999" cy="2242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F009A-D3F4-43CF-AECB-358613399000}"/>
              </a:ext>
            </a:extLst>
          </p:cNvPr>
          <p:cNvSpPr txBox="1"/>
          <p:nvPr/>
        </p:nvSpPr>
        <p:spPr>
          <a:xfrm>
            <a:off x="757451" y="511791"/>
            <a:ext cx="6028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Runge-</a:t>
            </a:r>
            <a:r>
              <a:rPr lang="en-US" sz="3000" dirty="0" err="1"/>
              <a:t>Kutta</a:t>
            </a:r>
            <a:r>
              <a:rPr lang="en-US" sz="3000" dirty="0"/>
              <a:t> order condition [Hai II.2]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3CC1E-2AA0-4A07-9B15-82964506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941" y="3816054"/>
            <a:ext cx="7514953" cy="1856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332BCF-478A-4A59-9697-778E52B34507}"/>
              </a:ext>
            </a:extLst>
          </p:cNvPr>
          <p:cNvSpPr txBox="1"/>
          <p:nvPr/>
        </p:nvSpPr>
        <p:spPr>
          <a:xfrm>
            <a:off x="805218" y="5861713"/>
            <a:ext cx="446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difficult to design high order RK schemes!</a:t>
            </a:r>
          </a:p>
        </p:txBody>
      </p:sp>
    </p:spTree>
    <p:extLst>
      <p:ext uri="{BB962C8B-B14F-4D97-AF65-F5344CB8AC3E}">
        <p14:creationId xmlns:p14="http://schemas.microsoft.com/office/powerpoint/2010/main" val="273774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654300-F8E0-4839-842D-5C15983A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70" y="199722"/>
            <a:ext cx="5776957" cy="64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B03DF-6BFE-42BA-96CE-60CA920448D7}"/>
              </a:ext>
            </a:extLst>
          </p:cNvPr>
          <p:cNvSpPr txBox="1"/>
          <p:nvPr/>
        </p:nvSpPr>
        <p:spPr>
          <a:xfrm>
            <a:off x="757451" y="511791"/>
            <a:ext cx="794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Butcher barriers for explicit Runge-</a:t>
            </a:r>
            <a:r>
              <a:rPr lang="en-US" sz="3000" dirty="0" err="1"/>
              <a:t>Kutta</a:t>
            </a:r>
            <a:r>
              <a:rPr lang="en-US" sz="3000" dirty="0"/>
              <a:t> method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66B04E-E70E-4D9E-8038-5AF8EBE4C5F6}"/>
                  </a:ext>
                </a:extLst>
              </p:cNvPr>
              <p:cNvSpPr txBox="1"/>
              <p:nvPr/>
            </p:nvSpPr>
            <p:spPr>
              <a:xfrm>
                <a:off x="853843" y="1550241"/>
                <a:ext cx="10408875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400" dirty="0"/>
                  <a:t>, no explicit Runge-</a:t>
                </a:r>
                <a:r>
                  <a:rPr lang="en-US" sz="2400" dirty="0" err="1"/>
                  <a:t>Kutta</a:t>
                </a:r>
                <a:r>
                  <a:rPr lang="en-US" sz="2400" dirty="0"/>
                  <a:t> method exists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stages.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Any explicit Runge-</a:t>
                </a:r>
                <a:r>
                  <a:rPr lang="en-US" sz="2400" dirty="0" err="1"/>
                  <a:t>Kutta</a:t>
                </a:r>
                <a:r>
                  <a:rPr lang="en-US" sz="2400" dirty="0"/>
                  <a:t> scheme must have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stages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=5,6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 stages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400" dirty="0"/>
                  <a:t> stages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66B04E-E70E-4D9E-8038-5AF8EBE4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3" y="1550241"/>
                <a:ext cx="10408875" cy="2677656"/>
              </a:xfrm>
              <a:prstGeom prst="rect">
                <a:avLst/>
              </a:prstGeom>
              <a:blipFill>
                <a:blip r:embed="rId2"/>
                <a:stretch>
                  <a:fillRect l="-937" t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5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1D480-61FF-4285-A9F0-307B9E1E3782}"/>
              </a:ext>
            </a:extLst>
          </p:cNvPr>
          <p:cNvSpPr txBox="1"/>
          <p:nvPr/>
        </p:nvSpPr>
        <p:spPr>
          <a:xfrm>
            <a:off x="757451" y="511791"/>
            <a:ext cx="55321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Dormand</a:t>
            </a:r>
            <a:r>
              <a:rPr lang="en-US" sz="3000" dirty="0"/>
              <a:t>–Prince Runge-</a:t>
            </a:r>
            <a:r>
              <a:rPr lang="en-US" sz="3000" dirty="0" err="1"/>
              <a:t>Kutta</a:t>
            </a:r>
            <a:r>
              <a:rPr lang="en-US" sz="3000" dirty="0"/>
              <a:t> 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FCC8C-A9CC-4FC3-BE43-423A00EF0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2" y="1330657"/>
            <a:ext cx="8139902" cy="3734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A51BE-4F2A-46B9-97C6-62638213879B}"/>
              </a:ext>
            </a:extLst>
          </p:cNvPr>
          <p:cNvSpPr txBox="1"/>
          <p:nvPr/>
        </p:nvSpPr>
        <p:spPr>
          <a:xfrm>
            <a:off x="595392" y="5397420"/>
            <a:ext cx="1138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7-stage method with 4</a:t>
            </a:r>
            <a:r>
              <a:rPr lang="en-US" altLang="zh-CN" baseline="30000" dirty="0"/>
              <a:t>th</a:t>
            </a:r>
            <a:r>
              <a:rPr lang="en-US" altLang="zh-CN" dirty="0"/>
              <a:t> order propagator and 5</a:t>
            </a:r>
            <a:r>
              <a:rPr lang="en-US" altLang="zh-CN" baseline="30000" dirty="0"/>
              <a:t>th</a:t>
            </a:r>
            <a:r>
              <a:rPr lang="en-US" altLang="zh-CN" dirty="0"/>
              <a:t> order estimator</a:t>
            </a:r>
          </a:p>
          <a:p>
            <a:r>
              <a:rPr lang="en-US" dirty="0"/>
              <a:t>designed to be close to have the minimal </a:t>
            </a:r>
            <a:r>
              <a:rPr lang="en-US" altLang="zh-CN" dirty="0"/>
              <a:t>local </a:t>
            </a:r>
            <a:r>
              <a:rPr lang="en-US" dirty="0"/>
              <a:t>truncation error (under the restraint of also having the minimal number of steps to achieve order 5). The extra steps are needed for the order 5 estimator.</a:t>
            </a:r>
          </a:p>
        </p:txBody>
      </p:sp>
    </p:spTree>
    <p:extLst>
      <p:ext uri="{BB962C8B-B14F-4D97-AF65-F5344CB8AC3E}">
        <p14:creationId xmlns:p14="http://schemas.microsoft.com/office/powerpoint/2010/main" val="4552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Lin</dc:creator>
  <cp:lastModifiedBy>Lin Lin</cp:lastModifiedBy>
  <cp:revision>6</cp:revision>
  <dcterms:created xsi:type="dcterms:W3CDTF">2019-09-24T16:33:06Z</dcterms:created>
  <dcterms:modified xsi:type="dcterms:W3CDTF">2019-09-26T03:29:12Z</dcterms:modified>
</cp:coreProperties>
</file>