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24384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50" d="100"/>
          <a:sy n="150" d="100"/>
        </p:scale>
        <p:origin x="-5058" y="-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smos Darwin" userId="3aad0dce5bd8100b" providerId="LiveId" clId="{B3D65035-63EC-45D6-A267-3FA2D92D6D4E}"/>
    <pc:docChg chg="undo redo custSel addSld delSld modSld modMainMaster">
      <pc:chgData name="Cosmos Darwin" userId="3aad0dce5bd8100b" providerId="LiveId" clId="{B3D65035-63EC-45D6-A267-3FA2D92D6D4E}" dt="2018-01-10T08:58:24.667" v="879" actId="1036"/>
      <pc:docMkLst>
        <pc:docMk/>
      </pc:docMkLst>
      <pc:sldChg chg="addSp delSp modSp add">
        <pc:chgData name="Cosmos Darwin" userId="3aad0dce5bd8100b" providerId="LiveId" clId="{B3D65035-63EC-45D6-A267-3FA2D92D6D4E}" dt="2018-01-10T08:58:24.667" v="879" actId="1036"/>
        <pc:sldMkLst>
          <pc:docMk/>
          <pc:sldMk cId="1832075936" sldId="257"/>
        </pc:sldMkLst>
        <pc:spChg chg="add del mod">
          <ac:chgData name="Cosmos Darwin" userId="3aad0dce5bd8100b" providerId="LiveId" clId="{B3D65035-63EC-45D6-A267-3FA2D92D6D4E}" dt="2018-01-07T23:59:02.752" v="15" actId="165"/>
          <ac:spMkLst>
            <pc:docMk/>
            <pc:sldMk cId="1832075936" sldId="257"/>
            <ac:spMk id="2" creationId="{C7E8AF73-9216-44F3-AC4B-BC7B9E8EBD37}"/>
          </ac:spMkLst>
        </pc:spChg>
        <pc:spChg chg="add mod ord topLvl">
          <ac:chgData name="Cosmos Darwin" userId="3aad0dce5bd8100b" providerId="LiveId" clId="{B3D65035-63EC-45D6-A267-3FA2D92D6D4E}" dt="2018-01-10T08:57:48.406" v="859"/>
          <ac:spMkLst>
            <pc:docMk/>
            <pc:sldMk cId="1832075936" sldId="257"/>
            <ac:spMk id="3" creationId="{47BC4A22-8ABD-4EE0-8515-8359FC0E1BD2}"/>
          </ac:spMkLst>
        </pc:spChg>
        <pc:spChg chg="add del mod">
          <ac:chgData name="Cosmos Darwin" userId="3aad0dce5bd8100b" providerId="LiveId" clId="{B3D65035-63EC-45D6-A267-3FA2D92D6D4E}" dt="2018-01-08T00:01:47.888" v="48" actId="165"/>
          <ac:spMkLst>
            <pc:docMk/>
            <pc:sldMk cId="1832075936" sldId="257"/>
            <ac:spMk id="4" creationId="{A4EB3FD3-7726-4FD7-AF12-BD727E393403}"/>
          </ac:spMkLst>
        </pc:spChg>
        <pc:spChg chg="add del mod">
          <ac:chgData name="Cosmos Darwin" userId="3aad0dce5bd8100b" providerId="LiveId" clId="{B3D65035-63EC-45D6-A267-3FA2D92D6D4E}" dt="2018-01-08T00:02:03.990" v="57" actId="165"/>
          <ac:spMkLst>
            <pc:docMk/>
            <pc:sldMk cId="1832075936" sldId="257"/>
            <ac:spMk id="5" creationId="{04D9C75C-DEF0-473A-BC8B-E606B661845C}"/>
          </ac:spMkLst>
        </pc:spChg>
        <pc:spChg chg="add del mod">
          <ac:chgData name="Cosmos Darwin" userId="3aad0dce5bd8100b" providerId="LiveId" clId="{B3D65035-63EC-45D6-A267-3FA2D92D6D4E}" dt="2018-01-08T00:02:28.845" v="68" actId="165"/>
          <ac:spMkLst>
            <pc:docMk/>
            <pc:sldMk cId="1832075936" sldId="257"/>
            <ac:spMk id="8" creationId="{141D03EA-1B98-40B5-BAEA-EBD04A033D07}"/>
          </ac:spMkLst>
        </pc:spChg>
        <pc:spChg chg="add del mod">
          <ac:chgData name="Cosmos Darwin" userId="3aad0dce5bd8100b" providerId="LiveId" clId="{B3D65035-63EC-45D6-A267-3FA2D92D6D4E}" dt="2018-01-08T00:09:27.167" v="118" actId="165"/>
          <ac:spMkLst>
            <pc:docMk/>
            <pc:sldMk cId="1832075936" sldId="257"/>
            <ac:spMk id="13" creationId="{64A95C72-668C-4EC3-9A8C-843CE5B78855}"/>
          </ac:spMkLst>
        </pc:spChg>
        <pc:spChg chg="add del mod">
          <ac:chgData name="Cosmos Darwin" userId="3aad0dce5bd8100b" providerId="LiveId" clId="{B3D65035-63EC-45D6-A267-3FA2D92D6D4E}" dt="2018-01-08T00:10:53.593" v="134" actId="165"/>
          <ac:spMkLst>
            <pc:docMk/>
            <pc:sldMk cId="1832075936" sldId="257"/>
            <ac:spMk id="14" creationId="{03F43534-AA45-460D-BAF2-0C499482A5F7}"/>
          </ac:spMkLst>
        </pc:spChg>
        <pc:spChg chg="add del mod">
          <ac:chgData name="Cosmos Darwin" userId="3aad0dce5bd8100b" providerId="LiveId" clId="{B3D65035-63EC-45D6-A267-3FA2D92D6D4E}" dt="2018-01-08T00:13:29.125" v="158" actId="165"/>
          <ac:spMkLst>
            <pc:docMk/>
            <pc:sldMk cId="1832075936" sldId="257"/>
            <ac:spMk id="21" creationId="{977DA705-DBD8-4B2B-A007-CC4E245ABB9F}"/>
          </ac:spMkLst>
        </pc:spChg>
        <pc:spChg chg="add del mod">
          <ac:chgData name="Cosmos Darwin" userId="3aad0dce5bd8100b" providerId="LiveId" clId="{B3D65035-63EC-45D6-A267-3FA2D92D6D4E}" dt="2018-01-08T00:14:18.139" v="171" actId="165"/>
          <ac:spMkLst>
            <pc:docMk/>
            <pc:sldMk cId="1832075936" sldId="257"/>
            <ac:spMk id="23" creationId="{5920CACC-2EE8-4F5B-8ED6-F54E9D649E27}"/>
          </ac:spMkLst>
        </pc:spChg>
        <pc:spChg chg="add del mod">
          <ac:chgData name="Cosmos Darwin" userId="3aad0dce5bd8100b" providerId="LiveId" clId="{B3D65035-63EC-45D6-A267-3FA2D92D6D4E}" dt="2018-01-08T00:15:27.566" v="182" actId="478"/>
          <ac:spMkLst>
            <pc:docMk/>
            <pc:sldMk cId="1832075936" sldId="257"/>
            <ac:spMk id="30" creationId="{0A7D98B5-6C1C-4538-A82E-3C014E4D8BF0}"/>
          </ac:spMkLst>
        </pc:spChg>
        <pc:spChg chg="add del mod">
          <ac:chgData name="Cosmos Darwin" userId="3aad0dce5bd8100b" providerId="LiveId" clId="{B3D65035-63EC-45D6-A267-3FA2D92D6D4E}" dt="2018-01-08T00:15:44.945" v="184" actId="478"/>
          <ac:spMkLst>
            <pc:docMk/>
            <pc:sldMk cId="1832075936" sldId="257"/>
            <ac:spMk id="31" creationId="{FAB43A0D-EB41-42F3-A759-387E082DB006}"/>
          </ac:spMkLst>
        </pc:spChg>
        <pc:spChg chg="add del mod">
          <ac:chgData name="Cosmos Darwin" userId="3aad0dce5bd8100b" providerId="LiveId" clId="{B3D65035-63EC-45D6-A267-3FA2D92D6D4E}" dt="2018-01-08T00:15:59.984" v="187" actId="478"/>
          <ac:spMkLst>
            <pc:docMk/>
            <pc:sldMk cId="1832075936" sldId="257"/>
            <ac:spMk id="32" creationId="{72350793-8FEA-4555-B492-034840F9643E}"/>
          </ac:spMkLst>
        </pc:spChg>
        <pc:spChg chg="add mod topLvl">
          <ac:chgData name="Cosmos Darwin" userId="3aad0dce5bd8100b" providerId="LiveId" clId="{B3D65035-63EC-45D6-A267-3FA2D92D6D4E}" dt="2018-01-10T08:57:48.406" v="859"/>
          <ac:spMkLst>
            <pc:docMk/>
            <pc:sldMk cId="1832075936" sldId="257"/>
            <ac:spMk id="33" creationId="{A91350BE-F3EB-4EC3-8DCC-2A206169A911}"/>
          </ac:spMkLst>
        </pc:spChg>
        <pc:spChg chg="add mod topLvl">
          <ac:chgData name="Cosmos Darwin" userId="3aad0dce5bd8100b" providerId="LiveId" clId="{B3D65035-63EC-45D6-A267-3FA2D92D6D4E}" dt="2018-01-10T08:58:24.667" v="879" actId="1036"/>
          <ac:spMkLst>
            <pc:docMk/>
            <pc:sldMk cId="1832075936" sldId="257"/>
            <ac:spMk id="59" creationId="{7A922EB9-06B5-45D8-81DA-1BD664944EE9}"/>
          </ac:spMkLst>
        </pc:spChg>
        <pc:spChg chg="add del mod ord topLvl">
          <ac:chgData name="Cosmos Darwin" userId="3aad0dce5bd8100b" providerId="LiveId" clId="{B3D65035-63EC-45D6-A267-3FA2D92D6D4E}" dt="2018-01-10T08:48:36.476" v="834" actId="478"/>
          <ac:spMkLst>
            <pc:docMk/>
            <pc:sldMk cId="1832075936" sldId="257"/>
            <ac:spMk id="60" creationId="{F099ED78-024C-41B7-8487-4B63A00AD3AA}"/>
          </ac:spMkLst>
        </pc:spChg>
        <pc:spChg chg="del mod">
          <ac:chgData name="Cosmos Darwin" userId="3aad0dce5bd8100b" providerId="LiveId" clId="{B3D65035-63EC-45D6-A267-3FA2D92D6D4E}" dt="2018-01-08T00:02:28.845" v="68" actId="165"/>
          <ac:spMkLst>
            <pc:docMk/>
            <pc:sldMk cId="1832075936" sldId="257"/>
            <ac:spMk id="61" creationId="{E2D19146-08DD-41A0-ACF9-2A81947D1C9B}"/>
          </ac:spMkLst>
        </pc:spChg>
        <pc:spChg chg="add mod topLvl">
          <ac:chgData name="Cosmos Darwin" userId="3aad0dce5bd8100b" providerId="LiveId" clId="{B3D65035-63EC-45D6-A267-3FA2D92D6D4E}" dt="2018-01-10T08:57:48.406" v="859"/>
          <ac:spMkLst>
            <pc:docMk/>
            <pc:sldMk cId="1832075936" sldId="257"/>
            <ac:spMk id="63" creationId="{61CE758D-F135-4118-9A02-FD0AC78CAB78}"/>
          </ac:spMkLst>
        </pc:spChg>
        <pc:spChg chg="del mod">
          <ac:chgData name="Cosmos Darwin" userId="3aad0dce5bd8100b" providerId="LiveId" clId="{B3D65035-63EC-45D6-A267-3FA2D92D6D4E}" dt="2018-01-08T00:02:03.990" v="57" actId="165"/>
          <ac:spMkLst>
            <pc:docMk/>
            <pc:sldMk cId="1832075936" sldId="257"/>
            <ac:spMk id="65" creationId="{DCCA2428-F5A7-4658-BF7D-0D813EDC970F}"/>
          </ac:spMkLst>
        </pc:spChg>
        <pc:spChg chg="add del mod">
          <ac:chgData name="Cosmos Darwin" userId="3aad0dce5bd8100b" providerId="LiveId" clId="{B3D65035-63EC-45D6-A267-3FA2D92D6D4E}" dt="2018-01-08T00:10:53.593" v="134" actId="165"/>
          <ac:spMkLst>
            <pc:docMk/>
            <pc:sldMk cId="1832075936" sldId="257"/>
            <ac:spMk id="70" creationId="{F3EB4208-7F1C-43E7-8E29-23252B8EB8FB}"/>
          </ac:spMkLst>
        </pc:spChg>
        <pc:spChg chg="add del mod">
          <ac:chgData name="Cosmos Darwin" userId="3aad0dce5bd8100b" providerId="LiveId" clId="{B3D65035-63EC-45D6-A267-3FA2D92D6D4E}" dt="2018-01-08T00:09:27.167" v="118" actId="165"/>
          <ac:spMkLst>
            <pc:docMk/>
            <pc:sldMk cId="1832075936" sldId="257"/>
            <ac:spMk id="71" creationId="{BBE91372-57CD-451F-9CDD-ABEFE57D6C1A}"/>
          </ac:spMkLst>
        </pc:spChg>
        <pc:spChg chg="mod topLvl">
          <ac:chgData name="Cosmos Darwin" userId="3aad0dce5bd8100b" providerId="LiveId" clId="{B3D65035-63EC-45D6-A267-3FA2D92D6D4E}" dt="2018-01-10T08:57:48.406" v="859"/>
          <ac:spMkLst>
            <pc:docMk/>
            <pc:sldMk cId="1832075936" sldId="257"/>
            <ac:spMk id="74" creationId="{A889C331-985E-4429-BBFB-46CE37D20981}"/>
          </ac:spMkLst>
        </pc:spChg>
        <pc:spChg chg="mod">
          <ac:chgData name="Cosmos Darwin" userId="3aad0dce5bd8100b" providerId="LiveId" clId="{B3D65035-63EC-45D6-A267-3FA2D92D6D4E}" dt="2018-01-08T00:09:05.181" v="96" actId="165"/>
          <ac:spMkLst>
            <pc:docMk/>
            <pc:sldMk cId="1832075936" sldId="257"/>
            <ac:spMk id="82" creationId="{4FEFE527-B55F-470D-8693-EA7D674D7215}"/>
          </ac:spMkLst>
        </pc:spChg>
        <pc:spChg chg="mod topLvl">
          <ac:chgData name="Cosmos Darwin" userId="3aad0dce5bd8100b" providerId="LiveId" clId="{B3D65035-63EC-45D6-A267-3FA2D92D6D4E}" dt="2018-01-10T08:57:48.406" v="859"/>
          <ac:spMkLst>
            <pc:docMk/>
            <pc:sldMk cId="1832075936" sldId="257"/>
            <ac:spMk id="90" creationId="{062F47CF-A838-4E99-A302-0345711CB3FD}"/>
          </ac:spMkLst>
        </pc:spChg>
        <pc:spChg chg="del mod">
          <ac:chgData name="Cosmos Darwin" userId="3aad0dce5bd8100b" providerId="LiveId" clId="{B3D65035-63EC-45D6-A267-3FA2D92D6D4E}" dt="2018-01-08T00:13:29.125" v="158" actId="165"/>
          <ac:spMkLst>
            <pc:docMk/>
            <pc:sldMk cId="1832075936" sldId="257"/>
            <ac:spMk id="96" creationId="{D8E8AA5A-D8D7-4A73-9336-B2196C47A211}"/>
          </ac:spMkLst>
        </pc:spChg>
        <pc:spChg chg="add mod topLvl">
          <ac:chgData name="Cosmos Darwin" userId="3aad0dce5bd8100b" providerId="LiveId" clId="{B3D65035-63EC-45D6-A267-3FA2D92D6D4E}" dt="2018-01-10T08:57:48.406" v="859"/>
          <ac:spMkLst>
            <pc:docMk/>
            <pc:sldMk cId="1832075936" sldId="257"/>
            <ac:spMk id="98" creationId="{7C2F811B-1FA7-4864-9F9B-301738CABEBA}"/>
          </ac:spMkLst>
        </pc:spChg>
        <pc:spChg chg="del mod topLvl">
          <ac:chgData name="Cosmos Darwin" userId="3aad0dce5bd8100b" providerId="LiveId" clId="{B3D65035-63EC-45D6-A267-3FA2D92D6D4E}" dt="2018-01-08T00:12:47.739" v="149" actId="478"/>
          <ac:spMkLst>
            <pc:docMk/>
            <pc:sldMk cId="1832075936" sldId="257"/>
            <ac:spMk id="100" creationId="{AAC8D90F-1512-49F3-98A3-1CD3BB426C98}"/>
          </ac:spMkLst>
        </pc:spChg>
        <pc:spChg chg="del mod topLvl">
          <ac:chgData name="Cosmos Darwin" userId="3aad0dce5bd8100b" providerId="LiveId" clId="{B3D65035-63EC-45D6-A267-3FA2D92D6D4E}" dt="2018-01-08T00:00:32.152" v="39" actId="478"/>
          <ac:spMkLst>
            <pc:docMk/>
            <pc:sldMk cId="1832075936" sldId="257"/>
            <ac:spMk id="101" creationId="{BAA3B8D1-8A1C-44E6-99EE-421F5AA63DF6}"/>
          </ac:spMkLst>
        </pc:spChg>
        <pc:spChg chg="del mod topLvl">
          <ac:chgData name="Cosmos Darwin" userId="3aad0dce5bd8100b" providerId="LiveId" clId="{B3D65035-63EC-45D6-A267-3FA2D92D6D4E}" dt="2018-01-07T23:59:43.686" v="25" actId="478"/>
          <ac:spMkLst>
            <pc:docMk/>
            <pc:sldMk cId="1832075936" sldId="257"/>
            <ac:spMk id="103" creationId="{AB982253-1C4D-4010-884A-6D1C5A394759}"/>
          </ac:spMkLst>
        </pc:spChg>
        <pc:spChg chg="del mod topLvl">
          <ac:chgData name="Cosmos Darwin" userId="3aad0dce5bd8100b" providerId="LiveId" clId="{B3D65035-63EC-45D6-A267-3FA2D92D6D4E}" dt="2018-01-07T23:59:09.313" v="16" actId="478"/>
          <ac:spMkLst>
            <pc:docMk/>
            <pc:sldMk cId="1832075936" sldId="257"/>
            <ac:spMk id="104" creationId="{71F49AA7-53B4-4298-91B5-F76AD6BA5EC8}"/>
          </ac:spMkLst>
        </pc:spChg>
        <pc:spChg chg="del mod topLvl">
          <ac:chgData name="Cosmos Darwin" userId="3aad0dce5bd8100b" providerId="LiveId" clId="{B3D65035-63EC-45D6-A267-3FA2D92D6D4E}" dt="2018-01-08T00:12:45.147" v="148" actId="478"/>
          <ac:spMkLst>
            <pc:docMk/>
            <pc:sldMk cId="1832075936" sldId="257"/>
            <ac:spMk id="106" creationId="{7446E11C-0464-43D9-9E3D-A5328D0B6A20}"/>
          </ac:spMkLst>
        </pc:spChg>
        <pc:spChg chg="del mod topLvl">
          <ac:chgData name="Cosmos Darwin" userId="3aad0dce5bd8100b" providerId="LiveId" clId="{B3D65035-63EC-45D6-A267-3FA2D92D6D4E}" dt="2018-01-08T00:08:21.581" v="85" actId="478"/>
          <ac:spMkLst>
            <pc:docMk/>
            <pc:sldMk cId="1832075936" sldId="257"/>
            <ac:spMk id="107" creationId="{61B9E91A-AF37-470E-81AC-C67AED561F6A}"/>
          </ac:spMkLst>
        </pc:spChg>
        <pc:spChg chg="del mod topLvl">
          <ac:chgData name="Cosmos Darwin" userId="3aad0dce5bd8100b" providerId="LiveId" clId="{B3D65035-63EC-45D6-A267-3FA2D92D6D4E}" dt="2018-01-08T00:11:57.129" v="144" actId="478"/>
          <ac:spMkLst>
            <pc:docMk/>
            <pc:sldMk cId="1832075936" sldId="257"/>
            <ac:spMk id="108" creationId="{FB2C51AD-72F4-4059-B56B-B00B501F022F}"/>
          </ac:spMkLst>
        </pc:spChg>
        <pc:spChg chg="del mod topLvl">
          <ac:chgData name="Cosmos Darwin" userId="3aad0dce5bd8100b" providerId="LiveId" clId="{B3D65035-63EC-45D6-A267-3FA2D92D6D4E}" dt="2018-01-08T00:08:28.888" v="88" actId="478"/>
          <ac:spMkLst>
            <pc:docMk/>
            <pc:sldMk cId="1832075936" sldId="257"/>
            <ac:spMk id="109" creationId="{DC09AC2B-33FF-4D63-BEEB-19F3BD1EFBBC}"/>
          </ac:spMkLst>
        </pc:spChg>
        <pc:spChg chg="add del mod ord topLvl">
          <ac:chgData name="Cosmos Darwin" userId="3aad0dce5bd8100b" providerId="LiveId" clId="{B3D65035-63EC-45D6-A267-3FA2D92D6D4E}" dt="2018-01-08T00:13:43.751" v="164" actId="165"/>
          <ac:spMkLst>
            <pc:docMk/>
            <pc:sldMk cId="1832075936" sldId="257"/>
            <ac:spMk id="110" creationId="{872EB924-0DF2-4049-97ED-E4E5BE1E8D10}"/>
          </ac:spMkLst>
        </pc:spChg>
        <pc:spChg chg="del mod topLvl">
          <ac:chgData name="Cosmos Darwin" userId="3aad0dce5bd8100b" providerId="LiveId" clId="{B3D65035-63EC-45D6-A267-3FA2D92D6D4E}" dt="2018-01-08T00:12:00.696" v="145" actId="478"/>
          <ac:spMkLst>
            <pc:docMk/>
            <pc:sldMk cId="1832075936" sldId="257"/>
            <ac:spMk id="111" creationId="{6E7D0D8C-A438-43EF-8BB2-6059ACF3EC44}"/>
          </ac:spMkLst>
        </pc:spChg>
        <pc:spChg chg="del mod topLvl">
          <ac:chgData name="Cosmos Darwin" userId="3aad0dce5bd8100b" providerId="LiveId" clId="{B3D65035-63EC-45D6-A267-3FA2D92D6D4E}" dt="2018-01-08T00:08:18.269" v="84" actId="478"/>
          <ac:spMkLst>
            <pc:docMk/>
            <pc:sldMk cId="1832075936" sldId="257"/>
            <ac:spMk id="112" creationId="{1FF7C29C-6EDD-4102-8409-F84DDC07A38D}"/>
          </ac:spMkLst>
        </pc:spChg>
        <pc:spChg chg="del mod topLvl">
          <ac:chgData name="Cosmos Darwin" userId="3aad0dce5bd8100b" providerId="LiveId" clId="{B3D65035-63EC-45D6-A267-3FA2D92D6D4E}" dt="2018-01-08T00:09:31.465" v="119" actId="478"/>
          <ac:spMkLst>
            <pc:docMk/>
            <pc:sldMk cId="1832075936" sldId="257"/>
            <ac:spMk id="113" creationId="{957D5459-18DE-4924-BFFC-DC424A65DD94}"/>
          </ac:spMkLst>
        </pc:spChg>
        <pc:spChg chg="del mod topLvl">
          <ac:chgData name="Cosmos Darwin" userId="3aad0dce5bd8100b" providerId="LiveId" clId="{B3D65035-63EC-45D6-A267-3FA2D92D6D4E}" dt="2018-01-08T00:01:47.888" v="48" actId="165"/>
          <ac:spMkLst>
            <pc:docMk/>
            <pc:sldMk cId="1832075936" sldId="257"/>
            <ac:spMk id="114" creationId="{C64564C4-4863-4249-98FA-007237153FB9}"/>
          </ac:spMkLst>
        </pc:spChg>
        <pc:spChg chg="del mod topLvl">
          <ac:chgData name="Cosmos Darwin" userId="3aad0dce5bd8100b" providerId="LiveId" clId="{B3D65035-63EC-45D6-A267-3FA2D92D6D4E}" dt="2018-01-07T23:59:49.758" v="27" actId="478"/>
          <ac:spMkLst>
            <pc:docMk/>
            <pc:sldMk cId="1832075936" sldId="257"/>
            <ac:spMk id="115" creationId="{D80FAAEE-0DC4-4A2C-ADC2-5CBBDEEFE6CF}"/>
          </ac:spMkLst>
        </pc:spChg>
        <pc:spChg chg="del mod topLvl">
          <ac:chgData name="Cosmos Darwin" userId="3aad0dce5bd8100b" providerId="LiveId" clId="{B3D65035-63EC-45D6-A267-3FA2D92D6D4E}" dt="2018-01-07T23:59:02.752" v="15" actId="165"/>
          <ac:spMkLst>
            <pc:docMk/>
            <pc:sldMk cId="1832075936" sldId="257"/>
            <ac:spMk id="116" creationId="{A73A4413-6CE5-40CF-8376-CFC7D661558A}"/>
          </ac:spMkLst>
        </pc:spChg>
        <pc:spChg chg="add del mod">
          <ac:chgData name="Cosmos Darwin" userId="3aad0dce5bd8100b" providerId="LiveId" clId="{B3D65035-63EC-45D6-A267-3FA2D92D6D4E}" dt="2018-01-08T00:13:43.751" v="164" actId="165"/>
          <ac:spMkLst>
            <pc:docMk/>
            <pc:sldMk cId="1832075936" sldId="257"/>
            <ac:spMk id="117" creationId="{B7408676-2D4B-47F5-AC5C-8910C3584CDB}"/>
          </ac:spMkLst>
        </pc:spChg>
        <pc:spChg chg="mod topLvl">
          <ac:chgData name="Cosmos Darwin" userId="3aad0dce5bd8100b" providerId="LiveId" clId="{B3D65035-63EC-45D6-A267-3FA2D92D6D4E}" dt="2018-01-10T08:57:48.406" v="859"/>
          <ac:spMkLst>
            <pc:docMk/>
            <pc:sldMk cId="1832075936" sldId="257"/>
            <ac:spMk id="118" creationId="{181B681E-E6CF-4573-BC01-1396615A7939}"/>
          </ac:spMkLst>
        </pc:spChg>
        <pc:spChg chg="mod">
          <ac:chgData name="Cosmos Darwin" userId="3aad0dce5bd8100b" providerId="LiveId" clId="{B3D65035-63EC-45D6-A267-3FA2D92D6D4E}" dt="2018-01-08T00:13:39.527" v="163" actId="165"/>
          <ac:spMkLst>
            <pc:docMk/>
            <pc:sldMk cId="1832075936" sldId="257"/>
            <ac:spMk id="119" creationId="{ECB53A74-DEEE-4C88-B0A7-F9F0B310173C}"/>
          </ac:spMkLst>
        </pc:spChg>
        <pc:spChg chg="add del mod">
          <ac:chgData name="Cosmos Darwin" userId="3aad0dce5bd8100b" providerId="LiveId" clId="{B3D65035-63EC-45D6-A267-3FA2D92D6D4E}" dt="2018-01-08T00:14:18.139" v="171" actId="165"/>
          <ac:spMkLst>
            <pc:docMk/>
            <pc:sldMk cId="1832075936" sldId="257"/>
            <ac:spMk id="120" creationId="{A8FC794C-44A6-4ABD-A4E7-C962CF523729}"/>
          </ac:spMkLst>
        </pc:spChg>
        <pc:spChg chg="del mod">
          <ac:chgData name="Cosmos Darwin" userId="3aad0dce5bd8100b" providerId="LiveId" clId="{B3D65035-63EC-45D6-A267-3FA2D92D6D4E}" dt="2018-01-08T00:33:08.250" v="394" actId="478"/>
          <ac:spMkLst>
            <pc:docMk/>
            <pc:sldMk cId="1832075936" sldId="257"/>
            <ac:spMk id="121" creationId="{5A373E30-56E3-45DB-A762-3C498A9CA639}"/>
          </ac:spMkLst>
        </pc:spChg>
        <pc:spChg chg="add mod topLvl">
          <ac:chgData name="Cosmos Darwin" userId="3aad0dce5bd8100b" providerId="LiveId" clId="{B3D65035-63EC-45D6-A267-3FA2D92D6D4E}" dt="2018-01-10T08:57:48.406" v="859"/>
          <ac:spMkLst>
            <pc:docMk/>
            <pc:sldMk cId="1832075936" sldId="257"/>
            <ac:spMk id="124" creationId="{8CD5DFFC-6EC2-4550-B411-D4C186D44D92}"/>
          </ac:spMkLst>
        </pc:spChg>
        <pc:spChg chg="add mod topLvl">
          <ac:chgData name="Cosmos Darwin" userId="3aad0dce5bd8100b" providerId="LiveId" clId="{B3D65035-63EC-45D6-A267-3FA2D92D6D4E}" dt="2018-01-10T08:57:48.406" v="859"/>
          <ac:spMkLst>
            <pc:docMk/>
            <pc:sldMk cId="1832075936" sldId="257"/>
            <ac:spMk id="125" creationId="{9DEFEAEC-0289-40F9-B94F-5923E04CE11F}"/>
          </ac:spMkLst>
        </pc:spChg>
        <pc:spChg chg="add mod topLvl">
          <ac:chgData name="Cosmos Darwin" userId="3aad0dce5bd8100b" providerId="LiveId" clId="{B3D65035-63EC-45D6-A267-3FA2D92D6D4E}" dt="2018-01-10T08:57:48.406" v="859"/>
          <ac:spMkLst>
            <pc:docMk/>
            <pc:sldMk cId="1832075936" sldId="257"/>
            <ac:spMk id="127" creationId="{A462EBD8-770A-44E2-90A0-6F522A9F4C35}"/>
          </ac:spMkLst>
        </pc:spChg>
        <pc:spChg chg="add mod topLvl">
          <ac:chgData name="Cosmos Darwin" userId="3aad0dce5bd8100b" providerId="LiveId" clId="{B3D65035-63EC-45D6-A267-3FA2D92D6D4E}" dt="2018-01-10T08:57:48.406" v="859"/>
          <ac:spMkLst>
            <pc:docMk/>
            <pc:sldMk cId="1832075936" sldId="257"/>
            <ac:spMk id="128" creationId="{F15A8814-8B7E-42CA-A97C-EBBA9582D11F}"/>
          </ac:spMkLst>
        </pc:spChg>
        <pc:spChg chg="add mod topLvl">
          <ac:chgData name="Cosmos Darwin" userId="3aad0dce5bd8100b" providerId="LiveId" clId="{B3D65035-63EC-45D6-A267-3FA2D92D6D4E}" dt="2018-01-10T08:57:48.406" v="859"/>
          <ac:spMkLst>
            <pc:docMk/>
            <pc:sldMk cId="1832075936" sldId="257"/>
            <ac:spMk id="129" creationId="{0EBAD60F-EC13-4898-949F-9938648A65D9}"/>
          </ac:spMkLst>
        </pc:spChg>
        <pc:spChg chg="add mod topLvl">
          <ac:chgData name="Cosmos Darwin" userId="3aad0dce5bd8100b" providerId="LiveId" clId="{B3D65035-63EC-45D6-A267-3FA2D92D6D4E}" dt="2018-01-10T08:57:48.406" v="859"/>
          <ac:spMkLst>
            <pc:docMk/>
            <pc:sldMk cId="1832075936" sldId="257"/>
            <ac:spMk id="130" creationId="{3F47BFCE-3448-4DA8-AE4B-8B7F75FFB481}"/>
          </ac:spMkLst>
        </pc:spChg>
        <pc:spChg chg="add mod topLvl">
          <ac:chgData name="Cosmos Darwin" userId="3aad0dce5bd8100b" providerId="LiveId" clId="{B3D65035-63EC-45D6-A267-3FA2D92D6D4E}" dt="2018-01-10T08:57:48.406" v="859"/>
          <ac:spMkLst>
            <pc:docMk/>
            <pc:sldMk cId="1832075936" sldId="257"/>
            <ac:spMk id="131" creationId="{F5A3A9EC-34F9-44B6-B7FE-5418E5BEF19C}"/>
          </ac:spMkLst>
        </pc:spChg>
        <pc:spChg chg="add mod topLvl">
          <ac:chgData name="Cosmos Darwin" userId="3aad0dce5bd8100b" providerId="LiveId" clId="{B3D65035-63EC-45D6-A267-3FA2D92D6D4E}" dt="2018-01-10T08:57:48.406" v="859"/>
          <ac:spMkLst>
            <pc:docMk/>
            <pc:sldMk cId="1832075936" sldId="257"/>
            <ac:spMk id="132" creationId="{1A01AB7C-32D1-4BC5-A7A2-62088E1E25AE}"/>
          </ac:spMkLst>
        </pc:spChg>
        <pc:spChg chg="add mod topLvl">
          <ac:chgData name="Cosmos Darwin" userId="3aad0dce5bd8100b" providerId="LiveId" clId="{B3D65035-63EC-45D6-A267-3FA2D92D6D4E}" dt="2018-01-10T08:57:48.406" v="859"/>
          <ac:spMkLst>
            <pc:docMk/>
            <pc:sldMk cId="1832075936" sldId="257"/>
            <ac:spMk id="133" creationId="{38035F63-C090-411B-8454-F9F98B9B1255}"/>
          </ac:spMkLst>
        </pc:spChg>
        <pc:spChg chg="add del">
          <ac:chgData name="Cosmos Darwin" userId="3aad0dce5bd8100b" providerId="LiveId" clId="{B3D65035-63EC-45D6-A267-3FA2D92D6D4E}" dt="2018-01-08T00:32:13.312" v="382" actId="165"/>
          <ac:spMkLst>
            <pc:docMk/>
            <pc:sldMk cId="1832075936" sldId="257"/>
            <ac:spMk id="134" creationId="{C28B6E61-61BA-4464-8BD0-679F31D98F71}"/>
          </ac:spMkLst>
        </pc:spChg>
        <pc:spChg chg="add mod topLvl">
          <ac:chgData name="Cosmos Darwin" userId="3aad0dce5bd8100b" providerId="LiveId" clId="{B3D65035-63EC-45D6-A267-3FA2D92D6D4E}" dt="2018-01-10T08:57:48.406" v="859"/>
          <ac:spMkLst>
            <pc:docMk/>
            <pc:sldMk cId="1832075936" sldId="257"/>
            <ac:spMk id="135" creationId="{580CF186-2274-4511-A767-B310FBFCE159}"/>
          </ac:spMkLst>
        </pc:spChg>
        <pc:spChg chg="add mod ord topLvl">
          <ac:chgData name="Cosmos Darwin" userId="3aad0dce5bd8100b" providerId="LiveId" clId="{B3D65035-63EC-45D6-A267-3FA2D92D6D4E}" dt="2018-01-10T08:57:48.406" v="859"/>
          <ac:spMkLst>
            <pc:docMk/>
            <pc:sldMk cId="1832075936" sldId="257"/>
            <ac:spMk id="136" creationId="{CC0C0912-80F9-4867-902E-D28FFB25657D}"/>
          </ac:spMkLst>
        </pc:spChg>
        <pc:spChg chg="add mod topLvl">
          <ac:chgData name="Cosmos Darwin" userId="3aad0dce5bd8100b" providerId="LiveId" clId="{B3D65035-63EC-45D6-A267-3FA2D92D6D4E}" dt="2018-01-10T08:58:20.348" v="871" actId="1038"/>
          <ac:spMkLst>
            <pc:docMk/>
            <pc:sldMk cId="1832075936" sldId="257"/>
            <ac:spMk id="139" creationId="{30D8C45D-8F75-4584-BFDF-20B231F4D961}"/>
          </ac:spMkLst>
        </pc:spChg>
        <pc:spChg chg="add mod topLvl">
          <ac:chgData name="Cosmos Darwin" userId="3aad0dce5bd8100b" providerId="LiveId" clId="{B3D65035-63EC-45D6-A267-3FA2D92D6D4E}" dt="2018-01-10T08:57:48.406" v="859"/>
          <ac:spMkLst>
            <pc:docMk/>
            <pc:sldMk cId="1832075936" sldId="257"/>
            <ac:spMk id="140" creationId="{DBF9894D-F846-4E72-9A02-72DBD4F288FE}"/>
          </ac:spMkLst>
        </pc:spChg>
        <pc:spChg chg="add mod topLvl">
          <ac:chgData name="Cosmos Darwin" userId="3aad0dce5bd8100b" providerId="LiveId" clId="{B3D65035-63EC-45D6-A267-3FA2D92D6D4E}" dt="2018-01-10T08:57:48.406" v="859"/>
          <ac:spMkLst>
            <pc:docMk/>
            <pc:sldMk cId="1832075936" sldId="257"/>
            <ac:spMk id="141" creationId="{BA478401-1A29-482D-9859-226053C8BC57}"/>
          </ac:spMkLst>
        </pc:spChg>
        <pc:spChg chg="add mod topLvl">
          <ac:chgData name="Cosmos Darwin" userId="3aad0dce5bd8100b" providerId="LiveId" clId="{B3D65035-63EC-45D6-A267-3FA2D92D6D4E}" dt="2018-01-10T08:57:48.406" v="859"/>
          <ac:spMkLst>
            <pc:docMk/>
            <pc:sldMk cId="1832075936" sldId="257"/>
            <ac:spMk id="142" creationId="{CDE88F25-ED92-4460-9015-FA29B179FBE5}"/>
          </ac:spMkLst>
        </pc:spChg>
        <pc:spChg chg="add del mod">
          <ac:chgData name="Cosmos Darwin" userId="3aad0dce5bd8100b" providerId="LiveId" clId="{B3D65035-63EC-45D6-A267-3FA2D92D6D4E}" dt="2018-01-08T00:41:21.697" v="720" actId="478"/>
          <ac:spMkLst>
            <pc:docMk/>
            <pc:sldMk cId="1832075936" sldId="257"/>
            <ac:spMk id="143" creationId="{ADCC73F2-364F-40F2-B8C4-59CF273E1737}"/>
          </ac:spMkLst>
        </pc:spChg>
        <pc:spChg chg="add mod topLvl">
          <ac:chgData name="Cosmos Darwin" userId="3aad0dce5bd8100b" providerId="LiveId" clId="{B3D65035-63EC-45D6-A267-3FA2D92D6D4E}" dt="2018-01-10T08:57:48.406" v="859"/>
          <ac:spMkLst>
            <pc:docMk/>
            <pc:sldMk cId="1832075936" sldId="257"/>
            <ac:spMk id="144" creationId="{8DB7951A-868C-44F9-91AE-00672F7DD5B4}"/>
          </ac:spMkLst>
        </pc:spChg>
        <pc:spChg chg="add mod topLvl">
          <ac:chgData name="Cosmos Darwin" userId="3aad0dce5bd8100b" providerId="LiveId" clId="{B3D65035-63EC-45D6-A267-3FA2D92D6D4E}" dt="2018-01-10T08:57:48.406" v="859"/>
          <ac:spMkLst>
            <pc:docMk/>
            <pc:sldMk cId="1832075936" sldId="257"/>
            <ac:spMk id="145" creationId="{A0F7D63D-854A-4483-AAB1-71C89A5A2191}"/>
          </ac:spMkLst>
        </pc:spChg>
        <pc:grpChg chg="del">
          <ac:chgData name="Cosmos Darwin" userId="3aad0dce5bd8100b" providerId="LiveId" clId="{B3D65035-63EC-45D6-A267-3FA2D92D6D4E}" dt="2018-01-07T23:58:05.922" v="4" actId="478"/>
          <ac:grpSpMkLst>
            <pc:docMk/>
            <pc:sldMk cId="1832075936" sldId="257"/>
            <ac:grpSpMk id="83" creationId="{CE32E878-2C1D-4555-BE3F-260A265BDC7F}"/>
          </ac:grpSpMkLst>
        </pc:grpChg>
        <pc:grpChg chg="del">
          <ac:chgData name="Cosmos Darwin" userId="3aad0dce5bd8100b" providerId="LiveId" clId="{B3D65035-63EC-45D6-A267-3FA2D92D6D4E}" dt="2018-01-07T23:58:08.888" v="5" actId="165"/>
          <ac:grpSpMkLst>
            <pc:docMk/>
            <pc:sldMk cId="1832075936" sldId="257"/>
            <ac:grpSpMk id="99" creationId="{8EFBBDAA-3EBE-4B38-AED6-13823528EAD6}"/>
          </ac:grpSpMkLst>
        </pc:grpChg>
        <pc:grpChg chg="del mod topLvl">
          <ac:chgData name="Cosmos Darwin" userId="3aad0dce5bd8100b" providerId="LiveId" clId="{B3D65035-63EC-45D6-A267-3FA2D92D6D4E}" dt="2018-01-07T23:58:41.485" v="6" actId="165"/>
          <ac:grpSpMkLst>
            <pc:docMk/>
            <pc:sldMk cId="1832075936" sldId="257"/>
            <ac:grpSpMk id="102" creationId="{FE48CFFF-6FE1-4D5B-932B-70EB3CA9D1FF}"/>
          </ac:grpSpMkLst>
        </pc:grpChg>
        <pc:grpChg chg="del mod topLvl">
          <ac:chgData name="Cosmos Darwin" userId="3aad0dce5bd8100b" providerId="LiveId" clId="{B3D65035-63EC-45D6-A267-3FA2D92D6D4E}" dt="2018-01-08T00:01:21.287" v="40" actId="165"/>
          <ac:grpSpMkLst>
            <pc:docMk/>
            <pc:sldMk cId="1832075936" sldId="257"/>
            <ac:grpSpMk id="105" creationId="{8AA58480-5156-481B-B8CC-12CC11B2AA4B}"/>
          </ac:grpSpMkLst>
        </pc:grpChg>
        <pc:grpChg chg="del">
          <ac:chgData name="Cosmos Darwin" userId="3aad0dce5bd8100b" providerId="LiveId" clId="{B3D65035-63EC-45D6-A267-3FA2D92D6D4E}" dt="2018-01-07T23:58:05.922" v="4" actId="478"/>
          <ac:grpSpMkLst>
            <pc:docMk/>
            <pc:sldMk cId="1832075936" sldId="257"/>
            <ac:grpSpMk id="1024" creationId="{9D8D4535-6EED-457F-8216-D427556C8645}"/>
          </ac:grpSpMkLst>
        </pc:grpChg>
        <pc:grpChg chg="add del mod">
          <ac:chgData name="Cosmos Darwin" userId="3aad0dce5bd8100b" providerId="LiveId" clId="{B3D65035-63EC-45D6-A267-3FA2D92D6D4E}" dt="2018-01-08T01:04:26.336" v="833" actId="165"/>
          <ac:grpSpMkLst>
            <pc:docMk/>
            <pc:sldMk cId="1832075936" sldId="257"/>
            <ac:grpSpMk id="1025" creationId="{4B7F314A-3D31-472C-9F6C-E8B49186EFE2}"/>
          </ac:grpSpMkLst>
        </pc:grpChg>
        <pc:picChg chg="del">
          <ac:chgData name="Cosmos Darwin" userId="3aad0dce5bd8100b" providerId="LiveId" clId="{B3D65035-63EC-45D6-A267-3FA2D92D6D4E}" dt="2018-01-07T23:58:05.922" v="4" actId="478"/>
          <ac:picMkLst>
            <pc:docMk/>
            <pc:sldMk cId="1832075936" sldId="257"/>
            <ac:picMk id="1028" creationId="{8B859787-3DA7-4E54-A8AA-F0594AAD6920}"/>
          </ac:picMkLst>
        </pc:picChg>
        <pc:cxnChg chg="add mod topLvl">
          <ac:chgData name="Cosmos Darwin" userId="3aad0dce5bd8100b" providerId="LiveId" clId="{B3D65035-63EC-45D6-A267-3FA2D92D6D4E}" dt="2018-01-10T08:58:12.309" v="860" actId="1582"/>
          <ac:cxnSpMkLst>
            <pc:docMk/>
            <pc:sldMk cId="1832075936" sldId="257"/>
            <ac:cxnSpMk id="10" creationId="{D11DE8C5-BA23-4D12-AA86-4073A6CCC800}"/>
          </ac:cxnSpMkLst>
        </pc:cxnChg>
        <pc:cxnChg chg="add mod ord topLvl">
          <ac:chgData name="Cosmos Darwin" userId="3aad0dce5bd8100b" providerId="LiveId" clId="{B3D65035-63EC-45D6-A267-3FA2D92D6D4E}" dt="2018-01-10T08:57:48.406" v="859"/>
          <ac:cxnSpMkLst>
            <pc:docMk/>
            <pc:sldMk cId="1832075936" sldId="257"/>
            <ac:cxnSpMk id="58" creationId="{847DF52D-204B-43B9-B8C7-64E355380BD6}"/>
          </ac:cxnSpMkLst>
        </pc:cxnChg>
        <pc:cxnChg chg="add mod topLvl">
          <ac:chgData name="Cosmos Darwin" userId="3aad0dce5bd8100b" providerId="LiveId" clId="{B3D65035-63EC-45D6-A267-3FA2D92D6D4E}" dt="2018-01-10T08:58:12.309" v="860" actId="1582"/>
          <ac:cxnSpMkLst>
            <pc:docMk/>
            <pc:sldMk cId="1832075936" sldId="257"/>
            <ac:cxnSpMk id="78" creationId="{A8C7ADD1-E1E2-460D-A485-BCAC686436A4}"/>
          </ac:cxnSpMkLst>
        </pc:cxnChg>
        <pc:cxnChg chg="add mod topLvl">
          <ac:chgData name="Cosmos Darwin" userId="3aad0dce5bd8100b" providerId="LiveId" clId="{B3D65035-63EC-45D6-A267-3FA2D92D6D4E}" dt="2018-01-10T08:58:12.309" v="860" actId="1582"/>
          <ac:cxnSpMkLst>
            <pc:docMk/>
            <pc:sldMk cId="1832075936" sldId="257"/>
            <ac:cxnSpMk id="97" creationId="{6891677C-17A0-4FBB-AB2F-9772B26EA7D2}"/>
          </ac:cxnSpMkLst>
        </pc:cxnChg>
        <pc:cxnChg chg="add mod topLvl">
          <ac:chgData name="Cosmos Darwin" userId="3aad0dce5bd8100b" providerId="LiveId" clId="{B3D65035-63EC-45D6-A267-3FA2D92D6D4E}" dt="2018-01-10T08:58:12.309" v="860" actId="1582"/>
          <ac:cxnSpMkLst>
            <pc:docMk/>
            <pc:sldMk cId="1832075936" sldId="257"/>
            <ac:cxnSpMk id="122" creationId="{DE30F48E-903E-423B-9316-A03FE312ED0D}"/>
          </ac:cxnSpMkLst>
        </pc:cxnChg>
        <pc:cxnChg chg="add mod topLvl">
          <ac:chgData name="Cosmos Darwin" userId="3aad0dce5bd8100b" providerId="LiveId" clId="{B3D65035-63EC-45D6-A267-3FA2D92D6D4E}" dt="2018-01-10T08:58:12.309" v="860" actId="1582"/>
          <ac:cxnSpMkLst>
            <pc:docMk/>
            <pc:sldMk cId="1832075936" sldId="257"/>
            <ac:cxnSpMk id="123" creationId="{CBEB74CE-F3D0-4EC1-A050-5F1D9C09D21B}"/>
          </ac:cxnSpMkLst>
        </pc:cxnChg>
        <pc:cxnChg chg="add mod topLvl">
          <ac:chgData name="Cosmos Darwin" userId="3aad0dce5bd8100b" providerId="LiveId" clId="{B3D65035-63EC-45D6-A267-3FA2D92D6D4E}" dt="2018-01-10T08:58:12.309" v="860" actId="1582"/>
          <ac:cxnSpMkLst>
            <pc:docMk/>
            <pc:sldMk cId="1832075936" sldId="257"/>
            <ac:cxnSpMk id="126" creationId="{9AC86A6D-CC88-4A1F-ACB3-218A5DE1BD42}"/>
          </ac:cxnSpMkLst>
        </pc:cxnChg>
        <pc:cxnChg chg="add mod ord topLvl">
          <ac:chgData name="Cosmos Darwin" userId="3aad0dce5bd8100b" providerId="LiveId" clId="{B3D65035-63EC-45D6-A267-3FA2D92D6D4E}" dt="2018-01-10T08:57:48.406" v="859"/>
          <ac:cxnSpMkLst>
            <pc:docMk/>
            <pc:sldMk cId="1832075936" sldId="257"/>
            <ac:cxnSpMk id="137" creationId="{858729D7-89DE-4F23-919D-11B04714630B}"/>
          </ac:cxnSpMkLst>
        </pc:cxnChg>
      </pc:sldChg>
      <pc:sldMasterChg chg="modSp modSldLayout">
        <pc:chgData name="Cosmos Darwin" userId="3aad0dce5bd8100b" providerId="LiveId" clId="{B3D65035-63EC-45D6-A267-3FA2D92D6D4E}" dt="2018-01-10T08:57:48.406" v="859"/>
        <pc:sldMasterMkLst>
          <pc:docMk/>
          <pc:sldMasterMk cId="2245079860" sldId="2147483672"/>
        </pc:sldMasterMkLst>
        <pc:spChg chg="mod">
          <ac:chgData name="Cosmos Darwin" userId="3aad0dce5bd8100b" providerId="LiveId" clId="{B3D65035-63EC-45D6-A267-3FA2D92D6D4E}" dt="2018-01-10T08:57:48.406" v="859"/>
          <ac:spMkLst>
            <pc:docMk/>
            <pc:sldMasterMk cId="2245079860" sldId="2147483672"/>
            <ac:spMk id="2" creationId="{00000000-0000-0000-0000-000000000000}"/>
          </ac:spMkLst>
        </pc:spChg>
        <pc:spChg chg="mod">
          <ac:chgData name="Cosmos Darwin" userId="3aad0dce5bd8100b" providerId="LiveId" clId="{B3D65035-63EC-45D6-A267-3FA2D92D6D4E}" dt="2018-01-10T08:57:48.406" v="859"/>
          <ac:spMkLst>
            <pc:docMk/>
            <pc:sldMasterMk cId="2245079860" sldId="2147483672"/>
            <ac:spMk id="3" creationId="{00000000-0000-0000-0000-000000000000}"/>
          </ac:spMkLst>
        </pc:spChg>
        <pc:spChg chg="mod">
          <ac:chgData name="Cosmos Darwin" userId="3aad0dce5bd8100b" providerId="LiveId" clId="{B3D65035-63EC-45D6-A267-3FA2D92D6D4E}" dt="2018-01-10T08:57:48.406" v="859"/>
          <ac:spMkLst>
            <pc:docMk/>
            <pc:sldMasterMk cId="2245079860" sldId="2147483672"/>
            <ac:spMk id="4" creationId="{00000000-0000-0000-0000-000000000000}"/>
          </ac:spMkLst>
        </pc:spChg>
        <pc:spChg chg="mod">
          <ac:chgData name="Cosmos Darwin" userId="3aad0dce5bd8100b" providerId="LiveId" clId="{B3D65035-63EC-45D6-A267-3FA2D92D6D4E}" dt="2018-01-10T08:57:48.406" v="859"/>
          <ac:spMkLst>
            <pc:docMk/>
            <pc:sldMasterMk cId="2245079860" sldId="2147483672"/>
            <ac:spMk id="5" creationId="{00000000-0000-0000-0000-000000000000}"/>
          </ac:spMkLst>
        </pc:spChg>
        <pc:spChg chg="mod">
          <ac:chgData name="Cosmos Darwin" userId="3aad0dce5bd8100b" providerId="LiveId" clId="{B3D65035-63EC-45D6-A267-3FA2D92D6D4E}" dt="2018-01-10T08:57:48.406" v="859"/>
          <ac:spMkLst>
            <pc:docMk/>
            <pc:sldMasterMk cId="2245079860" sldId="2147483672"/>
            <ac:spMk id="6" creationId="{00000000-0000-0000-0000-000000000000}"/>
          </ac:spMkLst>
        </pc:spChg>
        <pc:sldLayoutChg chg="modSp">
          <pc:chgData name="Cosmos Darwin" userId="3aad0dce5bd8100b" providerId="LiveId" clId="{B3D65035-63EC-45D6-A267-3FA2D92D6D4E}" dt="2018-01-10T08:57:48.406" v="859"/>
          <pc:sldLayoutMkLst>
            <pc:docMk/>
            <pc:sldMasterMk cId="2245079860" sldId="2147483672"/>
            <pc:sldLayoutMk cId="1621398755" sldId="2147483673"/>
          </pc:sldLayoutMkLst>
          <pc:spChg chg="mod">
            <ac:chgData name="Cosmos Darwin" userId="3aad0dce5bd8100b" providerId="LiveId" clId="{B3D65035-63EC-45D6-A267-3FA2D92D6D4E}" dt="2018-01-10T08:57:48.406" v="859"/>
            <ac:spMkLst>
              <pc:docMk/>
              <pc:sldMasterMk cId="2245079860" sldId="2147483672"/>
              <pc:sldLayoutMk cId="1621398755" sldId="2147483673"/>
              <ac:spMk id="2" creationId="{00000000-0000-0000-0000-000000000000}"/>
            </ac:spMkLst>
          </pc:spChg>
          <pc:spChg chg="mod">
            <ac:chgData name="Cosmos Darwin" userId="3aad0dce5bd8100b" providerId="LiveId" clId="{B3D65035-63EC-45D6-A267-3FA2D92D6D4E}" dt="2018-01-10T08:57:48.406" v="859"/>
            <ac:spMkLst>
              <pc:docMk/>
              <pc:sldMasterMk cId="2245079860" sldId="2147483672"/>
              <pc:sldLayoutMk cId="1621398755" sldId="2147483673"/>
              <ac:spMk id="3" creationId="{00000000-0000-0000-0000-000000000000}"/>
            </ac:spMkLst>
          </pc:spChg>
        </pc:sldLayoutChg>
        <pc:sldLayoutChg chg="modSp">
          <pc:chgData name="Cosmos Darwin" userId="3aad0dce5bd8100b" providerId="LiveId" clId="{B3D65035-63EC-45D6-A267-3FA2D92D6D4E}" dt="2018-01-10T08:57:48.406" v="859"/>
          <pc:sldLayoutMkLst>
            <pc:docMk/>
            <pc:sldMasterMk cId="2245079860" sldId="2147483672"/>
            <pc:sldLayoutMk cId="2890186186" sldId="2147483675"/>
          </pc:sldLayoutMkLst>
          <pc:spChg chg="mod">
            <ac:chgData name="Cosmos Darwin" userId="3aad0dce5bd8100b" providerId="LiveId" clId="{B3D65035-63EC-45D6-A267-3FA2D92D6D4E}" dt="2018-01-10T08:57:48.406" v="859"/>
            <ac:spMkLst>
              <pc:docMk/>
              <pc:sldMasterMk cId="2245079860" sldId="2147483672"/>
              <pc:sldLayoutMk cId="2890186186" sldId="2147483675"/>
              <ac:spMk id="2" creationId="{00000000-0000-0000-0000-000000000000}"/>
            </ac:spMkLst>
          </pc:spChg>
          <pc:spChg chg="mod">
            <ac:chgData name="Cosmos Darwin" userId="3aad0dce5bd8100b" providerId="LiveId" clId="{B3D65035-63EC-45D6-A267-3FA2D92D6D4E}" dt="2018-01-10T08:57:48.406" v="859"/>
            <ac:spMkLst>
              <pc:docMk/>
              <pc:sldMasterMk cId="2245079860" sldId="2147483672"/>
              <pc:sldLayoutMk cId="2890186186" sldId="2147483675"/>
              <ac:spMk id="3" creationId="{00000000-0000-0000-0000-000000000000}"/>
            </ac:spMkLst>
          </pc:spChg>
        </pc:sldLayoutChg>
        <pc:sldLayoutChg chg="modSp">
          <pc:chgData name="Cosmos Darwin" userId="3aad0dce5bd8100b" providerId="LiveId" clId="{B3D65035-63EC-45D6-A267-3FA2D92D6D4E}" dt="2018-01-10T08:57:48.406" v="859"/>
          <pc:sldLayoutMkLst>
            <pc:docMk/>
            <pc:sldMasterMk cId="2245079860" sldId="2147483672"/>
            <pc:sldLayoutMk cId="2055792423" sldId="2147483676"/>
          </pc:sldLayoutMkLst>
          <pc:spChg chg="mod">
            <ac:chgData name="Cosmos Darwin" userId="3aad0dce5bd8100b" providerId="LiveId" clId="{B3D65035-63EC-45D6-A267-3FA2D92D6D4E}" dt="2018-01-10T08:57:48.406" v="859"/>
            <ac:spMkLst>
              <pc:docMk/>
              <pc:sldMasterMk cId="2245079860" sldId="2147483672"/>
              <pc:sldLayoutMk cId="2055792423" sldId="2147483676"/>
              <ac:spMk id="3" creationId="{00000000-0000-0000-0000-000000000000}"/>
            </ac:spMkLst>
          </pc:spChg>
          <pc:spChg chg="mod">
            <ac:chgData name="Cosmos Darwin" userId="3aad0dce5bd8100b" providerId="LiveId" clId="{B3D65035-63EC-45D6-A267-3FA2D92D6D4E}" dt="2018-01-10T08:57:48.406" v="859"/>
            <ac:spMkLst>
              <pc:docMk/>
              <pc:sldMasterMk cId="2245079860" sldId="2147483672"/>
              <pc:sldLayoutMk cId="2055792423" sldId="2147483676"/>
              <ac:spMk id="4" creationId="{00000000-0000-0000-0000-000000000000}"/>
            </ac:spMkLst>
          </pc:spChg>
        </pc:sldLayoutChg>
        <pc:sldLayoutChg chg="modSp">
          <pc:chgData name="Cosmos Darwin" userId="3aad0dce5bd8100b" providerId="LiveId" clId="{B3D65035-63EC-45D6-A267-3FA2D92D6D4E}" dt="2018-01-10T08:57:48.406" v="859"/>
          <pc:sldLayoutMkLst>
            <pc:docMk/>
            <pc:sldMasterMk cId="2245079860" sldId="2147483672"/>
            <pc:sldLayoutMk cId="524634922" sldId="2147483677"/>
          </pc:sldLayoutMkLst>
          <pc:spChg chg="mod">
            <ac:chgData name="Cosmos Darwin" userId="3aad0dce5bd8100b" providerId="LiveId" clId="{B3D65035-63EC-45D6-A267-3FA2D92D6D4E}" dt="2018-01-10T08:57:48.406" v="859"/>
            <ac:spMkLst>
              <pc:docMk/>
              <pc:sldMasterMk cId="2245079860" sldId="2147483672"/>
              <pc:sldLayoutMk cId="524634922" sldId="2147483677"/>
              <ac:spMk id="2" creationId="{00000000-0000-0000-0000-000000000000}"/>
            </ac:spMkLst>
          </pc:spChg>
          <pc:spChg chg="mod">
            <ac:chgData name="Cosmos Darwin" userId="3aad0dce5bd8100b" providerId="LiveId" clId="{B3D65035-63EC-45D6-A267-3FA2D92D6D4E}" dt="2018-01-10T08:57:48.406" v="859"/>
            <ac:spMkLst>
              <pc:docMk/>
              <pc:sldMasterMk cId="2245079860" sldId="2147483672"/>
              <pc:sldLayoutMk cId="524634922" sldId="2147483677"/>
              <ac:spMk id="3" creationId="{00000000-0000-0000-0000-000000000000}"/>
            </ac:spMkLst>
          </pc:spChg>
          <pc:spChg chg="mod">
            <ac:chgData name="Cosmos Darwin" userId="3aad0dce5bd8100b" providerId="LiveId" clId="{B3D65035-63EC-45D6-A267-3FA2D92D6D4E}" dt="2018-01-10T08:57:48.406" v="859"/>
            <ac:spMkLst>
              <pc:docMk/>
              <pc:sldMasterMk cId="2245079860" sldId="2147483672"/>
              <pc:sldLayoutMk cId="524634922" sldId="2147483677"/>
              <ac:spMk id="4" creationId="{00000000-0000-0000-0000-000000000000}"/>
            </ac:spMkLst>
          </pc:spChg>
          <pc:spChg chg="mod">
            <ac:chgData name="Cosmos Darwin" userId="3aad0dce5bd8100b" providerId="LiveId" clId="{B3D65035-63EC-45D6-A267-3FA2D92D6D4E}" dt="2018-01-10T08:57:48.406" v="859"/>
            <ac:spMkLst>
              <pc:docMk/>
              <pc:sldMasterMk cId="2245079860" sldId="2147483672"/>
              <pc:sldLayoutMk cId="524634922" sldId="2147483677"/>
              <ac:spMk id="5" creationId="{00000000-0000-0000-0000-000000000000}"/>
            </ac:spMkLst>
          </pc:spChg>
          <pc:spChg chg="mod">
            <ac:chgData name="Cosmos Darwin" userId="3aad0dce5bd8100b" providerId="LiveId" clId="{B3D65035-63EC-45D6-A267-3FA2D92D6D4E}" dt="2018-01-10T08:57:48.406" v="859"/>
            <ac:spMkLst>
              <pc:docMk/>
              <pc:sldMasterMk cId="2245079860" sldId="2147483672"/>
              <pc:sldLayoutMk cId="524634922" sldId="2147483677"/>
              <ac:spMk id="6" creationId="{00000000-0000-0000-0000-000000000000}"/>
            </ac:spMkLst>
          </pc:spChg>
        </pc:sldLayoutChg>
        <pc:sldLayoutChg chg="modSp">
          <pc:chgData name="Cosmos Darwin" userId="3aad0dce5bd8100b" providerId="LiveId" clId="{B3D65035-63EC-45D6-A267-3FA2D92D6D4E}" dt="2018-01-10T08:57:48.406" v="859"/>
          <pc:sldLayoutMkLst>
            <pc:docMk/>
            <pc:sldMasterMk cId="2245079860" sldId="2147483672"/>
            <pc:sldLayoutMk cId="2147652847" sldId="2147483680"/>
          </pc:sldLayoutMkLst>
          <pc:spChg chg="mod">
            <ac:chgData name="Cosmos Darwin" userId="3aad0dce5bd8100b" providerId="LiveId" clId="{B3D65035-63EC-45D6-A267-3FA2D92D6D4E}" dt="2018-01-10T08:57:48.406" v="859"/>
            <ac:spMkLst>
              <pc:docMk/>
              <pc:sldMasterMk cId="2245079860" sldId="2147483672"/>
              <pc:sldLayoutMk cId="2147652847" sldId="2147483680"/>
              <ac:spMk id="2" creationId="{00000000-0000-0000-0000-000000000000}"/>
            </ac:spMkLst>
          </pc:spChg>
          <pc:spChg chg="mod">
            <ac:chgData name="Cosmos Darwin" userId="3aad0dce5bd8100b" providerId="LiveId" clId="{B3D65035-63EC-45D6-A267-3FA2D92D6D4E}" dt="2018-01-10T08:57:48.406" v="859"/>
            <ac:spMkLst>
              <pc:docMk/>
              <pc:sldMasterMk cId="2245079860" sldId="2147483672"/>
              <pc:sldLayoutMk cId="2147652847" sldId="2147483680"/>
              <ac:spMk id="3" creationId="{00000000-0000-0000-0000-000000000000}"/>
            </ac:spMkLst>
          </pc:spChg>
          <pc:spChg chg="mod">
            <ac:chgData name="Cosmos Darwin" userId="3aad0dce5bd8100b" providerId="LiveId" clId="{B3D65035-63EC-45D6-A267-3FA2D92D6D4E}" dt="2018-01-10T08:57:48.406" v="859"/>
            <ac:spMkLst>
              <pc:docMk/>
              <pc:sldMasterMk cId="2245079860" sldId="2147483672"/>
              <pc:sldLayoutMk cId="2147652847" sldId="2147483680"/>
              <ac:spMk id="4" creationId="{00000000-0000-0000-0000-000000000000}"/>
            </ac:spMkLst>
          </pc:spChg>
        </pc:sldLayoutChg>
        <pc:sldLayoutChg chg="modSp">
          <pc:chgData name="Cosmos Darwin" userId="3aad0dce5bd8100b" providerId="LiveId" clId="{B3D65035-63EC-45D6-A267-3FA2D92D6D4E}" dt="2018-01-10T08:57:48.406" v="859"/>
          <pc:sldLayoutMkLst>
            <pc:docMk/>
            <pc:sldMasterMk cId="2245079860" sldId="2147483672"/>
            <pc:sldLayoutMk cId="3216123299" sldId="2147483681"/>
          </pc:sldLayoutMkLst>
          <pc:spChg chg="mod">
            <ac:chgData name="Cosmos Darwin" userId="3aad0dce5bd8100b" providerId="LiveId" clId="{B3D65035-63EC-45D6-A267-3FA2D92D6D4E}" dt="2018-01-10T08:57:48.406" v="859"/>
            <ac:spMkLst>
              <pc:docMk/>
              <pc:sldMasterMk cId="2245079860" sldId="2147483672"/>
              <pc:sldLayoutMk cId="3216123299" sldId="2147483681"/>
              <ac:spMk id="2" creationId="{00000000-0000-0000-0000-000000000000}"/>
            </ac:spMkLst>
          </pc:spChg>
          <pc:spChg chg="mod">
            <ac:chgData name="Cosmos Darwin" userId="3aad0dce5bd8100b" providerId="LiveId" clId="{B3D65035-63EC-45D6-A267-3FA2D92D6D4E}" dt="2018-01-10T08:57:48.406" v="859"/>
            <ac:spMkLst>
              <pc:docMk/>
              <pc:sldMasterMk cId="2245079860" sldId="2147483672"/>
              <pc:sldLayoutMk cId="3216123299" sldId="2147483681"/>
              <ac:spMk id="3" creationId="{00000000-0000-0000-0000-000000000000}"/>
            </ac:spMkLst>
          </pc:spChg>
          <pc:spChg chg="mod">
            <ac:chgData name="Cosmos Darwin" userId="3aad0dce5bd8100b" providerId="LiveId" clId="{B3D65035-63EC-45D6-A267-3FA2D92D6D4E}" dt="2018-01-10T08:57:48.406" v="859"/>
            <ac:spMkLst>
              <pc:docMk/>
              <pc:sldMasterMk cId="2245079860" sldId="2147483672"/>
              <pc:sldLayoutMk cId="3216123299" sldId="2147483681"/>
              <ac:spMk id="4" creationId="{00000000-0000-0000-0000-000000000000}"/>
            </ac:spMkLst>
          </pc:spChg>
        </pc:sldLayoutChg>
        <pc:sldLayoutChg chg="modSp">
          <pc:chgData name="Cosmos Darwin" userId="3aad0dce5bd8100b" providerId="LiveId" clId="{B3D65035-63EC-45D6-A267-3FA2D92D6D4E}" dt="2018-01-10T08:57:48.406" v="859"/>
          <pc:sldLayoutMkLst>
            <pc:docMk/>
            <pc:sldMasterMk cId="2245079860" sldId="2147483672"/>
            <pc:sldLayoutMk cId="1761069895" sldId="2147483683"/>
          </pc:sldLayoutMkLst>
          <pc:spChg chg="mod">
            <ac:chgData name="Cosmos Darwin" userId="3aad0dce5bd8100b" providerId="LiveId" clId="{B3D65035-63EC-45D6-A267-3FA2D92D6D4E}" dt="2018-01-10T08:57:48.406" v="859"/>
            <ac:spMkLst>
              <pc:docMk/>
              <pc:sldMasterMk cId="2245079860" sldId="2147483672"/>
              <pc:sldLayoutMk cId="1761069895" sldId="2147483683"/>
              <ac:spMk id="2" creationId="{00000000-0000-0000-0000-000000000000}"/>
            </ac:spMkLst>
          </pc:spChg>
          <pc:spChg chg="mod">
            <ac:chgData name="Cosmos Darwin" userId="3aad0dce5bd8100b" providerId="LiveId" clId="{B3D65035-63EC-45D6-A267-3FA2D92D6D4E}" dt="2018-01-10T08:57:48.406" v="859"/>
            <ac:spMkLst>
              <pc:docMk/>
              <pc:sldMasterMk cId="2245079860" sldId="2147483672"/>
              <pc:sldLayoutMk cId="1761069895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1122363"/>
            <a:ext cx="1828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3602038"/>
            <a:ext cx="1828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B087-4911-4416-ABE7-E125F93E092E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B81-1F81-4E32-B620-E7B2E823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0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B087-4911-4416-ABE7-E125F93E092E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B81-1F81-4E32-B620-E7B2E823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1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365125"/>
            <a:ext cx="52578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365125"/>
            <a:ext cx="154686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B087-4911-4416-ABE7-E125F93E092E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B81-1F81-4E32-B620-E7B2E823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2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B087-4911-4416-ABE7-E125F93E092E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B81-1F81-4E32-B620-E7B2E823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6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1709739"/>
            <a:ext cx="210312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4589464"/>
            <a:ext cx="210312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B087-4911-4416-ABE7-E125F93E092E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B81-1F81-4E32-B620-E7B2E823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5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825625"/>
            <a:ext cx="10363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1825625"/>
            <a:ext cx="10363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B087-4911-4416-ABE7-E125F93E092E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B81-1F81-4E32-B620-E7B2E823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1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365126"/>
            <a:ext cx="210312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1681163"/>
            <a:ext cx="103155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2505075"/>
            <a:ext cx="1031557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1681163"/>
            <a:ext cx="103663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2505075"/>
            <a:ext cx="1036637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B087-4911-4416-ABE7-E125F93E092E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B81-1F81-4E32-B620-E7B2E823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7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B087-4911-4416-ABE7-E125F93E092E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B81-1F81-4E32-B620-E7B2E823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B087-4911-4416-ABE7-E125F93E092E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B81-1F81-4E32-B620-E7B2E823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457200"/>
            <a:ext cx="786447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987426"/>
            <a:ext cx="123444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2057400"/>
            <a:ext cx="786447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B087-4911-4416-ABE7-E125F93E092E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B81-1F81-4E32-B620-E7B2E823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7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457200"/>
            <a:ext cx="786447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987426"/>
            <a:ext cx="123444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2057400"/>
            <a:ext cx="786447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B087-4911-4416-ABE7-E125F93E092E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B81-1F81-4E32-B620-E7B2E823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365126"/>
            <a:ext cx="21031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1825625"/>
            <a:ext cx="21031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6356351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EB087-4911-4416-ABE7-E125F93E092E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6356351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6356351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77B81-1F81-4E32-B620-E7B2E823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7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CC0C0912-80F9-4867-902E-D28FFB25657D}"/>
              </a:ext>
            </a:extLst>
          </p:cNvPr>
          <p:cNvSpPr/>
          <p:nvPr/>
        </p:nvSpPr>
        <p:spPr>
          <a:xfrm rot="2700000">
            <a:off x="12121770" y="3283881"/>
            <a:ext cx="1561886" cy="1503649"/>
          </a:xfrm>
          <a:custGeom>
            <a:avLst/>
            <a:gdLst>
              <a:gd name="connsiteX0" fmla="*/ 0 w 1712374"/>
              <a:gd name="connsiteY0" fmla="*/ 420570 h 1648525"/>
              <a:gd name="connsiteX1" fmla="*/ 35297 w 1712374"/>
              <a:gd name="connsiteY1" fmla="*/ 70431 h 1648525"/>
              <a:gd name="connsiteX2" fmla="*/ 53407 w 1712374"/>
              <a:gd name="connsiteY2" fmla="*/ 0 h 1648525"/>
              <a:gd name="connsiteX3" fmla="*/ 1712374 w 1712374"/>
              <a:gd name="connsiteY3" fmla="*/ 444519 h 1648525"/>
              <a:gd name="connsiteX4" fmla="*/ 508368 w 1712374"/>
              <a:gd name="connsiteY4" fmla="*/ 1648525 h 1648525"/>
              <a:gd name="connsiteX5" fmla="*/ 396729 w 1712374"/>
              <a:gd name="connsiteY5" fmla="*/ 1525691 h 1648525"/>
              <a:gd name="connsiteX6" fmla="*/ 0 w 1712374"/>
              <a:gd name="connsiteY6" fmla="*/ 420570 h 16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2374" h="1648525">
                <a:moveTo>
                  <a:pt x="0" y="420570"/>
                </a:moveTo>
                <a:cubicBezTo>
                  <a:pt x="0" y="300630"/>
                  <a:pt x="12154" y="183529"/>
                  <a:pt x="35297" y="70431"/>
                </a:cubicBezTo>
                <a:lnTo>
                  <a:pt x="53407" y="0"/>
                </a:lnTo>
                <a:lnTo>
                  <a:pt x="1712374" y="444519"/>
                </a:lnTo>
                <a:lnTo>
                  <a:pt x="508368" y="1648525"/>
                </a:lnTo>
                <a:lnTo>
                  <a:pt x="396729" y="1525691"/>
                </a:lnTo>
                <a:cubicBezTo>
                  <a:pt x="148884" y="1225373"/>
                  <a:pt x="0" y="840358"/>
                  <a:pt x="0" y="420570"/>
                </a:cubicBezTo>
                <a:close/>
              </a:path>
            </a:pathLst>
          </a:cu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889C331-985E-4429-BBFB-46CE37D20981}"/>
              </a:ext>
            </a:extLst>
          </p:cNvPr>
          <p:cNvSpPr/>
          <p:nvPr/>
        </p:nvSpPr>
        <p:spPr>
          <a:xfrm rot="5400000" flipH="1">
            <a:off x="7452660" y="3060928"/>
            <a:ext cx="1188720" cy="1188720"/>
          </a:xfrm>
          <a:custGeom>
            <a:avLst/>
            <a:gdLst>
              <a:gd name="connsiteX0" fmla="*/ 1188720 w 1188720"/>
              <a:gd name="connsiteY0" fmla="*/ 1188720 h 1188720"/>
              <a:gd name="connsiteX1" fmla="*/ 1188720 w 1188720"/>
              <a:gd name="connsiteY1" fmla="*/ 0 h 1188720"/>
              <a:gd name="connsiteX2" fmla="*/ 0 w 1188720"/>
              <a:gd name="connsiteY2" fmla="*/ 0 h 1188720"/>
              <a:gd name="connsiteX3" fmla="*/ 1188720 w 1188720"/>
              <a:gd name="connsiteY3" fmla="*/ 118872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8720" h="1188720">
                <a:moveTo>
                  <a:pt x="1188720" y="1188720"/>
                </a:moveTo>
                <a:lnTo>
                  <a:pt x="1188720" y="0"/>
                </a:lnTo>
                <a:lnTo>
                  <a:pt x="0" y="0"/>
                </a:lnTo>
                <a:cubicBezTo>
                  <a:pt x="0" y="656512"/>
                  <a:pt x="532208" y="1188720"/>
                  <a:pt x="1188720" y="118872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062F47CF-A838-4E99-A302-0345711CB3FD}"/>
              </a:ext>
            </a:extLst>
          </p:cNvPr>
          <p:cNvSpPr/>
          <p:nvPr/>
        </p:nvSpPr>
        <p:spPr>
          <a:xfrm rot="16200000">
            <a:off x="10435993" y="2764311"/>
            <a:ext cx="1734924" cy="1227223"/>
          </a:xfrm>
          <a:custGeom>
            <a:avLst/>
            <a:gdLst>
              <a:gd name="connsiteX0" fmla="*/ 1734924 w 1734924"/>
              <a:gd name="connsiteY0" fmla="*/ 0 h 1227223"/>
              <a:gd name="connsiteX1" fmla="*/ 507701 w 1734924"/>
              <a:gd name="connsiteY1" fmla="*/ 1227223 h 1227223"/>
              <a:gd name="connsiteX2" fmla="*/ 396729 w 1734924"/>
              <a:gd name="connsiteY2" fmla="*/ 1105122 h 1227223"/>
              <a:gd name="connsiteX3" fmla="*/ 0 w 1734924"/>
              <a:gd name="connsiteY3" fmla="*/ 0 h 122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924" h="1227223">
                <a:moveTo>
                  <a:pt x="1734924" y="0"/>
                </a:moveTo>
                <a:lnTo>
                  <a:pt x="507701" y="1227223"/>
                </a:lnTo>
                <a:lnTo>
                  <a:pt x="396729" y="1105122"/>
                </a:lnTo>
                <a:cubicBezTo>
                  <a:pt x="148884" y="804804"/>
                  <a:pt x="0" y="419789"/>
                  <a:pt x="0" y="0"/>
                </a:cubicBezTo>
                <a:close/>
              </a:path>
            </a:pathLst>
          </a:cu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1CE758D-F135-4118-9A02-FD0AC78CAB78}"/>
              </a:ext>
            </a:extLst>
          </p:cNvPr>
          <p:cNvSpPr/>
          <p:nvPr/>
        </p:nvSpPr>
        <p:spPr>
          <a:xfrm rot="16200000" flipH="1">
            <a:off x="7305967" y="2841708"/>
            <a:ext cx="91440" cy="182880"/>
          </a:xfrm>
          <a:custGeom>
            <a:avLst/>
            <a:gdLst>
              <a:gd name="connsiteX0" fmla="*/ 1188720 w 1188720"/>
              <a:gd name="connsiteY0" fmla="*/ 2377440 h 2377440"/>
              <a:gd name="connsiteX1" fmla="*/ 1188720 w 1188720"/>
              <a:gd name="connsiteY1" fmla="*/ 0 h 2377440"/>
              <a:gd name="connsiteX2" fmla="*/ 0 w 1188720"/>
              <a:gd name="connsiteY2" fmla="*/ 1188720 h 2377440"/>
              <a:gd name="connsiteX3" fmla="*/ 1188720 w 1188720"/>
              <a:gd name="connsiteY3" fmla="*/ 2377440 h 23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8720" h="2377440">
                <a:moveTo>
                  <a:pt x="1188720" y="2377440"/>
                </a:moveTo>
                <a:lnTo>
                  <a:pt x="1188720" y="0"/>
                </a:lnTo>
                <a:cubicBezTo>
                  <a:pt x="532208" y="0"/>
                  <a:pt x="0" y="532208"/>
                  <a:pt x="0" y="1188720"/>
                </a:cubicBezTo>
                <a:cubicBezTo>
                  <a:pt x="0" y="1845232"/>
                  <a:pt x="532208" y="2377440"/>
                  <a:pt x="1188720" y="237744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181B681E-E6CF-4573-BC01-1396615A7939}"/>
              </a:ext>
            </a:extLst>
          </p:cNvPr>
          <p:cNvSpPr/>
          <p:nvPr/>
        </p:nvSpPr>
        <p:spPr>
          <a:xfrm rot="5400000">
            <a:off x="12445100" y="2637282"/>
            <a:ext cx="1712374" cy="1648525"/>
          </a:xfrm>
          <a:custGeom>
            <a:avLst/>
            <a:gdLst>
              <a:gd name="connsiteX0" fmla="*/ 0 w 1712374"/>
              <a:gd name="connsiteY0" fmla="*/ 420570 h 1648525"/>
              <a:gd name="connsiteX1" fmla="*/ 35297 w 1712374"/>
              <a:gd name="connsiteY1" fmla="*/ 70431 h 1648525"/>
              <a:gd name="connsiteX2" fmla="*/ 53407 w 1712374"/>
              <a:gd name="connsiteY2" fmla="*/ 0 h 1648525"/>
              <a:gd name="connsiteX3" fmla="*/ 1712374 w 1712374"/>
              <a:gd name="connsiteY3" fmla="*/ 444519 h 1648525"/>
              <a:gd name="connsiteX4" fmla="*/ 508368 w 1712374"/>
              <a:gd name="connsiteY4" fmla="*/ 1648525 h 1648525"/>
              <a:gd name="connsiteX5" fmla="*/ 396729 w 1712374"/>
              <a:gd name="connsiteY5" fmla="*/ 1525691 h 1648525"/>
              <a:gd name="connsiteX6" fmla="*/ 0 w 1712374"/>
              <a:gd name="connsiteY6" fmla="*/ 420570 h 16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2374" h="1648525">
                <a:moveTo>
                  <a:pt x="0" y="420570"/>
                </a:moveTo>
                <a:cubicBezTo>
                  <a:pt x="0" y="300630"/>
                  <a:pt x="12154" y="183529"/>
                  <a:pt x="35297" y="70431"/>
                </a:cubicBezTo>
                <a:lnTo>
                  <a:pt x="53407" y="0"/>
                </a:lnTo>
                <a:lnTo>
                  <a:pt x="1712374" y="444519"/>
                </a:lnTo>
                <a:lnTo>
                  <a:pt x="508368" y="1648525"/>
                </a:lnTo>
                <a:lnTo>
                  <a:pt x="396729" y="1525691"/>
                </a:lnTo>
                <a:cubicBezTo>
                  <a:pt x="148884" y="1225373"/>
                  <a:pt x="0" y="840358"/>
                  <a:pt x="0" y="420570"/>
                </a:cubicBezTo>
                <a:close/>
              </a:path>
            </a:pathLst>
          </a:cu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1DE8C5-BA23-4D12-AA86-4073A6CCC800}"/>
              </a:ext>
            </a:extLst>
          </p:cNvPr>
          <p:cNvCxnSpPr>
            <a:cxnSpLocks/>
          </p:cNvCxnSpPr>
          <p:nvPr/>
        </p:nvCxnSpPr>
        <p:spPr>
          <a:xfrm flipV="1">
            <a:off x="7247159" y="2988181"/>
            <a:ext cx="0" cy="135241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8C7ADD1-E1E2-460D-A485-BCAC686436A4}"/>
              </a:ext>
            </a:extLst>
          </p:cNvPr>
          <p:cNvCxnSpPr>
            <a:cxnSpLocks/>
          </p:cNvCxnSpPr>
          <p:nvPr/>
        </p:nvCxnSpPr>
        <p:spPr>
          <a:xfrm>
            <a:off x="8625545" y="4239926"/>
            <a:ext cx="206429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891677C-17A0-4FBB-AB2F-9772B26EA7D2}"/>
              </a:ext>
            </a:extLst>
          </p:cNvPr>
          <p:cNvCxnSpPr>
            <a:cxnSpLocks/>
            <a:stCxn id="127" idx="0"/>
            <a:endCxn id="130" idx="0"/>
          </p:cNvCxnSpPr>
          <p:nvPr/>
        </p:nvCxnSpPr>
        <p:spPr>
          <a:xfrm flipV="1">
            <a:off x="11926440" y="3123135"/>
            <a:ext cx="552072" cy="61315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7C2F811B-1FA7-4864-9F9B-301738CABEBA}"/>
              </a:ext>
            </a:extLst>
          </p:cNvPr>
          <p:cNvSpPr/>
          <p:nvPr/>
        </p:nvSpPr>
        <p:spPr>
          <a:xfrm flipH="1">
            <a:off x="16172298" y="3132862"/>
            <a:ext cx="91440" cy="182880"/>
          </a:xfrm>
          <a:custGeom>
            <a:avLst/>
            <a:gdLst>
              <a:gd name="connsiteX0" fmla="*/ 1188720 w 1188720"/>
              <a:gd name="connsiteY0" fmla="*/ 2377440 h 2377440"/>
              <a:gd name="connsiteX1" fmla="*/ 1188720 w 1188720"/>
              <a:gd name="connsiteY1" fmla="*/ 0 h 2377440"/>
              <a:gd name="connsiteX2" fmla="*/ 0 w 1188720"/>
              <a:gd name="connsiteY2" fmla="*/ 1188720 h 2377440"/>
              <a:gd name="connsiteX3" fmla="*/ 1188720 w 1188720"/>
              <a:gd name="connsiteY3" fmla="*/ 2377440 h 23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8720" h="2377440">
                <a:moveTo>
                  <a:pt x="1188720" y="2377440"/>
                </a:moveTo>
                <a:lnTo>
                  <a:pt x="1188720" y="0"/>
                </a:lnTo>
                <a:cubicBezTo>
                  <a:pt x="532208" y="0"/>
                  <a:pt x="0" y="532208"/>
                  <a:pt x="0" y="1188720"/>
                </a:cubicBezTo>
                <a:cubicBezTo>
                  <a:pt x="0" y="1845232"/>
                  <a:pt x="532208" y="2377440"/>
                  <a:pt x="1188720" y="237744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30F48E-903E-423B-9316-A03FE312ED0D}"/>
              </a:ext>
            </a:extLst>
          </p:cNvPr>
          <p:cNvCxnSpPr>
            <a:cxnSpLocks/>
            <a:stCxn id="130" idx="1"/>
            <a:endCxn id="132" idx="0"/>
          </p:cNvCxnSpPr>
          <p:nvPr/>
        </p:nvCxnSpPr>
        <p:spPr>
          <a:xfrm>
            <a:off x="14128720" y="2676528"/>
            <a:ext cx="2033829" cy="45284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BEB74CE-F3D0-4EC1-A050-5F1D9C09D21B}"/>
              </a:ext>
            </a:extLst>
          </p:cNvPr>
          <p:cNvCxnSpPr>
            <a:cxnSpLocks/>
            <a:stCxn id="135" idx="1"/>
            <a:endCxn id="132" idx="1"/>
          </p:cNvCxnSpPr>
          <p:nvPr/>
        </p:nvCxnSpPr>
        <p:spPr>
          <a:xfrm>
            <a:off x="14065555" y="2869868"/>
            <a:ext cx="2096761" cy="46561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8CD5DFFC-6EC2-4550-B411-D4C186D44D92}"/>
              </a:ext>
            </a:extLst>
          </p:cNvPr>
          <p:cNvSpPr/>
          <p:nvPr/>
        </p:nvSpPr>
        <p:spPr>
          <a:xfrm>
            <a:off x="7328827" y="2956008"/>
            <a:ext cx="45720" cy="4572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Block Arc 32">
            <a:extLst>
              <a:ext uri="{FF2B5EF4-FFF2-40B4-BE49-F238E27FC236}">
                <a16:creationId xmlns:a16="http://schemas.microsoft.com/office/drawing/2014/main" id="{A91350BE-F3EB-4EC3-8DCC-2A206169A911}"/>
              </a:ext>
            </a:extLst>
          </p:cNvPr>
          <p:cNvSpPr/>
          <p:nvPr/>
        </p:nvSpPr>
        <p:spPr>
          <a:xfrm rot="16200000">
            <a:off x="7436825" y="1881733"/>
            <a:ext cx="2377440" cy="2377440"/>
          </a:xfrm>
          <a:prstGeom prst="blockArc">
            <a:avLst>
              <a:gd name="adj1" fmla="val 10800000"/>
              <a:gd name="adj2" fmla="val 16230353"/>
              <a:gd name="adj3" fmla="val 1679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5" name="Block Arc 124">
            <a:extLst>
              <a:ext uri="{FF2B5EF4-FFF2-40B4-BE49-F238E27FC236}">
                <a16:creationId xmlns:a16="http://schemas.microsoft.com/office/drawing/2014/main" id="{9DEFEAEC-0289-40F9-B94F-5923E04CE11F}"/>
              </a:ext>
            </a:extLst>
          </p:cNvPr>
          <p:cNvSpPr/>
          <p:nvPr/>
        </p:nvSpPr>
        <p:spPr>
          <a:xfrm>
            <a:off x="7229564" y="2866057"/>
            <a:ext cx="244247" cy="244247"/>
          </a:xfrm>
          <a:prstGeom prst="blockArc">
            <a:avLst>
              <a:gd name="adj1" fmla="val 10800000"/>
              <a:gd name="adj2" fmla="val 7797"/>
              <a:gd name="adj3" fmla="val 1561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7BC4A22-8ABD-4EE0-8515-8359FC0E1BD2}"/>
              </a:ext>
            </a:extLst>
          </p:cNvPr>
          <p:cNvSpPr/>
          <p:nvPr/>
        </p:nvSpPr>
        <p:spPr>
          <a:xfrm>
            <a:off x="7227100" y="4324082"/>
            <a:ext cx="45720" cy="4572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AC86A6D-CC88-4A1F-ACB3-218A5DE1BD42}"/>
              </a:ext>
            </a:extLst>
          </p:cNvPr>
          <p:cNvCxnSpPr>
            <a:cxnSpLocks/>
          </p:cNvCxnSpPr>
          <p:nvPr/>
        </p:nvCxnSpPr>
        <p:spPr>
          <a:xfrm flipV="1">
            <a:off x="7456305" y="2988180"/>
            <a:ext cx="0" cy="7315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Block Arc 126">
            <a:extLst>
              <a:ext uri="{FF2B5EF4-FFF2-40B4-BE49-F238E27FC236}">
                <a16:creationId xmlns:a16="http://schemas.microsoft.com/office/drawing/2014/main" id="{A462EBD8-770A-44E2-90A0-6F522A9F4C35}"/>
              </a:ext>
            </a:extLst>
          </p:cNvPr>
          <p:cNvSpPr/>
          <p:nvPr/>
        </p:nvSpPr>
        <p:spPr>
          <a:xfrm rot="13500000">
            <a:off x="8973530" y="783379"/>
            <a:ext cx="3474720" cy="3474720"/>
          </a:xfrm>
          <a:prstGeom prst="blockArc">
            <a:avLst>
              <a:gd name="adj1" fmla="val 10800000"/>
              <a:gd name="adj2" fmla="val 13543144"/>
              <a:gd name="adj3" fmla="val 105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15A8814-8B7E-42CA-A97C-EBBA9582D11F}"/>
              </a:ext>
            </a:extLst>
          </p:cNvPr>
          <p:cNvSpPr/>
          <p:nvPr/>
        </p:nvSpPr>
        <p:spPr>
          <a:xfrm>
            <a:off x="8620235" y="3037970"/>
            <a:ext cx="45720" cy="4572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EBAD60F-EC13-4898-949F-9938648A65D9}"/>
              </a:ext>
            </a:extLst>
          </p:cNvPr>
          <p:cNvSpPr/>
          <p:nvPr/>
        </p:nvSpPr>
        <p:spPr>
          <a:xfrm>
            <a:off x="10665170" y="2487600"/>
            <a:ext cx="45720" cy="4572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Block Arc 129">
            <a:extLst>
              <a:ext uri="{FF2B5EF4-FFF2-40B4-BE49-F238E27FC236}">
                <a16:creationId xmlns:a16="http://schemas.microsoft.com/office/drawing/2014/main" id="{3F47BFCE-3448-4DA8-AE4B-8B7F75FFB481}"/>
              </a:ext>
            </a:extLst>
          </p:cNvPr>
          <p:cNvSpPr/>
          <p:nvPr/>
        </p:nvSpPr>
        <p:spPr>
          <a:xfrm rot="2700000">
            <a:off x="11955278" y="2599901"/>
            <a:ext cx="3474720" cy="3474720"/>
          </a:xfrm>
          <a:prstGeom prst="blockArc">
            <a:avLst>
              <a:gd name="adj1" fmla="val 10800000"/>
              <a:gd name="adj2" fmla="val 14382768"/>
              <a:gd name="adj3" fmla="val 117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5A3A9EC-34F9-44B6-B7FE-5418E5BEF19C}"/>
              </a:ext>
            </a:extLst>
          </p:cNvPr>
          <p:cNvSpPr/>
          <p:nvPr/>
        </p:nvSpPr>
        <p:spPr>
          <a:xfrm>
            <a:off x="13667965" y="4316215"/>
            <a:ext cx="45720" cy="4572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Block Arc 131">
            <a:extLst>
              <a:ext uri="{FF2B5EF4-FFF2-40B4-BE49-F238E27FC236}">
                <a16:creationId xmlns:a16="http://schemas.microsoft.com/office/drawing/2014/main" id="{1A01AB7C-32D1-4BC5-A7A2-62088E1E25AE}"/>
              </a:ext>
            </a:extLst>
          </p:cNvPr>
          <p:cNvSpPr/>
          <p:nvPr/>
        </p:nvSpPr>
        <p:spPr>
          <a:xfrm rot="5400000">
            <a:off x="16040426" y="3110304"/>
            <a:ext cx="244247" cy="244247"/>
          </a:xfrm>
          <a:prstGeom prst="blockArc">
            <a:avLst>
              <a:gd name="adj1" fmla="val 10800000"/>
              <a:gd name="adj2" fmla="val 7797"/>
              <a:gd name="adj3" fmla="val 1561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38035F63-C090-411B-8454-F9F98B9B1255}"/>
              </a:ext>
            </a:extLst>
          </p:cNvPr>
          <p:cNvSpPr/>
          <p:nvPr/>
        </p:nvSpPr>
        <p:spPr>
          <a:xfrm>
            <a:off x="16148575" y="3209567"/>
            <a:ext cx="45720" cy="4572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Block Arc 134">
            <a:extLst>
              <a:ext uri="{FF2B5EF4-FFF2-40B4-BE49-F238E27FC236}">
                <a16:creationId xmlns:a16="http://schemas.microsoft.com/office/drawing/2014/main" id="{580CF186-2274-4511-A767-B310FBFCE159}"/>
              </a:ext>
            </a:extLst>
          </p:cNvPr>
          <p:cNvSpPr/>
          <p:nvPr/>
        </p:nvSpPr>
        <p:spPr>
          <a:xfrm>
            <a:off x="12111217" y="2797846"/>
            <a:ext cx="3108960" cy="3108960"/>
          </a:xfrm>
          <a:prstGeom prst="blockArc">
            <a:avLst>
              <a:gd name="adj1" fmla="val 10800000"/>
              <a:gd name="adj2" fmla="val 17105697"/>
              <a:gd name="adj3" fmla="val 122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47DF52D-204B-43B9-B8C7-64E355380BD6}"/>
              </a:ext>
            </a:extLst>
          </p:cNvPr>
          <p:cNvCxnSpPr>
            <a:cxnSpLocks/>
          </p:cNvCxnSpPr>
          <p:nvPr/>
        </p:nvCxnSpPr>
        <p:spPr>
          <a:xfrm flipV="1">
            <a:off x="7249657" y="4343853"/>
            <a:ext cx="9144000" cy="151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58729D7-89DE-4F23-919D-11B04714630B}"/>
              </a:ext>
            </a:extLst>
          </p:cNvPr>
          <p:cNvCxnSpPr>
            <a:cxnSpLocks/>
          </p:cNvCxnSpPr>
          <p:nvPr/>
        </p:nvCxnSpPr>
        <p:spPr>
          <a:xfrm flipV="1">
            <a:off x="7246857" y="1602170"/>
            <a:ext cx="0" cy="27432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A922EB9-06B5-45D8-81DA-1BD664944EE9}"/>
              </a:ext>
            </a:extLst>
          </p:cNvPr>
          <p:cNvSpPr txBox="1"/>
          <p:nvPr/>
        </p:nvSpPr>
        <p:spPr>
          <a:xfrm>
            <a:off x="7342560" y="1495474"/>
            <a:ext cx="304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0D8C45D-8F75-4584-BFDF-20B231F4D961}"/>
              </a:ext>
            </a:extLst>
          </p:cNvPr>
          <p:cNvSpPr txBox="1"/>
          <p:nvPr/>
        </p:nvSpPr>
        <p:spPr>
          <a:xfrm>
            <a:off x="16180247" y="3899714"/>
            <a:ext cx="3257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BF9894D-F846-4E72-9A02-72DBD4F288FE}"/>
              </a:ext>
            </a:extLst>
          </p:cNvPr>
          <p:cNvSpPr txBox="1"/>
          <p:nvPr/>
        </p:nvSpPr>
        <p:spPr>
          <a:xfrm>
            <a:off x="7235070" y="2982266"/>
            <a:ext cx="2359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A478401-1A29-482D-9859-226053C8BC57}"/>
              </a:ext>
            </a:extLst>
          </p:cNvPr>
          <p:cNvSpPr txBox="1"/>
          <p:nvPr/>
        </p:nvSpPr>
        <p:spPr>
          <a:xfrm>
            <a:off x="8515328" y="280838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DE88F25-ED92-4460-9015-FA29B179FBE5}"/>
              </a:ext>
            </a:extLst>
          </p:cNvPr>
          <p:cNvSpPr txBox="1"/>
          <p:nvPr/>
        </p:nvSpPr>
        <p:spPr>
          <a:xfrm>
            <a:off x="10560670" y="226263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DB7951A-868C-44F9-91AE-00672F7DD5B4}"/>
              </a:ext>
            </a:extLst>
          </p:cNvPr>
          <p:cNvSpPr txBox="1"/>
          <p:nvPr/>
        </p:nvSpPr>
        <p:spPr>
          <a:xfrm>
            <a:off x="15911902" y="308346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5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0F7D63D-854A-4483-AAB1-71C89A5A2191}"/>
              </a:ext>
            </a:extLst>
          </p:cNvPr>
          <p:cNvSpPr txBox="1"/>
          <p:nvPr/>
        </p:nvSpPr>
        <p:spPr>
          <a:xfrm>
            <a:off x="13563182" y="4343605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3207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</TotalTime>
  <Words>7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Cosmos Darwin</dc:creator>
  <cp:lastModifiedBy>Cosmos Darwin</cp:lastModifiedBy>
  <cp:revision>16</cp:revision>
  <dcterms:created xsi:type="dcterms:W3CDTF">2018-01-02T02:01:38Z</dcterms:created>
  <dcterms:modified xsi:type="dcterms:W3CDTF">2018-01-10T08:58:32Z</dcterms:modified>
</cp:coreProperties>
</file>