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62" r:id="rId7"/>
    <p:sldId id="264" r:id="rId8"/>
    <p:sldId id="265"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3D52D-F019-442B-BDAF-A69E1125C509}" v="90" dt="2023-12-12T21:12:2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a jayanth" userId="3461e35197fddf6c" providerId="LiveId" clId="{D2A3D52D-F019-442B-BDAF-A69E1125C509}"/>
    <pc:docChg chg="undo redo custSel addSld delSld modSld">
      <pc:chgData name="mahima jayanth" userId="3461e35197fddf6c" providerId="LiveId" clId="{D2A3D52D-F019-442B-BDAF-A69E1125C509}" dt="2023-12-12T21:27:35.362" v="912" actId="20577"/>
      <pc:docMkLst>
        <pc:docMk/>
      </pc:docMkLst>
      <pc:sldChg chg="modSp">
        <pc:chgData name="mahima jayanth" userId="3461e35197fddf6c" providerId="LiveId" clId="{D2A3D52D-F019-442B-BDAF-A69E1125C509}" dt="2023-12-12T20:49:16.005" v="611" actId="20577"/>
        <pc:sldMkLst>
          <pc:docMk/>
          <pc:sldMk cId="1265935498" sldId="256"/>
        </pc:sldMkLst>
        <pc:spChg chg="mod">
          <ac:chgData name="mahima jayanth" userId="3461e35197fddf6c" providerId="LiveId" clId="{D2A3D52D-F019-442B-BDAF-A69E1125C509}" dt="2023-12-12T20:49:16.005" v="611" actId="20577"/>
          <ac:spMkLst>
            <pc:docMk/>
            <pc:sldMk cId="1265935498" sldId="256"/>
            <ac:spMk id="2" creationId="{2C9DE57C-7CF1-3608-3229-543EF7986623}"/>
          </ac:spMkLst>
        </pc:spChg>
      </pc:sldChg>
      <pc:sldChg chg="modSp mod">
        <pc:chgData name="mahima jayanth" userId="3461e35197fddf6c" providerId="LiveId" clId="{D2A3D52D-F019-442B-BDAF-A69E1125C509}" dt="2023-12-12T21:14:59.386" v="886" actId="20577"/>
        <pc:sldMkLst>
          <pc:docMk/>
          <pc:sldMk cId="3130418318" sldId="258"/>
        </pc:sldMkLst>
        <pc:spChg chg="mod">
          <ac:chgData name="mahima jayanth" userId="3461e35197fddf6c" providerId="LiveId" clId="{D2A3D52D-F019-442B-BDAF-A69E1125C509}" dt="2023-12-12T21:14:59.386" v="886" actId="20577"/>
          <ac:spMkLst>
            <pc:docMk/>
            <pc:sldMk cId="3130418318" sldId="258"/>
            <ac:spMk id="3" creationId="{6DC74575-E8E6-E10F-9225-2AF819CDA121}"/>
          </ac:spMkLst>
        </pc:spChg>
      </pc:sldChg>
      <pc:sldChg chg="modSp mod">
        <pc:chgData name="mahima jayanth" userId="3461e35197fddf6c" providerId="LiveId" clId="{D2A3D52D-F019-442B-BDAF-A69E1125C509}" dt="2023-12-11T22:45:57.904" v="581" actId="255"/>
        <pc:sldMkLst>
          <pc:docMk/>
          <pc:sldMk cId="761166537" sldId="259"/>
        </pc:sldMkLst>
        <pc:spChg chg="mod">
          <ac:chgData name="mahima jayanth" userId="3461e35197fddf6c" providerId="LiveId" clId="{D2A3D52D-F019-442B-BDAF-A69E1125C509}" dt="2023-12-11T22:45:57.904" v="581" actId="255"/>
          <ac:spMkLst>
            <pc:docMk/>
            <pc:sldMk cId="761166537" sldId="259"/>
            <ac:spMk id="3" creationId="{8240E34A-8F58-0178-2005-3D049F7A1368}"/>
          </ac:spMkLst>
        </pc:spChg>
      </pc:sldChg>
      <pc:sldChg chg="modSp mod">
        <pc:chgData name="mahima jayanth" userId="3461e35197fddf6c" providerId="LiveId" clId="{D2A3D52D-F019-442B-BDAF-A69E1125C509}" dt="2023-12-12T21:13:57.666" v="800" actId="20577"/>
        <pc:sldMkLst>
          <pc:docMk/>
          <pc:sldMk cId="73817757" sldId="261"/>
        </pc:sldMkLst>
        <pc:spChg chg="mod">
          <ac:chgData name="mahima jayanth" userId="3461e35197fddf6c" providerId="LiveId" clId="{D2A3D52D-F019-442B-BDAF-A69E1125C509}" dt="2023-12-12T21:13:57.666" v="800" actId="20577"/>
          <ac:spMkLst>
            <pc:docMk/>
            <pc:sldMk cId="73817757" sldId="261"/>
            <ac:spMk id="3" creationId="{97BC26BF-48DB-64DD-1DFD-42C7218610F8}"/>
          </ac:spMkLst>
        </pc:spChg>
      </pc:sldChg>
      <pc:sldChg chg="addSp delSp modSp mod">
        <pc:chgData name="mahima jayanth" userId="3461e35197fddf6c" providerId="LiveId" clId="{D2A3D52D-F019-442B-BDAF-A69E1125C509}" dt="2023-12-11T22:24:38.290" v="193" actId="20577"/>
        <pc:sldMkLst>
          <pc:docMk/>
          <pc:sldMk cId="3131526350" sldId="262"/>
        </pc:sldMkLst>
        <pc:spChg chg="add del mod">
          <ac:chgData name="mahima jayanth" userId="3461e35197fddf6c" providerId="LiveId" clId="{D2A3D52D-F019-442B-BDAF-A69E1125C509}" dt="2023-12-11T22:20:06.659" v="20"/>
          <ac:spMkLst>
            <pc:docMk/>
            <pc:sldMk cId="3131526350" sldId="262"/>
            <ac:spMk id="8" creationId="{3B2B1342-9E4A-6E92-2377-C9382F0DEEFC}"/>
          </ac:spMkLst>
        </pc:spChg>
        <pc:spChg chg="add del">
          <ac:chgData name="mahima jayanth" userId="3461e35197fddf6c" providerId="LiveId" clId="{D2A3D52D-F019-442B-BDAF-A69E1125C509}" dt="2023-12-11T22:20:03.654" v="18"/>
          <ac:spMkLst>
            <pc:docMk/>
            <pc:sldMk cId="3131526350" sldId="262"/>
            <ac:spMk id="15" creationId="{913C1286-9E17-BD7C-2D8D-20DDFD74E56D}"/>
          </ac:spMkLst>
        </pc:spChg>
        <pc:spChg chg="add del mod">
          <ac:chgData name="mahima jayanth" userId="3461e35197fddf6c" providerId="LiveId" clId="{D2A3D52D-F019-442B-BDAF-A69E1125C509}" dt="2023-12-11T22:20:24.879" v="23" actId="478"/>
          <ac:spMkLst>
            <pc:docMk/>
            <pc:sldMk cId="3131526350" sldId="262"/>
            <ac:spMk id="17" creationId="{79139A76-5BFA-831C-09E3-59B4E2045B7E}"/>
          </ac:spMkLst>
        </pc:spChg>
        <pc:spChg chg="add del">
          <ac:chgData name="mahima jayanth" userId="3461e35197fddf6c" providerId="LiveId" clId="{D2A3D52D-F019-442B-BDAF-A69E1125C509}" dt="2023-12-11T22:20:24.879" v="23" actId="478"/>
          <ac:spMkLst>
            <pc:docMk/>
            <pc:sldMk cId="3131526350" sldId="262"/>
            <ac:spMk id="19" creationId="{C62866E9-4C38-E8BC-11D3-FAA736733165}"/>
          </ac:spMkLst>
        </pc:spChg>
        <pc:spChg chg="add del mod">
          <ac:chgData name="mahima jayanth" userId="3461e35197fddf6c" providerId="LiveId" clId="{D2A3D52D-F019-442B-BDAF-A69E1125C509}" dt="2023-12-11T22:20:45.140" v="28" actId="478"/>
          <ac:spMkLst>
            <pc:docMk/>
            <pc:sldMk cId="3131526350" sldId="262"/>
            <ac:spMk id="20" creationId="{FB77108B-2AA8-DC9C-883C-088B80FF7054}"/>
          </ac:spMkLst>
        </pc:spChg>
        <pc:spChg chg="add del">
          <ac:chgData name="mahima jayanth" userId="3461e35197fddf6c" providerId="LiveId" clId="{D2A3D52D-F019-442B-BDAF-A69E1125C509}" dt="2023-12-11T22:20:40.573" v="27"/>
          <ac:spMkLst>
            <pc:docMk/>
            <pc:sldMk cId="3131526350" sldId="262"/>
            <ac:spMk id="21" creationId="{D0236C80-D88C-E67F-B58D-B6758DA0FABB}"/>
          </ac:spMkLst>
        </pc:spChg>
        <pc:spChg chg="add del mod">
          <ac:chgData name="mahima jayanth" userId="3461e35197fddf6c" providerId="LiveId" clId="{D2A3D52D-F019-442B-BDAF-A69E1125C509}" dt="2023-12-11T22:22:44.803" v="62" actId="47"/>
          <ac:spMkLst>
            <pc:docMk/>
            <pc:sldMk cId="3131526350" sldId="262"/>
            <ac:spMk id="22" creationId="{EAEB6993-30E3-8820-4BCF-ADCECD23D6B1}"/>
          </ac:spMkLst>
        </pc:spChg>
        <pc:spChg chg="add del mod">
          <ac:chgData name="mahima jayanth" userId="3461e35197fddf6c" providerId="LiveId" clId="{D2A3D52D-F019-442B-BDAF-A69E1125C509}" dt="2023-12-11T22:24:38.290" v="193" actId="20577"/>
          <ac:spMkLst>
            <pc:docMk/>
            <pc:sldMk cId="3131526350" sldId="262"/>
            <ac:spMk id="23" creationId="{1A852906-0A57-0C1F-2DD5-2745B1B0E2D2}"/>
          </ac:spMkLst>
        </pc:spChg>
        <pc:spChg chg="add del mod">
          <ac:chgData name="mahima jayanth" userId="3461e35197fddf6c" providerId="LiveId" clId="{D2A3D52D-F019-442B-BDAF-A69E1125C509}" dt="2023-12-11T22:22:45.071" v="63"/>
          <ac:spMkLst>
            <pc:docMk/>
            <pc:sldMk cId="3131526350" sldId="262"/>
            <ac:spMk id="24" creationId="{2B08BC24-8C92-D1D7-233B-E46A1502B2A6}"/>
          </ac:spMkLst>
        </pc:spChg>
        <pc:spChg chg="add del">
          <ac:chgData name="mahima jayanth" userId="3461e35197fddf6c" providerId="LiveId" clId="{D2A3D52D-F019-442B-BDAF-A69E1125C509}" dt="2023-12-11T22:22:54.003" v="71"/>
          <ac:spMkLst>
            <pc:docMk/>
            <pc:sldMk cId="3131526350" sldId="262"/>
            <ac:spMk id="25" creationId="{4B39989C-0C07-D37D-F8A5-C22E4B3633EB}"/>
          </ac:spMkLst>
        </pc:spChg>
        <pc:picChg chg="mod">
          <ac:chgData name="mahima jayanth" userId="3461e35197fddf6c" providerId="LiveId" clId="{D2A3D52D-F019-442B-BDAF-A69E1125C509}" dt="2023-12-11T22:18:28.596" v="15" actId="1076"/>
          <ac:picMkLst>
            <pc:docMk/>
            <pc:sldMk cId="3131526350" sldId="262"/>
            <ac:picMk id="5" creationId="{573F4275-827A-6AA9-D506-112A4BB76B55}"/>
          </ac:picMkLst>
        </pc:picChg>
        <pc:picChg chg="del">
          <ac:chgData name="mahima jayanth" userId="3461e35197fddf6c" providerId="LiveId" clId="{D2A3D52D-F019-442B-BDAF-A69E1125C509}" dt="2023-12-11T22:16:26.214" v="0" actId="478"/>
          <ac:picMkLst>
            <pc:docMk/>
            <pc:sldMk cId="3131526350" sldId="262"/>
            <ac:picMk id="7" creationId="{5E5DE3B7-5673-12FD-F132-C38AA097BD61}"/>
          </ac:picMkLst>
        </pc:picChg>
      </pc:sldChg>
      <pc:sldChg chg="addSp delSp modSp new mod setBg">
        <pc:chgData name="mahima jayanth" userId="3461e35197fddf6c" providerId="LiveId" clId="{D2A3D52D-F019-442B-BDAF-A69E1125C509}" dt="2023-12-12T21:27:35.362" v="912" actId="20577"/>
        <pc:sldMkLst>
          <pc:docMk/>
          <pc:sldMk cId="2931078908" sldId="263"/>
        </pc:sldMkLst>
        <pc:spChg chg="mod">
          <ac:chgData name="mahima jayanth" userId="3461e35197fddf6c" providerId="LiveId" clId="{D2A3D52D-F019-442B-BDAF-A69E1125C509}" dt="2023-12-12T20:58:42.144" v="654" actId="26606"/>
          <ac:spMkLst>
            <pc:docMk/>
            <pc:sldMk cId="2931078908" sldId="263"/>
            <ac:spMk id="2" creationId="{B1ACBE05-5201-0E57-5E65-2455840172BF}"/>
          </ac:spMkLst>
        </pc:spChg>
        <pc:spChg chg="add del mod">
          <ac:chgData name="mahima jayanth" userId="3461e35197fddf6c" providerId="LiveId" clId="{D2A3D52D-F019-442B-BDAF-A69E1125C509}" dt="2023-12-12T21:12:15.034" v="710" actId="478"/>
          <ac:spMkLst>
            <pc:docMk/>
            <pc:sldMk cId="2931078908" sldId="263"/>
            <ac:spMk id="3" creationId="{72060174-C05A-3A08-B35A-C95BD8FC60CD}"/>
          </ac:spMkLst>
        </pc:spChg>
        <pc:spChg chg="add del mod">
          <ac:chgData name="mahima jayanth" userId="3461e35197fddf6c" providerId="LiveId" clId="{D2A3D52D-F019-442B-BDAF-A69E1125C509}" dt="2023-12-12T20:55:36.750" v="634"/>
          <ac:spMkLst>
            <pc:docMk/>
            <pc:sldMk cId="2931078908" sldId="263"/>
            <ac:spMk id="4" creationId="{99399F40-606C-217B-99B4-7B0ED3A75EB3}"/>
          </ac:spMkLst>
        </pc:spChg>
        <pc:spChg chg="add del mod">
          <ac:chgData name="mahima jayanth" userId="3461e35197fddf6c" providerId="LiveId" clId="{D2A3D52D-F019-442B-BDAF-A69E1125C509}" dt="2023-12-12T21:12:17.767" v="711" actId="478"/>
          <ac:spMkLst>
            <pc:docMk/>
            <pc:sldMk cId="2931078908" sldId="263"/>
            <ac:spMk id="5" creationId="{434E9DD7-96D5-1502-DA94-B12289672A54}"/>
          </ac:spMkLst>
        </pc:spChg>
        <pc:spChg chg="add del mod">
          <ac:chgData name="mahima jayanth" userId="3461e35197fddf6c" providerId="LiveId" clId="{D2A3D52D-F019-442B-BDAF-A69E1125C509}" dt="2023-12-12T21:27:35.362" v="912" actId="20577"/>
          <ac:spMkLst>
            <pc:docMk/>
            <pc:sldMk cId="2931078908" sldId="263"/>
            <ac:spMk id="6" creationId="{D2585727-5ED9-9A1D-905F-DAD1A2C9567E}"/>
          </ac:spMkLst>
        </pc:spChg>
        <pc:spChg chg="add del">
          <ac:chgData name="mahima jayanth" userId="3461e35197fddf6c" providerId="LiveId" clId="{D2A3D52D-F019-442B-BDAF-A69E1125C509}" dt="2023-12-12T20:58:42.144" v="654" actId="26606"/>
          <ac:spMkLst>
            <pc:docMk/>
            <pc:sldMk cId="2931078908" sldId="263"/>
            <ac:spMk id="8" creationId="{1C799903-48D5-4A31-A1A2-541072D9771E}"/>
          </ac:spMkLst>
        </pc:spChg>
        <pc:spChg chg="add del">
          <ac:chgData name="mahima jayanth" userId="3461e35197fddf6c" providerId="LiveId" clId="{D2A3D52D-F019-442B-BDAF-A69E1125C509}" dt="2023-12-12T20:58:42.144" v="654" actId="26606"/>
          <ac:spMkLst>
            <pc:docMk/>
            <pc:sldMk cId="2931078908" sldId="263"/>
            <ac:spMk id="10" creationId="{8EFFF109-FC58-4FD3-BE05-9775A1310F55}"/>
          </ac:spMkLst>
        </pc:spChg>
        <pc:spChg chg="add del">
          <ac:chgData name="mahima jayanth" userId="3461e35197fddf6c" providerId="LiveId" clId="{D2A3D52D-F019-442B-BDAF-A69E1125C509}" dt="2023-12-12T20:58:42.144" v="654" actId="26606"/>
          <ac:spMkLst>
            <pc:docMk/>
            <pc:sldMk cId="2931078908" sldId="263"/>
            <ac:spMk id="12" creationId="{E1B96AD6-92A9-4273-A62B-96A1C3E0BA95}"/>
          </ac:spMkLst>
        </pc:spChg>
        <pc:spChg chg="add del">
          <ac:chgData name="mahima jayanth" userId="3461e35197fddf6c" providerId="LiveId" clId="{D2A3D52D-F019-442B-BDAF-A69E1125C509}" dt="2023-12-12T20:58:42.144" v="654" actId="26606"/>
          <ac:spMkLst>
            <pc:docMk/>
            <pc:sldMk cId="2931078908" sldId="263"/>
            <ac:spMk id="14" creationId="{463EEC44-1BA3-44ED-81FC-A644B04B2A44}"/>
          </ac:spMkLst>
        </pc:spChg>
        <pc:spChg chg="add del">
          <ac:chgData name="mahima jayanth" userId="3461e35197fddf6c" providerId="LiveId" clId="{D2A3D52D-F019-442B-BDAF-A69E1125C509}" dt="2023-12-12T20:58:42.144" v="654" actId="26606"/>
          <ac:spMkLst>
            <pc:docMk/>
            <pc:sldMk cId="2931078908" sldId="263"/>
            <ac:spMk id="20" creationId="{7301F447-EEF7-48F5-AF73-7566EE7F64AD}"/>
          </ac:spMkLst>
        </pc:spChg>
        <pc:spChg chg="add del">
          <ac:chgData name="mahima jayanth" userId="3461e35197fddf6c" providerId="LiveId" clId="{D2A3D52D-F019-442B-BDAF-A69E1125C509}" dt="2023-12-12T20:58:42.144" v="654" actId="26606"/>
          <ac:spMkLst>
            <pc:docMk/>
            <pc:sldMk cId="2931078908" sldId="263"/>
            <ac:spMk id="22" creationId="{F7117410-A2A4-4085-9ADC-46744551DBDE}"/>
          </ac:spMkLst>
        </pc:spChg>
        <pc:spChg chg="add del">
          <ac:chgData name="mahima jayanth" userId="3461e35197fddf6c" providerId="LiveId" clId="{D2A3D52D-F019-442B-BDAF-A69E1125C509}" dt="2023-12-12T20:58:42.144" v="654" actId="26606"/>
          <ac:spMkLst>
            <pc:docMk/>
            <pc:sldMk cId="2931078908" sldId="263"/>
            <ac:spMk id="24" creationId="{99F74EB5-E547-4FB4-95F5-BCC788F3C4A0}"/>
          </ac:spMkLst>
        </pc:spChg>
        <pc:graphicFrameChg chg="add del">
          <ac:chgData name="mahima jayanth" userId="3461e35197fddf6c" providerId="LiveId" clId="{D2A3D52D-F019-442B-BDAF-A69E1125C509}" dt="2023-12-12T20:58:18.916" v="649" actId="26606"/>
          <ac:graphicFrameMkLst>
            <pc:docMk/>
            <pc:sldMk cId="2931078908" sldId="263"/>
            <ac:graphicFrameMk id="16" creationId="{2030904A-1B52-BD9F-6FA2-13961E1FEFF9}"/>
          </ac:graphicFrameMkLst>
        </pc:graphicFrameChg>
        <pc:graphicFrameChg chg="add del">
          <ac:chgData name="mahima jayanth" userId="3461e35197fddf6c" providerId="LiveId" clId="{D2A3D52D-F019-442B-BDAF-A69E1125C509}" dt="2023-12-12T20:58:20.301" v="651" actId="26606"/>
          <ac:graphicFrameMkLst>
            <pc:docMk/>
            <pc:sldMk cId="2931078908" sldId="263"/>
            <ac:graphicFrameMk id="18" creationId="{525A93B3-4284-16A9-6ECF-8AA6D2244687}"/>
          </ac:graphicFrameMkLst>
        </pc:graphicFrameChg>
        <pc:graphicFrameChg chg="add del mod">
          <ac:chgData name="mahima jayanth" userId="3461e35197fddf6c" providerId="LiveId" clId="{D2A3D52D-F019-442B-BDAF-A69E1125C509}" dt="2023-12-12T20:58:42.144" v="654" actId="26606"/>
          <ac:graphicFrameMkLst>
            <pc:docMk/>
            <pc:sldMk cId="2931078908" sldId="263"/>
            <ac:graphicFrameMk id="21" creationId="{18C0DDA9-3574-A745-3EFB-C5651CDB557E}"/>
          </ac:graphicFrameMkLst>
        </pc:graphicFrameChg>
      </pc:sldChg>
      <pc:sldChg chg="addSp delSp modSp add mod">
        <pc:chgData name="mahima jayanth" userId="3461e35197fddf6c" providerId="LiveId" clId="{D2A3D52D-F019-442B-BDAF-A69E1125C509}" dt="2023-12-12T20:50:33.507" v="613"/>
        <pc:sldMkLst>
          <pc:docMk/>
          <pc:sldMk cId="4077208718" sldId="264"/>
        </pc:sldMkLst>
        <pc:spChg chg="mod">
          <ac:chgData name="mahima jayanth" userId="3461e35197fddf6c" providerId="LiveId" clId="{D2A3D52D-F019-442B-BDAF-A69E1125C509}" dt="2023-12-11T22:27:49.295" v="281" actId="26606"/>
          <ac:spMkLst>
            <pc:docMk/>
            <pc:sldMk cId="4077208718" sldId="264"/>
            <ac:spMk id="2" creationId="{C9D32E5F-7797-2B45-861C-ECD5A01CA1E1}"/>
          </ac:spMkLst>
        </pc:spChg>
        <pc:spChg chg="mod">
          <ac:chgData name="mahima jayanth" userId="3461e35197fddf6c" providerId="LiveId" clId="{D2A3D52D-F019-442B-BDAF-A69E1125C509}" dt="2023-12-11T22:27:49.295" v="281" actId="26606"/>
          <ac:spMkLst>
            <pc:docMk/>
            <pc:sldMk cId="4077208718" sldId="264"/>
            <ac:spMk id="3" creationId="{955FFDC8-B896-5888-0E07-CF4B4DB48AB3}"/>
          </ac:spMkLst>
        </pc:spChg>
        <pc:spChg chg="add del mod ord">
          <ac:chgData name="mahima jayanth" userId="3461e35197fddf6c" providerId="LiveId" clId="{D2A3D52D-F019-442B-BDAF-A69E1125C509}" dt="2023-12-11T22:28:03.368" v="285"/>
          <ac:spMkLst>
            <pc:docMk/>
            <pc:sldMk cId="4077208718" sldId="264"/>
            <ac:spMk id="7" creationId="{EA013E31-FCA7-13C2-AA84-1FB43520B9E8}"/>
          </ac:spMkLst>
        </pc:spChg>
        <pc:spChg chg="del">
          <ac:chgData name="mahima jayanth" userId="3461e35197fddf6c" providerId="LiveId" clId="{D2A3D52D-F019-442B-BDAF-A69E1125C509}" dt="2023-12-11T22:27:33.336" v="278" actId="26606"/>
          <ac:spMkLst>
            <pc:docMk/>
            <pc:sldMk cId="4077208718" sldId="264"/>
            <ac:spMk id="12" creationId="{385E1BDC-A9B0-4A87-82E3-F3187F69A802}"/>
          </ac:spMkLst>
        </pc:spChg>
        <pc:spChg chg="del">
          <ac:chgData name="mahima jayanth" userId="3461e35197fddf6c" providerId="LiveId" clId="{D2A3D52D-F019-442B-BDAF-A69E1125C509}" dt="2023-12-11T22:27:33.336" v="278" actId="26606"/>
          <ac:spMkLst>
            <pc:docMk/>
            <pc:sldMk cId="4077208718" sldId="264"/>
            <ac:spMk id="14" creationId="{0990C621-3B8B-4820-8328-D47EF7CE823C}"/>
          </ac:spMkLst>
        </pc:spChg>
        <pc:spChg chg="del">
          <ac:chgData name="mahima jayanth" userId="3461e35197fddf6c" providerId="LiveId" clId="{D2A3D52D-F019-442B-BDAF-A69E1125C509}" dt="2023-12-11T22:27:33.336" v="278" actId="26606"/>
          <ac:spMkLst>
            <pc:docMk/>
            <pc:sldMk cId="4077208718" sldId="264"/>
            <ac:spMk id="16" creationId="{C1A2385B-1D2A-4E17-84FA-6CB7F0AAE473}"/>
          </ac:spMkLst>
        </pc:spChg>
        <pc:spChg chg="del">
          <ac:chgData name="mahima jayanth" userId="3461e35197fddf6c" providerId="LiveId" clId="{D2A3D52D-F019-442B-BDAF-A69E1125C509}" dt="2023-12-11T22:27:33.336" v="278" actId="26606"/>
          <ac:spMkLst>
            <pc:docMk/>
            <pc:sldMk cId="4077208718" sldId="264"/>
            <ac:spMk id="18" creationId="{5E791F2F-79DB-4CC0-9FA1-001E3E91E8B7}"/>
          </ac:spMkLst>
        </pc:spChg>
        <pc:spChg chg="add mod">
          <ac:chgData name="mahima jayanth" userId="3461e35197fddf6c" providerId="LiveId" clId="{D2A3D52D-F019-442B-BDAF-A69E1125C509}" dt="2023-12-12T20:50:33.507" v="613"/>
          <ac:spMkLst>
            <pc:docMk/>
            <pc:sldMk cId="4077208718" sldId="264"/>
            <ac:spMk id="20" creationId="{28C27333-499F-7F7F-9D0C-27CA3346A31D}"/>
          </ac:spMkLst>
        </pc:spChg>
        <pc:spChg chg="add del">
          <ac:chgData name="mahima jayanth" userId="3461e35197fddf6c" providerId="LiveId" clId="{D2A3D52D-F019-442B-BDAF-A69E1125C509}" dt="2023-12-11T22:27:49.295" v="281" actId="26606"/>
          <ac:spMkLst>
            <pc:docMk/>
            <pc:sldMk cId="4077208718" sldId="264"/>
            <ac:spMk id="23" creationId="{B23FE733-F95B-4DF6-AFC5-BEEB3577C494}"/>
          </ac:spMkLst>
        </pc:spChg>
        <pc:spChg chg="add del">
          <ac:chgData name="mahima jayanth" userId="3461e35197fddf6c" providerId="LiveId" clId="{D2A3D52D-F019-442B-BDAF-A69E1125C509}" dt="2023-12-11T22:27:49.295" v="281" actId="26606"/>
          <ac:spMkLst>
            <pc:docMk/>
            <pc:sldMk cId="4077208718" sldId="264"/>
            <ac:spMk id="25" creationId="{9080D120-BD54-46E1-BA37-82F5E8089E90}"/>
          </ac:spMkLst>
        </pc:spChg>
        <pc:spChg chg="add del">
          <ac:chgData name="mahima jayanth" userId="3461e35197fddf6c" providerId="LiveId" clId="{D2A3D52D-F019-442B-BDAF-A69E1125C509}" dt="2023-12-11T22:27:49.295" v="281" actId="26606"/>
          <ac:spMkLst>
            <pc:docMk/>
            <pc:sldMk cId="4077208718" sldId="264"/>
            <ac:spMk id="27" creationId="{81D83946-74FA-498A-AC80-9926F041B5C5}"/>
          </ac:spMkLst>
        </pc:spChg>
        <pc:spChg chg="add del">
          <ac:chgData name="mahima jayanth" userId="3461e35197fddf6c" providerId="LiveId" clId="{D2A3D52D-F019-442B-BDAF-A69E1125C509}" dt="2023-12-11T22:27:49.295" v="281" actId="26606"/>
          <ac:spMkLst>
            <pc:docMk/>
            <pc:sldMk cId="4077208718" sldId="264"/>
            <ac:spMk id="29" creationId="{5060D983-8B52-443A-8183-2A1DE05618B5}"/>
          </ac:spMkLst>
        </pc:spChg>
        <pc:spChg chg="add">
          <ac:chgData name="mahima jayanth" userId="3461e35197fddf6c" providerId="LiveId" clId="{D2A3D52D-F019-442B-BDAF-A69E1125C509}" dt="2023-12-11T22:27:49.295" v="281" actId="26606"/>
          <ac:spMkLst>
            <pc:docMk/>
            <pc:sldMk cId="4077208718" sldId="264"/>
            <ac:spMk id="34" creationId="{385E1BDC-A9B0-4A87-82E3-F3187F69A802}"/>
          </ac:spMkLst>
        </pc:spChg>
        <pc:spChg chg="add">
          <ac:chgData name="mahima jayanth" userId="3461e35197fddf6c" providerId="LiveId" clId="{D2A3D52D-F019-442B-BDAF-A69E1125C509}" dt="2023-12-11T22:27:49.295" v="281" actId="26606"/>
          <ac:spMkLst>
            <pc:docMk/>
            <pc:sldMk cId="4077208718" sldId="264"/>
            <ac:spMk id="36" creationId="{0990C621-3B8B-4820-8328-D47EF7CE823C}"/>
          </ac:spMkLst>
        </pc:spChg>
        <pc:spChg chg="add">
          <ac:chgData name="mahima jayanth" userId="3461e35197fddf6c" providerId="LiveId" clId="{D2A3D52D-F019-442B-BDAF-A69E1125C509}" dt="2023-12-11T22:27:49.295" v="281" actId="26606"/>
          <ac:spMkLst>
            <pc:docMk/>
            <pc:sldMk cId="4077208718" sldId="264"/>
            <ac:spMk id="38" creationId="{C1A2385B-1D2A-4E17-84FA-6CB7F0AAE473}"/>
          </ac:spMkLst>
        </pc:spChg>
        <pc:spChg chg="add">
          <ac:chgData name="mahima jayanth" userId="3461e35197fddf6c" providerId="LiveId" clId="{D2A3D52D-F019-442B-BDAF-A69E1125C509}" dt="2023-12-11T22:27:49.295" v="281" actId="26606"/>
          <ac:spMkLst>
            <pc:docMk/>
            <pc:sldMk cId="4077208718" sldId="264"/>
            <ac:spMk id="40" creationId="{5E791F2F-79DB-4CC0-9FA1-001E3E91E8B7}"/>
          </ac:spMkLst>
        </pc:spChg>
        <pc:picChg chg="del">
          <ac:chgData name="mahima jayanth" userId="3461e35197fddf6c" providerId="LiveId" clId="{D2A3D52D-F019-442B-BDAF-A69E1125C509}" dt="2023-12-11T22:17:00.933" v="8" actId="478"/>
          <ac:picMkLst>
            <pc:docMk/>
            <pc:sldMk cId="4077208718" sldId="264"/>
            <ac:picMk id="5" creationId="{573F4275-827A-6AA9-D506-112A4BB76B55}"/>
          </ac:picMkLst>
        </pc:picChg>
        <pc:picChg chg="add del mod">
          <ac:chgData name="mahima jayanth" userId="3461e35197fddf6c" providerId="LiveId" clId="{D2A3D52D-F019-442B-BDAF-A69E1125C509}" dt="2023-12-11T22:18:22.705" v="14" actId="478"/>
          <ac:picMkLst>
            <pc:docMk/>
            <pc:sldMk cId="4077208718" sldId="264"/>
            <ac:picMk id="6" creationId="{371CD3B3-899E-850E-2449-2E3AEC9390EA}"/>
          </ac:picMkLst>
        </pc:picChg>
        <pc:picChg chg="add mod ord">
          <ac:chgData name="mahima jayanth" userId="3461e35197fddf6c" providerId="LiveId" clId="{D2A3D52D-F019-442B-BDAF-A69E1125C509}" dt="2023-12-11T22:28:02.562" v="283" actId="1076"/>
          <ac:picMkLst>
            <pc:docMk/>
            <pc:sldMk cId="4077208718" sldId="264"/>
            <ac:picMk id="9" creationId="{237CE142-01A4-275F-E951-141B4998ED61}"/>
          </ac:picMkLst>
        </pc:picChg>
        <pc:picChg chg="add mod ord">
          <ac:chgData name="mahima jayanth" userId="3461e35197fddf6c" providerId="LiveId" clId="{D2A3D52D-F019-442B-BDAF-A69E1125C509}" dt="2023-12-11T22:28:14.626" v="287" actId="1076"/>
          <ac:picMkLst>
            <pc:docMk/>
            <pc:sldMk cId="4077208718" sldId="264"/>
            <ac:picMk id="11" creationId="{FAF4E35F-5C2E-E792-1582-693996E8136A}"/>
          </ac:picMkLst>
        </pc:picChg>
        <pc:picChg chg="add mod">
          <ac:chgData name="mahima jayanth" userId="3461e35197fddf6c" providerId="LiveId" clId="{D2A3D52D-F019-442B-BDAF-A69E1125C509}" dt="2023-12-11T22:28:37.822" v="290" actId="1076"/>
          <ac:picMkLst>
            <pc:docMk/>
            <pc:sldMk cId="4077208718" sldId="264"/>
            <ac:picMk id="15" creationId="{145AEA0A-6FA6-52D9-2329-AA96F9A2F11F}"/>
          </ac:picMkLst>
        </pc:picChg>
        <pc:picChg chg="add mod">
          <ac:chgData name="mahima jayanth" userId="3461e35197fddf6c" providerId="LiveId" clId="{D2A3D52D-F019-442B-BDAF-A69E1125C509}" dt="2023-12-11T22:29:17.635" v="296" actId="14100"/>
          <ac:picMkLst>
            <pc:docMk/>
            <pc:sldMk cId="4077208718" sldId="264"/>
            <ac:picMk id="19" creationId="{6B234267-7EB9-1747-95BF-58ADDA4EDAF6}"/>
          </ac:picMkLst>
        </pc:picChg>
      </pc:sldChg>
      <pc:sldChg chg="addSp delSp modSp add mod">
        <pc:chgData name="mahima jayanth" userId="3461e35197fddf6c" providerId="LiveId" clId="{D2A3D52D-F019-442B-BDAF-A69E1125C509}" dt="2023-12-12T20:51:15.227" v="615"/>
        <pc:sldMkLst>
          <pc:docMk/>
          <pc:sldMk cId="1843400256" sldId="265"/>
        </pc:sldMkLst>
        <pc:spChg chg="mod">
          <ac:chgData name="mahima jayanth" userId="3461e35197fddf6c" providerId="LiveId" clId="{D2A3D52D-F019-442B-BDAF-A69E1125C509}" dt="2023-12-11T22:36:37.731" v="311" actId="20577"/>
          <ac:spMkLst>
            <pc:docMk/>
            <pc:sldMk cId="1843400256" sldId="265"/>
            <ac:spMk id="2" creationId="{C9D32E5F-7797-2B45-861C-ECD5A01CA1E1}"/>
          </ac:spMkLst>
        </pc:spChg>
        <pc:spChg chg="mod">
          <ac:chgData name="mahima jayanth" userId="3461e35197fddf6c" providerId="LiveId" clId="{D2A3D52D-F019-442B-BDAF-A69E1125C509}" dt="2023-12-11T22:36:44.556" v="344"/>
          <ac:spMkLst>
            <pc:docMk/>
            <pc:sldMk cId="1843400256" sldId="265"/>
            <ac:spMk id="3" creationId="{955FFDC8-B896-5888-0E07-CF4B4DB48AB3}"/>
          </ac:spMkLst>
        </pc:spChg>
        <pc:spChg chg="add del">
          <ac:chgData name="mahima jayanth" userId="3461e35197fddf6c" providerId="LiveId" clId="{D2A3D52D-F019-442B-BDAF-A69E1125C509}" dt="2023-12-11T22:38:29.555" v="413"/>
          <ac:spMkLst>
            <pc:docMk/>
            <pc:sldMk cId="1843400256" sldId="265"/>
            <ac:spMk id="6" creationId="{DC9BC28F-1910-8F92-D707-8714F1FFB9C7}"/>
          </ac:spMkLst>
        </pc:spChg>
        <pc:spChg chg="add del">
          <ac:chgData name="mahima jayanth" userId="3461e35197fddf6c" providerId="LiveId" clId="{D2A3D52D-F019-442B-BDAF-A69E1125C509}" dt="2023-12-11T22:38:34.081" v="417"/>
          <ac:spMkLst>
            <pc:docMk/>
            <pc:sldMk cId="1843400256" sldId="265"/>
            <ac:spMk id="7" creationId="{AF0E4CC5-05EF-AFD6-5AEC-867905375CB4}"/>
          </ac:spMkLst>
        </pc:spChg>
        <pc:spChg chg="add del">
          <ac:chgData name="mahima jayanth" userId="3461e35197fddf6c" providerId="LiveId" clId="{D2A3D52D-F019-442B-BDAF-A69E1125C509}" dt="2023-12-11T22:38:45.326" v="426" actId="478"/>
          <ac:spMkLst>
            <pc:docMk/>
            <pc:sldMk cId="1843400256" sldId="265"/>
            <ac:spMk id="8" creationId="{2917F4FF-4EEE-FB44-7214-BA2A9D5C2579}"/>
          </ac:spMkLst>
        </pc:spChg>
        <pc:spChg chg="add del">
          <ac:chgData name="mahima jayanth" userId="3461e35197fddf6c" providerId="LiveId" clId="{D2A3D52D-F019-442B-BDAF-A69E1125C509}" dt="2023-12-11T22:38:59.421" v="434"/>
          <ac:spMkLst>
            <pc:docMk/>
            <pc:sldMk cId="1843400256" sldId="265"/>
            <ac:spMk id="10" creationId="{CA7D5F3F-3B90-BC24-BA27-A5BBB85E9785}"/>
          </ac:spMkLst>
        </pc:spChg>
        <pc:spChg chg="add del mod">
          <ac:chgData name="mahima jayanth" userId="3461e35197fddf6c" providerId="LiveId" clId="{D2A3D52D-F019-442B-BDAF-A69E1125C509}" dt="2023-12-11T22:38:58.893" v="433"/>
          <ac:spMkLst>
            <pc:docMk/>
            <pc:sldMk cId="1843400256" sldId="265"/>
            <ac:spMk id="12" creationId="{70843D75-9F0F-4367-DF57-6FBC3E9AD829}"/>
          </ac:spMkLst>
        </pc:spChg>
        <pc:spChg chg="add del mod">
          <ac:chgData name="mahima jayanth" userId="3461e35197fddf6c" providerId="LiveId" clId="{D2A3D52D-F019-442B-BDAF-A69E1125C509}" dt="2023-12-11T22:38:58.577" v="432"/>
          <ac:spMkLst>
            <pc:docMk/>
            <pc:sldMk cId="1843400256" sldId="265"/>
            <ac:spMk id="13" creationId="{3E26B3BF-EFD7-C4D4-7192-9BFA743B9B78}"/>
          </ac:spMkLst>
        </pc:spChg>
        <pc:spChg chg="add del mod">
          <ac:chgData name="mahima jayanth" userId="3461e35197fddf6c" providerId="LiveId" clId="{D2A3D52D-F019-442B-BDAF-A69E1125C509}" dt="2023-12-11T22:40:48.964" v="441" actId="478"/>
          <ac:spMkLst>
            <pc:docMk/>
            <pc:sldMk cId="1843400256" sldId="265"/>
            <ac:spMk id="14" creationId="{EC16A055-840F-0CB5-D39E-B78ED80FC6D0}"/>
          </ac:spMkLst>
        </pc:spChg>
        <pc:spChg chg="add del">
          <ac:chgData name="mahima jayanth" userId="3461e35197fddf6c" providerId="LiveId" clId="{D2A3D52D-F019-442B-BDAF-A69E1125C509}" dt="2023-12-11T22:40:46.866" v="440"/>
          <ac:spMkLst>
            <pc:docMk/>
            <pc:sldMk cId="1843400256" sldId="265"/>
            <ac:spMk id="16" creationId="{5661C267-3DC9-8513-ECEC-5B4615D566A7}"/>
          </ac:spMkLst>
        </pc:spChg>
        <pc:spChg chg="add del mod">
          <ac:chgData name="mahima jayanth" userId="3461e35197fddf6c" providerId="LiveId" clId="{D2A3D52D-F019-442B-BDAF-A69E1125C509}" dt="2023-12-11T22:41:20.922" v="465" actId="478"/>
          <ac:spMkLst>
            <pc:docMk/>
            <pc:sldMk cId="1843400256" sldId="265"/>
            <ac:spMk id="17" creationId="{255CCF7A-0D13-1BD5-D49C-50E4F9130B93}"/>
          </ac:spMkLst>
        </pc:spChg>
        <pc:spChg chg="add del mod">
          <ac:chgData name="mahima jayanth" userId="3461e35197fddf6c" providerId="LiveId" clId="{D2A3D52D-F019-442B-BDAF-A69E1125C509}" dt="2023-12-11T22:41:13.933" v="464"/>
          <ac:spMkLst>
            <pc:docMk/>
            <pc:sldMk cId="1843400256" sldId="265"/>
            <ac:spMk id="18" creationId="{C09BFB7E-8C2E-CF93-CC4F-4D7B049B6E25}"/>
          </ac:spMkLst>
        </pc:spChg>
        <pc:spChg chg="del mod">
          <ac:chgData name="mahima jayanth" userId="3461e35197fddf6c" providerId="LiveId" clId="{D2A3D52D-F019-442B-BDAF-A69E1125C509}" dt="2023-12-11T22:39:10.519" v="435" actId="478"/>
          <ac:spMkLst>
            <pc:docMk/>
            <pc:sldMk cId="1843400256" sldId="265"/>
            <ac:spMk id="20" creationId="{28C27333-499F-7F7F-9D0C-27CA3346A31D}"/>
          </ac:spMkLst>
        </pc:spChg>
        <pc:spChg chg="add mod">
          <ac:chgData name="mahima jayanth" userId="3461e35197fddf6c" providerId="LiveId" clId="{D2A3D52D-F019-442B-BDAF-A69E1125C509}" dt="2023-12-12T20:51:15.227" v="615"/>
          <ac:spMkLst>
            <pc:docMk/>
            <pc:sldMk cId="1843400256" sldId="265"/>
            <ac:spMk id="22" creationId="{DB33A8E6-22EA-9F10-BD3A-FB3D8C969A0B}"/>
          </ac:spMkLst>
        </pc:spChg>
        <pc:picChg chg="add mod">
          <ac:chgData name="mahima jayanth" userId="3461e35197fddf6c" providerId="LiveId" clId="{D2A3D52D-F019-442B-BDAF-A69E1125C509}" dt="2023-12-11T22:37:23.717" v="348" actId="1076"/>
          <ac:picMkLst>
            <pc:docMk/>
            <pc:sldMk cId="1843400256" sldId="265"/>
            <ac:picMk id="5" creationId="{9600FCF6-5C46-3DB7-2DCD-45988CB1BAB6}"/>
          </ac:picMkLst>
        </pc:picChg>
        <pc:picChg chg="del">
          <ac:chgData name="mahima jayanth" userId="3461e35197fddf6c" providerId="LiveId" clId="{D2A3D52D-F019-442B-BDAF-A69E1125C509}" dt="2023-12-11T22:32:55.351" v="306" actId="478"/>
          <ac:picMkLst>
            <pc:docMk/>
            <pc:sldMk cId="1843400256" sldId="265"/>
            <ac:picMk id="9" creationId="{237CE142-01A4-275F-E951-141B4998ED61}"/>
          </ac:picMkLst>
        </pc:picChg>
        <pc:picChg chg="del">
          <ac:chgData name="mahima jayanth" userId="3461e35197fddf6c" providerId="LiveId" clId="{D2A3D52D-F019-442B-BDAF-A69E1125C509}" dt="2023-12-11T22:32:59.200" v="308" actId="478"/>
          <ac:picMkLst>
            <pc:docMk/>
            <pc:sldMk cId="1843400256" sldId="265"/>
            <ac:picMk id="11" creationId="{FAF4E35F-5C2E-E792-1582-693996E8136A}"/>
          </ac:picMkLst>
        </pc:picChg>
        <pc:picChg chg="del">
          <ac:chgData name="mahima jayanth" userId="3461e35197fddf6c" providerId="LiveId" clId="{D2A3D52D-F019-442B-BDAF-A69E1125C509}" dt="2023-12-11T22:32:57.436" v="307" actId="478"/>
          <ac:picMkLst>
            <pc:docMk/>
            <pc:sldMk cId="1843400256" sldId="265"/>
            <ac:picMk id="15" creationId="{145AEA0A-6FA6-52D9-2329-AA96F9A2F11F}"/>
          </ac:picMkLst>
        </pc:picChg>
        <pc:picChg chg="del">
          <ac:chgData name="mahima jayanth" userId="3461e35197fddf6c" providerId="LiveId" clId="{D2A3D52D-F019-442B-BDAF-A69E1125C509}" dt="2023-12-11T22:33:00.760" v="309" actId="478"/>
          <ac:picMkLst>
            <pc:docMk/>
            <pc:sldMk cId="1843400256" sldId="265"/>
            <ac:picMk id="19" creationId="{6B234267-7EB9-1747-95BF-58ADDA4EDAF6}"/>
          </ac:picMkLst>
        </pc:picChg>
      </pc:sldChg>
      <pc:sldChg chg="new del">
        <pc:chgData name="mahima jayanth" userId="3461e35197fddf6c" providerId="LiveId" clId="{D2A3D52D-F019-442B-BDAF-A69E1125C509}" dt="2023-12-11T22:44:34.498" v="572" actId="47"/>
        <pc:sldMkLst>
          <pc:docMk/>
          <pc:sldMk cId="1342780158" sldId="266"/>
        </pc:sldMkLst>
      </pc:sldChg>
      <pc:sldChg chg="addSp delSp modSp add del mod">
        <pc:chgData name="mahima jayanth" userId="3461e35197fddf6c" providerId="LiveId" clId="{D2A3D52D-F019-442B-BDAF-A69E1125C509}" dt="2023-12-11T22:45:41.956" v="580" actId="47"/>
        <pc:sldMkLst>
          <pc:docMk/>
          <pc:sldMk cId="1409351738" sldId="266"/>
        </pc:sldMkLst>
        <pc:spChg chg="del mod">
          <ac:chgData name="mahima jayanth" userId="3461e35197fddf6c" providerId="LiveId" clId="{D2A3D52D-F019-442B-BDAF-A69E1125C509}" dt="2023-12-11T22:44:55.472" v="577" actId="478"/>
          <ac:spMkLst>
            <pc:docMk/>
            <pc:sldMk cId="1409351738" sldId="266"/>
            <ac:spMk id="3" creationId="{8240E34A-8F58-0178-2005-3D049F7A1368}"/>
          </ac:spMkLst>
        </pc:spChg>
        <pc:spChg chg="add mod">
          <ac:chgData name="mahima jayanth" userId="3461e35197fddf6c" providerId="LiveId" clId="{D2A3D52D-F019-442B-BDAF-A69E1125C509}" dt="2023-12-11T22:45:28.140" v="579" actId="27636"/>
          <ac:spMkLst>
            <pc:docMk/>
            <pc:sldMk cId="1409351738" sldId="266"/>
            <ac:spMk id="5" creationId="{33014F88-8502-8436-E189-01E56E539C37}"/>
          </ac:spMkLst>
        </pc:spChg>
        <pc:picChg chg="del">
          <ac:chgData name="mahima jayanth" userId="3461e35197fddf6c" providerId="LiveId" clId="{D2A3D52D-F019-442B-BDAF-A69E1125C509}" dt="2023-12-11T22:44:40.522" v="574" actId="478"/>
          <ac:picMkLst>
            <pc:docMk/>
            <pc:sldMk cId="1409351738" sldId="266"/>
            <ac:picMk id="12" creationId="{CA0B7937-BCE8-B20A-A56C-12490C97D6C3}"/>
          </ac:picMkLst>
        </pc:picChg>
      </pc:sldChg>
      <pc:sldChg chg="modSp new mod">
        <pc:chgData name="mahima jayanth" userId="3461e35197fddf6c" providerId="LiveId" clId="{D2A3D52D-F019-442B-BDAF-A69E1125C509}" dt="2023-12-12T20:59:37.455" v="707" actId="20577"/>
        <pc:sldMkLst>
          <pc:docMk/>
          <pc:sldMk cId="1549810993" sldId="266"/>
        </pc:sldMkLst>
        <pc:spChg chg="mod">
          <ac:chgData name="mahima jayanth" userId="3461e35197fddf6c" providerId="LiveId" clId="{D2A3D52D-F019-442B-BDAF-A69E1125C509}" dt="2023-12-12T20:59:05.055" v="665" actId="20577"/>
          <ac:spMkLst>
            <pc:docMk/>
            <pc:sldMk cId="1549810993" sldId="266"/>
            <ac:spMk id="2" creationId="{63D1BE43-6BDB-FC95-5E1D-C10636D5B8F7}"/>
          </ac:spMkLst>
        </pc:spChg>
        <pc:spChg chg="mod">
          <ac:chgData name="mahima jayanth" userId="3461e35197fddf6c" providerId="LiveId" clId="{D2A3D52D-F019-442B-BDAF-A69E1125C509}" dt="2023-12-12T20:59:37.455" v="707" actId="20577"/>
          <ac:spMkLst>
            <pc:docMk/>
            <pc:sldMk cId="1549810993" sldId="266"/>
            <ac:spMk id="3" creationId="{C194AA0A-5FD0-C7C9-DD22-F22C10FD49A6}"/>
          </ac:spMkLst>
        </pc:spChg>
      </pc:sldChg>
      <pc:sldChg chg="delSp add del setBg delDesignElem">
        <pc:chgData name="mahima jayanth" userId="3461e35197fddf6c" providerId="LiveId" clId="{D2A3D52D-F019-442B-BDAF-A69E1125C509}" dt="2023-12-11T22:41:42.709" v="470" actId="47"/>
        <pc:sldMkLst>
          <pc:docMk/>
          <pc:sldMk cId="4226796992" sldId="266"/>
        </pc:sldMkLst>
        <pc:spChg chg="del">
          <ac:chgData name="mahima jayanth" userId="3461e35197fddf6c" providerId="LiveId" clId="{D2A3D52D-F019-442B-BDAF-A69E1125C509}" dt="2023-12-11T22:41:36.018" v="469"/>
          <ac:spMkLst>
            <pc:docMk/>
            <pc:sldMk cId="4226796992" sldId="266"/>
            <ac:spMk id="34" creationId="{385E1BDC-A9B0-4A87-82E3-F3187F69A802}"/>
          </ac:spMkLst>
        </pc:spChg>
        <pc:spChg chg="del">
          <ac:chgData name="mahima jayanth" userId="3461e35197fddf6c" providerId="LiveId" clId="{D2A3D52D-F019-442B-BDAF-A69E1125C509}" dt="2023-12-11T22:41:36.018" v="469"/>
          <ac:spMkLst>
            <pc:docMk/>
            <pc:sldMk cId="4226796992" sldId="266"/>
            <ac:spMk id="36" creationId="{0990C621-3B8B-4820-8328-D47EF7CE823C}"/>
          </ac:spMkLst>
        </pc:spChg>
        <pc:spChg chg="del">
          <ac:chgData name="mahima jayanth" userId="3461e35197fddf6c" providerId="LiveId" clId="{D2A3D52D-F019-442B-BDAF-A69E1125C509}" dt="2023-12-11T22:41:36.018" v="469"/>
          <ac:spMkLst>
            <pc:docMk/>
            <pc:sldMk cId="4226796992" sldId="266"/>
            <ac:spMk id="38" creationId="{C1A2385B-1D2A-4E17-84FA-6CB7F0AAE473}"/>
          </ac:spMkLst>
        </pc:spChg>
        <pc:spChg chg="del">
          <ac:chgData name="mahima jayanth" userId="3461e35197fddf6c" providerId="LiveId" clId="{D2A3D52D-F019-442B-BDAF-A69E1125C509}" dt="2023-12-11T22:41:36.018" v="469"/>
          <ac:spMkLst>
            <pc:docMk/>
            <pc:sldMk cId="4226796992" sldId="266"/>
            <ac:spMk id="40" creationId="{5E791F2F-79DB-4CC0-9FA1-001E3E91E8B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087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117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37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927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604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667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9235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917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945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513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119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8111769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6A00A36C-65E7-DF4A-B92D-13F7642681A1}"/>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35" name="Rectangle 3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9DE57C-7CF1-3608-3229-543EF7986623}"/>
              </a:ext>
            </a:extLst>
          </p:cNvPr>
          <p:cNvSpPr>
            <a:spLocks noGrp="1"/>
          </p:cNvSpPr>
          <p:nvPr>
            <p:ph type="ctrTitle"/>
          </p:nvPr>
        </p:nvSpPr>
        <p:spPr>
          <a:xfrm>
            <a:off x="477981" y="1122363"/>
            <a:ext cx="4023360" cy="3204134"/>
          </a:xfrm>
        </p:spPr>
        <p:txBody>
          <a:bodyPr anchor="b">
            <a:normAutofit/>
          </a:bodyPr>
          <a:lstStyle/>
          <a:p>
            <a:r>
              <a:rPr lang="en-US" sz="4800" dirty="0"/>
              <a:t>Analysis Of Crime Data In Syracuse</a:t>
            </a:r>
            <a:br>
              <a:rPr lang="en-US" sz="4800" dirty="0"/>
            </a:br>
            <a:r>
              <a:rPr lang="en-US" sz="2800" dirty="0"/>
              <a:t>IST – 652 </a:t>
            </a:r>
            <a:r>
              <a:rPr lang="en-US" sz="4800" dirty="0"/>
              <a:t> </a:t>
            </a:r>
          </a:p>
        </p:txBody>
      </p:sp>
      <p:sp>
        <p:nvSpPr>
          <p:cNvPr id="3" name="Subtitle 2">
            <a:extLst>
              <a:ext uri="{FF2B5EF4-FFF2-40B4-BE49-F238E27FC236}">
                <a16:creationId xmlns:a16="http://schemas.microsoft.com/office/drawing/2014/main" id="{7832B3AD-224A-E80E-8A54-1C51AA1CF636}"/>
              </a:ext>
            </a:extLst>
          </p:cNvPr>
          <p:cNvSpPr>
            <a:spLocks noGrp="1"/>
          </p:cNvSpPr>
          <p:nvPr>
            <p:ph type="subTitle" idx="1"/>
          </p:nvPr>
        </p:nvSpPr>
        <p:spPr>
          <a:xfrm>
            <a:off x="477980" y="4872922"/>
            <a:ext cx="4023359" cy="1208141"/>
          </a:xfrm>
        </p:spPr>
        <p:txBody>
          <a:bodyPr>
            <a:normAutofit fontScale="55000" lnSpcReduction="20000"/>
          </a:bodyPr>
          <a:lstStyle/>
          <a:p>
            <a:r>
              <a:rPr lang="en-US" sz="2600" dirty="0">
                <a:latin typeface="Avenir Next LT Pro Demi" panose="020F0502020204030204" pitchFamily="34" charset="0"/>
              </a:rPr>
              <a:t>Group – 7 </a:t>
            </a:r>
          </a:p>
          <a:p>
            <a:endParaRPr lang="en-US" sz="2600" dirty="0">
              <a:latin typeface="Avenir Next LT Pro Demi" panose="020F0502020204030204" pitchFamily="34" charset="0"/>
            </a:endParaRPr>
          </a:p>
          <a:p>
            <a:pPr marR="0" lvl="0" fontAlgn="base">
              <a:lnSpc>
                <a:spcPct val="107000"/>
              </a:lnSpc>
              <a:spcBef>
                <a:spcPts val="0"/>
              </a:spcBef>
              <a:spcAft>
                <a:spcPts val="0"/>
              </a:spcAft>
              <a:buSzPts val="1000"/>
              <a:tabLst>
                <a:tab pos="457200" algn="l"/>
              </a:tabLst>
            </a:pPr>
            <a:r>
              <a:rPr lang="en-US" sz="2600" kern="100" dirty="0">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 Mahima Jayanth</a:t>
            </a:r>
            <a:endParaRPr lang="en-US" sz="2600" kern="100" dirty="0">
              <a:solidFill>
                <a:srgbClr val="000000"/>
              </a:solidFill>
              <a:effectLst/>
              <a:latin typeface="Avenir Next LT Pro Demi" panose="020F0502020204030204" pitchFamily="34" charset="0"/>
              <a:ea typeface="Calibri" panose="020F0502020204030204" pitchFamily="34"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sz="2600" kern="100" dirty="0">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 Siddharth </a:t>
            </a:r>
            <a:r>
              <a:rPr lang="en-US" sz="2600" kern="100" dirty="0" err="1">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Asati</a:t>
            </a:r>
            <a:endParaRPr lang="en-US" sz="2600" kern="100" dirty="0">
              <a:solidFill>
                <a:srgbClr val="000000"/>
              </a:solidFill>
              <a:effectLst/>
              <a:latin typeface="Avenir Next LT Pro Demi" panose="020F0502020204030204" pitchFamily="34" charset="0"/>
              <a:ea typeface="Calibri" panose="020F0502020204030204" pitchFamily="34" charset="0"/>
              <a:cs typeface="Times New Roman" panose="02020603050405020304" pitchFamily="18" charset="0"/>
            </a:endParaRPr>
          </a:p>
          <a:p>
            <a:pPr marR="0" lvl="0" fontAlgn="base">
              <a:lnSpc>
                <a:spcPct val="107000"/>
              </a:lnSpc>
              <a:spcBef>
                <a:spcPts val="0"/>
              </a:spcBef>
              <a:spcAft>
                <a:spcPts val="0"/>
              </a:spcAft>
              <a:buSzPts val="1000"/>
              <a:tabLst>
                <a:tab pos="457200" algn="l"/>
              </a:tabLst>
            </a:pPr>
            <a:r>
              <a:rPr lang="en-US" sz="2600" kern="100" dirty="0">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 </a:t>
            </a:r>
            <a:r>
              <a:rPr lang="en-US" sz="2600" kern="100" dirty="0" err="1">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Kenyang</a:t>
            </a:r>
            <a:r>
              <a:rPr lang="en-US" sz="2600" kern="100" dirty="0">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 </a:t>
            </a:r>
            <a:r>
              <a:rPr lang="en-US" sz="2600" kern="100" dirty="0" err="1">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Lual</a:t>
            </a:r>
            <a:r>
              <a:rPr lang="en-US" sz="2600" kern="100" dirty="0">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 </a:t>
            </a:r>
            <a:r>
              <a:rPr lang="en-US" sz="2600" kern="100" dirty="0" err="1">
                <a:solidFill>
                  <a:srgbClr val="000000"/>
                </a:solidFill>
                <a:effectLst/>
                <a:latin typeface="Avenir Next LT Pro Demi" panose="020F0502020204030204" pitchFamily="34" charset="0"/>
                <a:ea typeface="Times New Roman" panose="02020603050405020304" pitchFamily="18" charset="0"/>
                <a:cs typeface="Times New Roman" panose="02020603050405020304" pitchFamily="18" charset="0"/>
              </a:rPr>
              <a:t>Mirag</a:t>
            </a:r>
            <a:endParaRPr lang="en-US" sz="2600" kern="100" dirty="0">
              <a:solidFill>
                <a:srgbClr val="000000"/>
              </a:solidFill>
              <a:effectLst/>
              <a:latin typeface="Avenir Next LT Pro Dem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593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BE43-6BDB-FC95-5E1D-C10636D5B8F7}"/>
              </a:ext>
            </a:extLst>
          </p:cNvPr>
          <p:cNvSpPr>
            <a:spLocks noGrp="1"/>
          </p:cNvSpPr>
          <p:nvPr>
            <p:ph type="title"/>
          </p:nvPr>
        </p:nvSpPr>
        <p:spPr/>
        <p:txBody>
          <a:bodyPr/>
          <a:lstStyle/>
          <a:p>
            <a:r>
              <a:rPr lang="en-US" dirty="0"/>
              <a:t>THANK YOU </a:t>
            </a:r>
          </a:p>
        </p:txBody>
      </p:sp>
      <p:sp>
        <p:nvSpPr>
          <p:cNvPr id="3" name="Content Placeholder 2">
            <a:extLst>
              <a:ext uri="{FF2B5EF4-FFF2-40B4-BE49-F238E27FC236}">
                <a16:creationId xmlns:a16="http://schemas.microsoft.com/office/drawing/2014/main" id="{C194AA0A-5FD0-C7C9-DD22-F22C10FD49A6}"/>
              </a:ext>
            </a:extLst>
          </p:cNvPr>
          <p:cNvSpPr>
            <a:spLocks noGrp="1"/>
          </p:cNvSpPr>
          <p:nvPr>
            <p:ph idx="1"/>
          </p:nvPr>
        </p:nvSpPr>
        <p:spPr/>
        <p:txBody>
          <a:bodyPr/>
          <a:lstStyle/>
          <a:p>
            <a:pPr marL="0" indent="0">
              <a:buNone/>
            </a:pPr>
            <a:r>
              <a:rPr lang="en-US" dirty="0"/>
              <a:t>ANY QUESTIONS ?</a:t>
            </a:r>
          </a:p>
        </p:txBody>
      </p:sp>
    </p:spTree>
    <p:extLst>
      <p:ext uri="{BB962C8B-B14F-4D97-AF65-F5344CB8AC3E}">
        <p14:creationId xmlns:p14="http://schemas.microsoft.com/office/powerpoint/2010/main" val="1549810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BFB9-0F7D-EC30-83D2-4B3A57C59981}"/>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6DC74575-E8E6-E10F-9225-2AF819CDA121}"/>
              </a:ext>
            </a:extLst>
          </p:cNvPr>
          <p:cNvSpPr>
            <a:spLocks noGrp="1"/>
          </p:cNvSpPr>
          <p:nvPr>
            <p:ph idx="1"/>
          </p:nvPr>
        </p:nvSpPr>
        <p:spPr/>
        <p:txBody>
          <a:bodyPr/>
          <a:lstStyle/>
          <a:p>
            <a:r>
              <a:rPr lang="en-US" sz="1800" dirty="0">
                <a:solidFill>
                  <a:srgbClr val="000000"/>
                </a:solidFill>
                <a:effectLst/>
                <a:latin typeface="Arial" panose="020B0604020202020204" pitchFamily="34" charset="0"/>
                <a:ea typeface="Times New Roman" panose="02020603050405020304" pitchFamily="18" charset="0"/>
              </a:rPr>
              <a:t>Our chosen topic for review involves the examination of crime data available on Open Data Syracuse, a publicly accessible datasets collected by the City of Syracuse . </a:t>
            </a:r>
          </a:p>
          <a:p>
            <a:pPr marL="0" indent="0">
              <a:buNone/>
            </a:pPr>
            <a:endParaRPr lang="en-US" sz="1800" dirty="0">
              <a:solidFill>
                <a:srgbClr val="000000"/>
              </a:solidFill>
              <a:effectLst/>
              <a:latin typeface="Arial" panose="020B0604020202020204" pitchFamily="34" charset="0"/>
              <a:ea typeface="Times New Roman" panose="02020603050405020304" pitchFamily="18" charset="0"/>
            </a:endParaRPr>
          </a:p>
          <a:p>
            <a:r>
              <a:rPr lang="en-U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objectives include the analysis of various types of crimes occurring within Syracuse. We aim to determine which crimes have seen an increase or decrease in the past years and Which types of crimes are most frequently happening and which are least frequent.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13041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E39FB5-94F1-BFDF-B141-BE4A81B3F2C7}"/>
              </a:ext>
            </a:extLst>
          </p:cNvPr>
          <p:cNvSpPr>
            <a:spLocks noGrp="1"/>
          </p:cNvSpPr>
          <p:nvPr>
            <p:ph type="title"/>
          </p:nvPr>
        </p:nvSpPr>
        <p:spPr>
          <a:xfrm>
            <a:off x="411480" y="991443"/>
            <a:ext cx="4502858" cy="1087819"/>
          </a:xfrm>
        </p:spPr>
        <p:txBody>
          <a:bodyPr anchor="b">
            <a:normAutofit/>
          </a:bodyPr>
          <a:lstStyle/>
          <a:p>
            <a:r>
              <a:rPr lang="en-US" sz="3400"/>
              <a:t>Dataset Description</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40E34A-8F58-0178-2005-3D049F7A1368}"/>
              </a:ext>
            </a:extLst>
          </p:cNvPr>
          <p:cNvSpPr>
            <a:spLocks noGrp="1"/>
          </p:cNvSpPr>
          <p:nvPr>
            <p:ph idx="1"/>
          </p:nvPr>
        </p:nvSpPr>
        <p:spPr>
          <a:xfrm>
            <a:off x="144779" y="2466484"/>
            <a:ext cx="9027796" cy="3492868"/>
          </a:xfrm>
        </p:spPr>
        <p:txBody>
          <a:bodyPr>
            <a:normAutofit fontScale="25000" lnSpcReduction="20000"/>
          </a:bodyPr>
          <a:lstStyle/>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Our Syracuse Crime dataset will include all the below from the year 2019 - 2022</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Date End - Date that the crime was reported.  It could have happened earlier.  This is in the format of DD-MON-YY (Ex. 01-Jan-22).</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Time start and time end - Listed in military time (2400) - Burglaries and larcenies are often a time frame. </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Address - Where the crime occurred.  All addresses are in the 100’s because the Syracuse Police Department allows privacy for residents and only lists the block number.</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Code Defined - Offense names are listed as crime categories group for ease of understanding.  There may have been other offenses also, but the one displayed is the highest Unified Crime Reporting (UCR) category.</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Arrest - Means that there was an arrest, but not necessarily for that crime.</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Larceny Code - Indicates the type of larceny (Example: From Building or From Motor Vehicle) . It will be crucial in analyzing the crime data.</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LAT - The approximate latitude (not actual) that this call for service occurred.</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0000"/>
              </a:lnSpc>
              <a:spcBef>
                <a:spcPts val="1400"/>
              </a:spcBef>
              <a:spcAft>
                <a:spcPts val="400"/>
              </a:spcAft>
            </a:pPr>
            <a:r>
              <a:rPr lang="en-US" sz="5600" kern="100" dirty="0">
                <a:effectLst/>
                <a:latin typeface="Arial" panose="020B0604020202020204" pitchFamily="34" charset="0"/>
                <a:ea typeface="Times New Roman" panose="02020603050405020304" pitchFamily="18" charset="0"/>
                <a:cs typeface="Arial" panose="020B0604020202020204" pitchFamily="34" charset="0"/>
              </a:rPr>
              <a:t>LONG - The approximate latitude (not actual) that this call for service occurred.</a:t>
            </a:r>
            <a:endParaRPr lang="en-US" sz="56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0000"/>
              </a:lnSpc>
            </a:pPr>
            <a:endParaRPr lang="en-US" sz="700" dirty="0"/>
          </a:p>
        </p:txBody>
      </p:sp>
      <p:pic>
        <p:nvPicPr>
          <p:cNvPr id="12" name="Picture 11">
            <a:extLst>
              <a:ext uri="{FF2B5EF4-FFF2-40B4-BE49-F238E27FC236}">
                <a16:creationId xmlns:a16="http://schemas.microsoft.com/office/drawing/2014/main" id="{CA0B7937-BCE8-B20A-A56C-12490C97D6C3}"/>
              </a:ext>
            </a:extLst>
          </p:cNvPr>
          <p:cNvPicPr>
            <a:picLocks noChangeAspect="1"/>
          </p:cNvPicPr>
          <p:nvPr/>
        </p:nvPicPr>
        <p:blipFill>
          <a:blip r:embed="rId2"/>
          <a:stretch>
            <a:fillRect/>
          </a:stretch>
        </p:blipFill>
        <p:spPr>
          <a:xfrm>
            <a:off x="7299962" y="245060"/>
            <a:ext cx="4330276" cy="2392155"/>
          </a:xfrm>
          <a:prstGeom prst="rect">
            <a:avLst/>
          </a:prstGeom>
        </p:spPr>
      </p:pic>
    </p:spTree>
    <p:extLst>
      <p:ext uri="{BB962C8B-B14F-4D97-AF65-F5344CB8AC3E}">
        <p14:creationId xmlns:p14="http://schemas.microsoft.com/office/powerpoint/2010/main" val="76116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Rectangle 2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CC9286-D7ED-55A8-963A-20B1A6353E52}"/>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Dataset Cleaning and preparation</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F2B41E5-D030-08AD-1587-18A75425808B}"/>
              </a:ext>
            </a:extLst>
          </p:cNvPr>
          <p:cNvPicPr>
            <a:picLocks noChangeAspect="1"/>
          </p:cNvPicPr>
          <p:nvPr/>
        </p:nvPicPr>
        <p:blipFill>
          <a:blip r:embed="rId2"/>
          <a:stretch>
            <a:fillRect/>
          </a:stretch>
        </p:blipFill>
        <p:spPr>
          <a:xfrm>
            <a:off x="6010188" y="2480766"/>
            <a:ext cx="5857962" cy="3090074"/>
          </a:xfrm>
          <a:prstGeom prst="rect">
            <a:avLst/>
          </a:prstGeom>
        </p:spPr>
      </p:pic>
      <p:pic>
        <p:nvPicPr>
          <p:cNvPr id="5" name="Content Placeholder 4">
            <a:extLst>
              <a:ext uri="{FF2B5EF4-FFF2-40B4-BE49-F238E27FC236}">
                <a16:creationId xmlns:a16="http://schemas.microsoft.com/office/drawing/2014/main" id="{277A02E8-D695-678A-5908-4F66AB29D95E}"/>
              </a:ext>
            </a:extLst>
          </p:cNvPr>
          <p:cNvPicPr>
            <a:picLocks noGrp="1" noChangeAspect="1"/>
          </p:cNvPicPr>
          <p:nvPr>
            <p:ph idx="1"/>
          </p:nvPr>
        </p:nvPicPr>
        <p:blipFill>
          <a:blip r:embed="rId3"/>
          <a:stretch>
            <a:fillRect/>
          </a:stretch>
        </p:blipFill>
        <p:spPr>
          <a:xfrm>
            <a:off x="115408" y="2724150"/>
            <a:ext cx="5799046" cy="2522585"/>
          </a:xfrm>
          <a:prstGeom prst="rect">
            <a:avLst/>
          </a:prstGeom>
        </p:spPr>
      </p:pic>
    </p:spTree>
    <p:extLst>
      <p:ext uri="{BB962C8B-B14F-4D97-AF65-F5344CB8AC3E}">
        <p14:creationId xmlns:p14="http://schemas.microsoft.com/office/powerpoint/2010/main" val="275350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11C-B4DD-1C61-E6E6-D729467597B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97BC26BF-48DB-64DD-1DFD-42C7218610F8}"/>
              </a:ext>
            </a:extLst>
          </p:cNvPr>
          <p:cNvSpPr>
            <a:spLocks noGrp="1"/>
          </p:cNvSpPr>
          <p:nvPr>
            <p:ph idx="1"/>
          </p:nvPr>
        </p:nvSpPr>
        <p:spPr/>
        <p:txBody>
          <a:bodyPr/>
          <a:lstStyle/>
          <a:p>
            <a:r>
              <a:rPr lang="en-U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Our project's core goals involve analyzing a range of crimes taking place in Syracuse. We aim to identify the most frequently occurring types of crimes, as well as those that are less commonly reported.</a:t>
            </a:r>
          </a:p>
          <a:p>
            <a:r>
              <a:rPr lang="en-US" sz="1800"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Additionally, we will assess which categories of crime have experienced an increase or decrease over the years </a:t>
            </a:r>
            <a:r>
              <a:rPr lang="en-US" sz="1800" kern="1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817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D32E5F-7797-2B45-861C-ECD5A01CA1E1}"/>
              </a:ext>
            </a:extLst>
          </p:cNvPr>
          <p:cNvSpPr>
            <a:spLocks noGrp="1"/>
          </p:cNvSpPr>
          <p:nvPr>
            <p:ph type="title"/>
          </p:nvPr>
        </p:nvSpPr>
        <p:spPr>
          <a:xfrm>
            <a:off x="1051560" y="586822"/>
            <a:ext cx="3538728" cy="1645920"/>
          </a:xfrm>
        </p:spPr>
        <p:txBody>
          <a:bodyPr>
            <a:normAutofit/>
          </a:bodyPr>
          <a:lstStyle/>
          <a:p>
            <a:r>
              <a:rPr lang="en-US" sz="3200"/>
              <a:t>ANALYSIS 1 -</a:t>
            </a:r>
          </a:p>
        </p:txBody>
      </p:sp>
      <p:sp>
        <p:nvSpPr>
          <p:cNvPr id="16" name="Rectangle 1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5FFDC8-B896-5888-0E07-CF4B4DB48AB3}"/>
              </a:ext>
            </a:extLst>
          </p:cNvPr>
          <p:cNvSpPr>
            <a:spLocks noGrp="1"/>
          </p:cNvSpPr>
          <p:nvPr>
            <p:ph idx="1"/>
          </p:nvPr>
        </p:nvSpPr>
        <p:spPr>
          <a:xfrm>
            <a:off x="5349240" y="586822"/>
            <a:ext cx="6007608" cy="1645920"/>
          </a:xfrm>
        </p:spPr>
        <p:txBody>
          <a:bodyPr anchor="ctr">
            <a:normAutofit/>
          </a:bodyPr>
          <a:lstStyle/>
          <a:p>
            <a:r>
              <a:rPr lang="en-US" sz="1800">
                <a:latin typeface="Arial" panose="020B0604020202020204" pitchFamily="34" charset="0"/>
                <a:cs typeface="Arial" panose="020B0604020202020204" pitchFamily="34" charset="0"/>
              </a:rPr>
              <a:t> Trend Analysis of Crime Over Years at Syracuse from 2019 to 2022 –</a:t>
            </a:r>
          </a:p>
          <a:p>
            <a:endParaRPr lang="en-US" sz="18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73F4275-827A-6AA9-D506-112A4BB76B55}"/>
              </a:ext>
            </a:extLst>
          </p:cNvPr>
          <p:cNvPicPr>
            <a:picLocks noChangeAspect="1"/>
          </p:cNvPicPr>
          <p:nvPr/>
        </p:nvPicPr>
        <p:blipFill>
          <a:blip r:embed="rId2"/>
          <a:stretch>
            <a:fillRect/>
          </a:stretch>
        </p:blipFill>
        <p:spPr>
          <a:xfrm>
            <a:off x="-81916" y="2767579"/>
            <a:ext cx="7187565" cy="3611752"/>
          </a:xfrm>
          <a:prstGeom prst="rect">
            <a:avLst/>
          </a:prstGeom>
        </p:spPr>
      </p:pic>
      <p:sp>
        <p:nvSpPr>
          <p:cNvPr id="22" name="TextBox 21">
            <a:extLst>
              <a:ext uri="{FF2B5EF4-FFF2-40B4-BE49-F238E27FC236}">
                <a16:creationId xmlns:a16="http://schemas.microsoft.com/office/drawing/2014/main" id="{EAEB6993-30E3-8820-4BCF-ADCECD23D6B1}"/>
              </a:ext>
            </a:extLst>
          </p:cNvPr>
          <p:cNvSpPr txBox="1"/>
          <p:nvPr/>
        </p:nvSpPr>
        <p:spPr>
          <a:xfrm>
            <a:off x="8467725" y="7771041"/>
            <a:ext cx="3105150" cy="369332"/>
          </a:xfrm>
          <a:prstGeom prst="rect">
            <a:avLst/>
          </a:prstGeom>
          <a:noFill/>
        </p:spPr>
        <p:txBody>
          <a:bodyPr wrap="square" rtlCol="0">
            <a:spAutoFit/>
          </a:bodyPr>
          <a:lstStyle/>
          <a:p>
            <a:endParaRPr lang="en-US" dirty="0"/>
          </a:p>
        </p:txBody>
      </p:sp>
      <p:sp>
        <p:nvSpPr>
          <p:cNvPr id="23" name="Rectangle 4">
            <a:extLst>
              <a:ext uri="{FF2B5EF4-FFF2-40B4-BE49-F238E27FC236}">
                <a16:creationId xmlns:a16="http://schemas.microsoft.com/office/drawing/2014/main" id="{1A852906-0A57-0C1F-2DD5-2745B1B0E2D2}"/>
              </a:ext>
            </a:extLst>
          </p:cNvPr>
          <p:cNvSpPr>
            <a:spLocks noChangeArrowheads="1"/>
          </p:cNvSpPr>
          <p:nvPr/>
        </p:nvSpPr>
        <p:spPr bwMode="auto">
          <a:xfrm>
            <a:off x="7349487" y="3049342"/>
            <a:ext cx="459867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t>The Syracuse crime analysis from 2019 to 2022 reveals rising aggravated assault and motor vehicle theft, with burglary also up since 2020. Larceny generally decreased, despite a high in 2019. Murders peaked in 2021, while inconsistent rape data calls for cautious interpretation.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a:t>Robberies dipped in 2020 but rebounded, possibly linked to pandemic-related social changes. These trends, though insightful, are influenced by various factors and reporting practices, and thus should guide but not solely dictate policy and public safety strategies</a:t>
            </a:r>
            <a:r>
              <a:rPr lang="en-US" sz="1600" dirty="0"/>
              <a:t>.</a:t>
            </a:r>
            <a:endParaRPr lang="en-US" altLang="en-US" sz="1600" dirty="0"/>
          </a:p>
        </p:txBody>
      </p:sp>
    </p:spTree>
    <p:extLst>
      <p:ext uri="{BB962C8B-B14F-4D97-AF65-F5344CB8AC3E}">
        <p14:creationId xmlns:p14="http://schemas.microsoft.com/office/powerpoint/2010/main" val="313152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D32E5F-7797-2B45-861C-ECD5A01CA1E1}"/>
              </a:ext>
            </a:extLst>
          </p:cNvPr>
          <p:cNvSpPr>
            <a:spLocks noGrp="1"/>
          </p:cNvSpPr>
          <p:nvPr>
            <p:ph type="title"/>
          </p:nvPr>
        </p:nvSpPr>
        <p:spPr>
          <a:xfrm>
            <a:off x="1051560" y="586822"/>
            <a:ext cx="3538728" cy="1645920"/>
          </a:xfrm>
        </p:spPr>
        <p:txBody>
          <a:bodyPr>
            <a:normAutofit/>
          </a:bodyPr>
          <a:lstStyle/>
          <a:p>
            <a:r>
              <a:rPr lang="en-US" sz="3200"/>
              <a:t>ANALYSIS  2 -</a:t>
            </a:r>
          </a:p>
        </p:txBody>
      </p:sp>
      <p:sp>
        <p:nvSpPr>
          <p:cNvPr id="38" name="Rectangle 3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5FFDC8-B896-5888-0E07-CF4B4DB48AB3}"/>
              </a:ext>
            </a:extLst>
          </p:cNvPr>
          <p:cNvSpPr>
            <a:spLocks noGrp="1"/>
          </p:cNvSpPr>
          <p:nvPr>
            <p:ph idx="1"/>
          </p:nvPr>
        </p:nvSpPr>
        <p:spPr>
          <a:xfrm>
            <a:off x="5349240" y="586822"/>
            <a:ext cx="6007608" cy="1645920"/>
          </a:xfrm>
        </p:spPr>
        <p:txBody>
          <a:bodyPr anchor="ctr">
            <a:normAutofit/>
          </a:bodyPr>
          <a:lstStyle/>
          <a:p>
            <a:pPr marL="0" indent="0">
              <a:buNone/>
            </a:pPr>
            <a:r>
              <a:rPr lang="en-US" sz="1800">
                <a:latin typeface="Arial" panose="020B0604020202020204" pitchFamily="34" charset="0"/>
                <a:cs typeface="Arial" panose="020B0604020202020204" pitchFamily="34" charset="0"/>
              </a:rPr>
              <a:t>Time Analysis of Crime Incidents</a:t>
            </a:r>
          </a:p>
          <a:p>
            <a:pPr marL="0" indent="0">
              <a:buNone/>
            </a:pPr>
            <a:r>
              <a:rPr lang="en-US" sz="1800">
                <a:latin typeface="Arial" panose="020B0604020202020204" pitchFamily="34" charset="0"/>
                <a:cs typeface="Arial" panose="020B0604020202020204" pitchFamily="34" charset="0"/>
              </a:rPr>
              <a:t> </a:t>
            </a:r>
          </a:p>
        </p:txBody>
      </p:sp>
      <p:pic>
        <p:nvPicPr>
          <p:cNvPr id="9" name="Picture 8">
            <a:extLst>
              <a:ext uri="{FF2B5EF4-FFF2-40B4-BE49-F238E27FC236}">
                <a16:creationId xmlns:a16="http://schemas.microsoft.com/office/drawing/2014/main" id="{237CE142-01A4-275F-E951-141B4998ED61}"/>
              </a:ext>
            </a:extLst>
          </p:cNvPr>
          <p:cNvPicPr>
            <a:picLocks noChangeAspect="1"/>
          </p:cNvPicPr>
          <p:nvPr/>
        </p:nvPicPr>
        <p:blipFill>
          <a:blip r:embed="rId2"/>
          <a:stretch>
            <a:fillRect/>
          </a:stretch>
        </p:blipFill>
        <p:spPr>
          <a:xfrm>
            <a:off x="0" y="2621740"/>
            <a:ext cx="3077307" cy="2133899"/>
          </a:xfrm>
          <a:prstGeom prst="rect">
            <a:avLst/>
          </a:prstGeom>
        </p:spPr>
      </p:pic>
      <p:pic>
        <p:nvPicPr>
          <p:cNvPr id="11" name="Picture 10">
            <a:extLst>
              <a:ext uri="{FF2B5EF4-FFF2-40B4-BE49-F238E27FC236}">
                <a16:creationId xmlns:a16="http://schemas.microsoft.com/office/drawing/2014/main" id="{FAF4E35F-5C2E-E792-1582-693996E8136A}"/>
              </a:ext>
            </a:extLst>
          </p:cNvPr>
          <p:cNvPicPr>
            <a:picLocks noChangeAspect="1"/>
          </p:cNvPicPr>
          <p:nvPr/>
        </p:nvPicPr>
        <p:blipFill>
          <a:blip r:embed="rId3"/>
          <a:stretch>
            <a:fillRect/>
          </a:stretch>
        </p:blipFill>
        <p:spPr>
          <a:xfrm>
            <a:off x="161043" y="4922937"/>
            <a:ext cx="2755220" cy="1809702"/>
          </a:xfrm>
          <a:prstGeom prst="rect">
            <a:avLst/>
          </a:prstGeom>
        </p:spPr>
      </p:pic>
      <p:pic>
        <p:nvPicPr>
          <p:cNvPr id="15" name="Picture 14">
            <a:extLst>
              <a:ext uri="{FF2B5EF4-FFF2-40B4-BE49-F238E27FC236}">
                <a16:creationId xmlns:a16="http://schemas.microsoft.com/office/drawing/2014/main" id="{145AEA0A-6FA6-52D9-2329-AA96F9A2F11F}"/>
              </a:ext>
            </a:extLst>
          </p:cNvPr>
          <p:cNvPicPr>
            <a:picLocks noChangeAspect="1"/>
          </p:cNvPicPr>
          <p:nvPr/>
        </p:nvPicPr>
        <p:blipFill>
          <a:blip r:embed="rId4"/>
          <a:stretch>
            <a:fillRect/>
          </a:stretch>
        </p:blipFill>
        <p:spPr>
          <a:xfrm>
            <a:off x="2129684" y="2692397"/>
            <a:ext cx="1762036" cy="1992583"/>
          </a:xfrm>
          <a:prstGeom prst="rect">
            <a:avLst/>
          </a:prstGeom>
        </p:spPr>
      </p:pic>
      <p:pic>
        <p:nvPicPr>
          <p:cNvPr id="19" name="Picture 18">
            <a:extLst>
              <a:ext uri="{FF2B5EF4-FFF2-40B4-BE49-F238E27FC236}">
                <a16:creationId xmlns:a16="http://schemas.microsoft.com/office/drawing/2014/main" id="{6B234267-7EB9-1747-95BF-58ADDA4EDAF6}"/>
              </a:ext>
            </a:extLst>
          </p:cNvPr>
          <p:cNvPicPr>
            <a:picLocks noChangeAspect="1"/>
          </p:cNvPicPr>
          <p:nvPr/>
        </p:nvPicPr>
        <p:blipFill>
          <a:blip r:embed="rId5"/>
          <a:stretch>
            <a:fillRect/>
          </a:stretch>
        </p:blipFill>
        <p:spPr>
          <a:xfrm>
            <a:off x="2129684" y="4793728"/>
            <a:ext cx="1762036" cy="1909296"/>
          </a:xfrm>
          <a:prstGeom prst="rect">
            <a:avLst/>
          </a:prstGeom>
        </p:spPr>
      </p:pic>
      <p:sp>
        <p:nvSpPr>
          <p:cNvPr id="20" name="TextBox 19">
            <a:extLst>
              <a:ext uri="{FF2B5EF4-FFF2-40B4-BE49-F238E27FC236}">
                <a16:creationId xmlns:a16="http://schemas.microsoft.com/office/drawing/2014/main" id="{28C27333-499F-7F7F-9D0C-27CA3346A31D}"/>
              </a:ext>
            </a:extLst>
          </p:cNvPr>
          <p:cNvSpPr txBox="1"/>
          <p:nvPr/>
        </p:nvSpPr>
        <p:spPr>
          <a:xfrm>
            <a:off x="4907902" y="2864498"/>
            <a:ext cx="6615404" cy="181588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crime data for Syracuse shows midnight crime spikes, tapering off towards 5 AM, then climbing again, with a noon uptick. Crimes are fairly even across the week, with a small rise on Mondays and Tuesdays. Seasonally, August sees the most crime, with a drop in colder months, bottoming out in February. These insights suggest night and summer require more police focus, with consistent weeklong patrols despite minor early-week increases.</a:t>
            </a:r>
          </a:p>
        </p:txBody>
      </p:sp>
    </p:spTree>
    <p:extLst>
      <p:ext uri="{BB962C8B-B14F-4D97-AF65-F5344CB8AC3E}">
        <p14:creationId xmlns:p14="http://schemas.microsoft.com/office/powerpoint/2010/main" val="407720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D32E5F-7797-2B45-861C-ECD5A01CA1E1}"/>
              </a:ext>
            </a:extLst>
          </p:cNvPr>
          <p:cNvSpPr>
            <a:spLocks noGrp="1"/>
          </p:cNvSpPr>
          <p:nvPr>
            <p:ph type="title"/>
          </p:nvPr>
        </p:nvSpPr>
        <p:spPr>
          <a:xfrm>
            <a:off x="1051560" y="586822"/>
            <a:ext cx="3538728" cy="1645920"/>
          </a:xfrm>
        </p:spPr>
        <p:txBody>
          <a:bodyPr>
            <a:normAutofit/>
          </a:bodyPr>
          <a:lstStyle/>
          <a:p>
            <a:r>
              <a:rPr lang="en-US" sz="3200" dirty="0"/>
              <a:t>ANALYSIS  3 -</a:t>
            </a:r>
          </a:p>
        </p:txBody>
      </p:sp>
      <p:sp>
        <p:nvSpPr>
          <p:cNvPr id="38" name="Rectangle 3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55FFDC8-B896-5888-0E07-CF4B4DB48AB3}"/>
              </a:ext>
            </a:extLst>
          </p:cNvPr>
          <p:cNvSpPr>
            <a:spLocks noGrp="1"/>
          </p:cNvSpPr>
          <p:nvPr>
            <p:ph idx="1"/>
          </p:nvPr>
        </p:nvSpPr>
        <p:spPr>
          <a:xfrm>
            <a:off x="5349240" y="586822"/>
            <a:ext cx="6007608" cy="1645920"/>
          </a:xfrm>
        </p:spPr>
        <p:txBody>
          <a:bodyPr anchor="ctr">
            <a:normAutofit/>
          </a:bodyPr>
          <a:lstStyle/>
          <a:p>
            <a:pPr marL="0" indent="0">
              <a:buNone/>
            </a:pPr>
            <a:r>
              <a:rPr lang="en-US" sz="1800" dirty="0">
                <a:latin typeface="Arial" panose="020B0604020202020204" pitchFamily="34" charset="0"/>
                <a:cs typeface="Arial" panose="020B0604020202020204" pitchFamily="34" charset="0"/>
              </a:rPr>
              <a:t> Correlation between Arrests and Types of Crimes</a:t>
            </a:r>
          </a:p>
          <a:p>
            <a:pPr marL="0" indent="0">
              <a:buNone/>
            </a:pPr>
            <a:r>
              <a:rPr lang="en-US" sz="1800" dirty="0">
                <a:latin typeface="Arial" panose="020B0604020202020204" pitchFamily="34" charset="0"/>
                <a:cs typeface="Arial" panose="020B0604020202020204" pitchFamily="34" charset="0"/>
              </a:rPr>
              <a:t> </a:t>
            </a:r>
          </a:p>
        </p:txBody>
      </p:sp>
      <p:pic>
        <p:nvPicPr>
          <p:cNvPr id="5" name="Picture 4">
            <a:extLst>
              <a:ext uri="{FF2B5EF4-FFF2-40B4-BE49-F238E27FC236}">
                <a16:creationId xmlns:a16="http://schemas.microsoft.com/office/drawing/2014/main" id="{9600FCF6-5C46-3DB7-2DCD-45988CB1BAB6}"/>
              </a:ext>
            </a:extLst>
          </p:cNvPr>
          <p:cNvPicPr>
            <a:picLocks noChangeAspect="1"/>
          </p:cNvPicPr>
          <p:nvPr/>
        </p:nvPicPr>
        <p:blipFill>
          <a:blip r:embed="rId2"/>
          <a:stretch>
            <a:fillRect/>
          </a:stretch>
        </p:blipFill>
        <p:spPr>
          <a:xfrm>
            <a:off x="152177" y="2864498"/>
            <a:ext cx="4308934" cy="1755257"/>
          </a:xfrm>
          <a:prstGeom prst="rect">
            <a:avLst/>
          </a:prstGeom>
        </p:spPr>
      </p:pic>
      <p:sp>
        <p:nvSpPr>
          <p:cNvPr id="22" name="TextBox 21">
            <a:extLst>
              <a:ext uri="{FF2B5EF4-FFF2-40B4-BE49-F238E27FC236}">
                <a16:creationId xmlns:a16="http://schemas.microsoft.com/office/drawing/2014/main" id="{DB33A8E6-22EA-9F10-BD3A-FB3D8C969A0B}"/>
              </a:ext>
            </a:extLst>
          </p:cNvPr>
          <p:cNvSpPr txBox="1"/>
          <p:nvPr/>
        </p:nvSpPr>
        <p:spPr>
          <a:xfrm>
            <a:off x="4682114" y="2767579"/>
            <a:ext cx="6097554" cy="2062103"/>
          </a:xfrm>
          <a:prstGeom prst="rect">
            <a:avLst/>
          </a:prstGeom>
          <a:noFill/>
        </p:spPr>
        <p:txBody>
          <a:bodyPr wrap="square">
            <a:spAutoFit/>
          </a:bodyPr>
          <a:lstStyle/>
          <a:p>
            <a:r>
              <a:rPr lang="en-US" sz="1600" b="0" i="0" dirty="0">
                <a:effectLst/>
                <a:latin typeface="Arial" panose="020B0604020202020204" pitchFamily="34" charset="0"/>
                <a:cs typeface="Arial" panose="020B0604020202020204" pitchFamily="34" charset="0"/>
              </a:rPr>
              <a:t>The crime and arrest data correlation shows murders have the highest arrest rate at nearly 70%, while aggravated assault follows with over 55%. Lesser crimes like larceny, burglary, and vehicle theft have lower arrest rates, with larceny at nearly 17%. There's a slight negative correlation of -0.1407 between crime rates and arrests, hinting that higher crime rates may lead to a marginally lower arrest ratio, possibly due to limited resources or the complexities of the crimes.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34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ACBE05-5201-0E57-5E65-2455840172BF}"/>
              </a:ext>
            </a:extLst>
          </p:cNvPr>
          <p:cNvSpPr>
            <a:spLocks noGrp="1"/>
          </p:cNvSpPr>
          <p:nvPr>
            <p:ph type="title"/>
          </p:nvPr>
        </p:nvSpPr>
        <p:spPr>
          <a:xfrm>
            <a:off x="621792" y="1161288"/>
            <a:ext cx="3602736" cy="4526280"/>
          </a:xfrm>
        </p:spPr>
        <p:txBody>
          <a:bodyPr>
            <a:normAutofit/>
          </a:bodyPr>
          <a:lstStyle/>
          <a:p>
            <a:r>
              <a:rPr lang="en-US" sz="3700" dirty="0"/>
              <a:t>CONCLUSION </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2585727-5ED9-9A1D-905F-DAD1A2C9567E}"/>
              </a:ext>
            </a:extLst>
          </p:cNvPr>
          <p:cNvSpPr txBox="1"/>
          <p:nvPr/>
        </p:nvSpPr>
        <p:spPr>
          <a:xfrm>
            <a:off x="4973216" y="298580"/>
            <a:ext cx="6596992"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crime report for Syracuse between 2019 and 2022 shows that some crimes went up and others went down. More assaults and car thefts happened, but fewer burglaries occurred after 2020.. There were more murders in 2021, but the number of rapes changed a lot and is hard to understand.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Robberies went down in 2020 but then increased again, possibly because of the pandemic.</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Most crimes happen around midnight and drop off after 5 AM, but start to increase again in the daytime, especially at noon. Mondays and Tuesdays have slightly more crimes than other days. More crimes happen in August, and the number goes down in the colder months, with the fewest in February. This means police might need to work harder at night and in the summer, but they should still be around all week.</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When looking at arrests, murders have the most arrests, and assaults are next. But for theft, burglary, and car theft, not as many people get arrested, especially for theft. </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 short, Syracuse's crime numbers show patterns that can help make better safety plans. More police might be needed at night and in the summer, and they should look at why some crimes have lower arrest rates</a:t>
            </a:r>
            <a:r>
              <a:rPr lang="en-US" sz="140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078908"/>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E1834"/>
      </a:dk2>
      <a:lt2>
        <a:srgbClr val="F0F3F2"/>
      </a:lt2>
      <a:accent1>
        <a:srgbClr val="E7298F"/>
      </a:accent1>
      <a:accent2>
        <a:srgbClr val="D517CC"/>
      </a:accent2>
      <a:accent3>
        <a:srgbClr val="A029E7"/>
      </a:accent3>
      <a:accent4>
        <a:srgbClr val="4922D7"/>
      </a:accent4>
      <a:accent5>
        <a:srgbClr val="2950E7"/>
      </a:accent5>
      <a:accent6>
        <a:srgbClr val="178DD5"/>
      </a:accent6>
      <a:hlink>
        <a:srgbClr val="349C6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92</TotalTime>
  <Words>908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 Demi</vt:lpstr>
      <vt:lpstr>Calibri</vt:lpstr>
      <vt:lpstr>Neue Haas Grotesk Text Pro</vt:lpstr>
      <vt:lpstr>AccentBoxVTI</vt:lpstr>
      <vt:lpstr>Analysis Of Crime Data In Syracuse IST – 652  </vt:lpstr>
      <vt:lpstr>OBJECTIVE </vt:lpstr>
      <vt:lpstr>Dataset Description</vt:lpstr>
      <vt:lpstr>Dataset Cleaning and preparation</vt:lpstr>
      <vt:lpstr>DATA ANALYSIS</vt:lpstr>
      <vt:lpstr>ANALYSIS 1 -</vt:lpstr>
      <vt:lpstr>ANALYSIS  2 -</vt:lpstr>
      <vt:lpstr>ANALYSIS  3 -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Crime Data In Syracuse IST - 652 </dc:title>
  <dc:creator>mahima jayanth</dc:creator>
  <cp:lastModifiedBy>mahima jayanth</cp:lastModifiedBy>
  <cp:revision>1</cp:revision>
  <dcterms:created xsi:type="dcterms:W3CDTF">2023-12-11T21:30:51Z</dcterms:created>
  <dcterms:modified xsi:type="dcterms:W3CDTF">2023-12-12T21:27:36Z</dcterms:modified>
</cp:coreProperties>
</file>