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3db131f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3db131f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3db131f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3db131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3db131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3db131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3db131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3db131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Median Income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Affect Prison Population or Violent Crimes?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673550" y="4531800"/>
            <a:ext cx="1470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Regina Ryan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Kenny Miyasato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Hypothesis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471625" y="1137275"/>
            <a:ext cx="77574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AutoNum type="arabicPeriod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Prison Population Is Not Affected By Median Income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AutoNum type="arabicPeriod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Violent Crime Is Not Affected By Median Income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11688" y="129560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311688" y="14423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CSV 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311688" y="20613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data.ny.gov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rgbClr val="5E5E5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Index Crimes by County and Agency: Beginning 1990</a:t>
            </a:r>
            <a:endParaRPr sz="1600"/>
          </a:p>
        </p:txBody>
      </p:sp>
      <p:sp>
        <p:nvSpPr>
          <p:cNvPr id="102" name="Google Shape;102;p15"/>
          <p:cNvSpPr/>
          <p:nvPr/>
        </p:nvSpPr>
        <p:spPr>
          <a:xfrm>
            <a:off x="3148464" y="12956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3439838" y="14423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API Call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3439834" y="20613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api.census.gov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American Community Survey 1-Year Data (2011-2018)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276539" y="12956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6567913" y="14423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CSV 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6567909" y="20613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bjs.gov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Prison Population By State For Years (1978-2016)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00" y="419100"/>
            <a:ext cx="8919376" cy="430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Hypothesis </a:t>
            </a:r>
            <a:endParaRPr/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Prison Population Is Not Affected by Median Income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We Reject The Null Hypothesis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913" y="175775"/>
            <a:ext cx="4158975" cy="3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175" y="4283375"/>
            <a:ext cx="4378476" cy="5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Hypothesis </a:t>
            </a:r>
            <a:endParaRPr/>
          </a:p>
        </p:txBody>
      </p:sp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Violent Crime Is Not Affected By Median Income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We Reject The Null Hypothesis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913" r="913" t="0"/>
          <a:stretch/>
        </p:blipFill>
        <p:spPr>
          <a:xfrm>
            <a:off x="4824913" y="175775"/>
            <a:ext cx="4158976" cy="393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1028" l="0" r="0" t="1018"/>
          <a:stretch/>
        </p:blipFill>
        <p:spPr>
          <a:xfrm>
            <a:off x="4715175" y="4283375"/>
            <a:ext cx="4378474" cy="5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From the data we gathered, we are able to conclude that there is a high probability that both the incarceration rates and level of </a:t>
            </a:r>
            <a:r>
              <a:rPr lang="en"/>
              <a:t>crimes in the community are affected by the median income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future we would like to further explore the relationship between income, crime, and incarceration rates: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more granular analysis of the types of crimes committed by county across the 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whether different ethnic communities are affected differently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all adult and juvenile correctional populations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