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00" d="100"/>
          <a:sy n="100" d="100"/>
        </p:scale>
        <p:origin x="8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14399"/>
            <a:ext cx="2628900" cy="52625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4399"/>
            <a:ext cx="7734300" cy="5262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C78-C7BA-9920-99CA-766C0D5B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92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F7BA-C0A5-99FB-302C-AC32F5B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39EE-A717-DF87-3B99-92C9834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852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769455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87AFFB-1D2C-A00E-6C29-99ACB0A01944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23B59-DFAC-23EF-8EDA-D4514868BA72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71526130-1391-CB0F-20AE-E0238C6F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0CC53-B2FA-15D1-8AD9-9F943012E75E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NO FOOD OR DRINKS IN THE CLASSROOMS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753045-9B62-0EB2-AEFE-67DE0C3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32FB2A-B2BA-EC6B-46B7-440642CA3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pic>
        <p:nvPicPr>
          <p:cNvPr id="1065" name="Picture 41">
            <a:extLst>
              <a:ext uri="{FF2B5EF4-FFF2-40B4-BE49-F238E27FC236}">
                <a16:creationId xmlns:a16="http://schemas.microsoft.com/office/drawing/2014/main" id="{A50FAC36-C442-A00B-3380-44339E76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3" y="2695683"/>
            <a:ext cx="2435426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7BA1C2D3-0922-49F8-2D42-4DFECCB4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09" y="2872955"/>
            <a:ext cx="2466425" cy="34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4BFCBC1D-9706-2BDD-4D30-256D9CF9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6" y="4239641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BD9BA7C1-1360-898E-785E-8113ACE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5194827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Picture 7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421208D0-ADCE-310F-E340-1F3208EB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3" y="1161751"/>
            <a:ext cx="2286000" cy="1063765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7088DA-C71A-A8F9-4255-2335D3A42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3944973"/>
            <a:ext cx="1828800" cy="1010024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9417AFC-CC40-FA5C-6C71-FE1E2C746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1318729"/>
            <a:ext cx="1828800" cy="749808"/>
          </a:xfrm>
          <a:prstGeom prst="rect">
            <a:avLst/>
          </a:prstGeom>
        </p:spPr>
      </p:pic>
      <p:pic>
        <p:nvPicPr>
          <p:cNvPr id="2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B0BB13F-A710-9EB7-4ECA-62EF5F02A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3" y="4174585"/>
            <a:ext cx="1371600" cy="550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F86C847-F7CB-FDC5-B01A-855ED08F74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276565"/>
            <a:ext cx="1371600" cy="346841"/>
          </a:xfrm>
          <a:prstGeom prst="rect">
            <a:avLst/>
          </a:prstGeom>
        </p:spPr>
      </p:pic>
      <p:pic>
        <p:nvPicPr>
          <p:cNvPr id="24" name="Picture 38">
            <a:extLst>
              <a:ext uri="{FF2B5EF4-FFF2-40B4-BE49-F238E27FC236}">
                <a16:creationId xmlns:a16="http://schemas.microsoft.com/office/drawing/2014/main" id="{F633112B-662E-6840-586C-E072BE6E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22" y="1205918"/>
            <a:ext cx="2286000" cy="9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6" name="Picture 2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5146C32-28BB-640E-9784-C010639100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1" y="1402085"/>
            <a:ext cx="2286000" cy="4229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EAF77-A98D-6407-29C8-8E39379A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" y="2153393"/>
            <a:ext cx="1471294" cy="14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BAEF04-B99D-4C32-A078-888A0506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76" y="2168246"/>
            <a:ext cx="1304925" cy="14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30D02B-CB96-0317-2D97-C2F96524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78" y="2388978"/>
            <a:ext cx="142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5BA997-3024-0BC1-969B-9BE94D11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0" y="4049935"/>
            <a:ext cx="1600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FAD426F9-7824-0803-BFD9-2DA07FACD3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26" y="5352148"/>
            <a:ext cx="1733550" cy="693420"/>
          </a:xfrm>
          <a:prstGeom prst="rect">
            <a:avLst/>
          </a:prstGeom>
        </p:spPr>
      </p:pic>
      <p:pic>
        <p:nvPicPr>
          <p:cNvPr id="34" name="Picture 3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66C2235-3D76-FB96-4FEE-86BC6AD055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5230293"/>
            <a:ext cx="3771880" cy="9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2292-F851-CE25-EAA1-A2B8557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/>
              <a:t>complete your </a:t>
            </a:r>
            <a:r>
              <a:rPr lang="en-US" dirty="0"/>
              <a:t>session evaluations</a:t>
            </a:r>
          </a:p>
        </p:txBody>
      </p:sp>
      <p:pic>
        <p:nvPicPr>
          <p:cNvPr id="7" name="Content Placeholder 6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C219380F-61E4-1924-6761-7DAB9B3D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3623469" cy="3623469"/>
          </a:xfr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431" y="5459076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940772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C09D1-CD57-D8D0-0222-2A74940952E4}"/>
              </a:ext>
            </a:extLst>
          </p:cNvPr>
          <p:cNvSpPr txBox="1"/>
          <p:nvPr/>
        </p:nvSpPr>
        <p:spPr>
          <a:xfrm>
            <a:off x="5943600" y="522049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https://www.sqlsatbr.com/session-evaluations</a:t>
            </a:r>
          </a:p>
        </p:txBody>
      </p:sp>
    </p:spTree>
    <p:extLst>
      <p:ext uri="{BB962C8B-B14F-4D97-AF65-F5344CB8AC3E}">
        <p14:creationId xmlns:p14="http://schemas.microsoft.com/office/powerpoint/2010/main" val="32607429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BR Sponsor Slides - 2025.pptx" id="{3F4EA67C-2C22-4901-9EC2-0CFF444E3EA9}" vid="{8B52189E-153F-45BA-AE93-3C1B75D64F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1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Berlin Sans FB</vt:lpstr>
      <vt:lpstr>Calibri</vt:lpstr>
      <vt:lpstr>Custom Design</vt:lpstr>
      <vt:lpstr>PowerPoint Presentation</vt:lpstr>
      <vt:lpstr>PowerPoint Presentation</vt:lpstr>
      <vt:lpstr>Please complete your session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Kenny Neal</cp:lastModifiedBy>
  <cp:revision>3</cp:revision>
  <dcterms:created xsi:type="dcterms:W3CDTF">2025-07-21T17:12:22Z</dcterms:created>
  <dcterms:modified xsi:type="dcterms:W3CDTF">2025-07-24T12:22:35Z</dcterms:modified>
</cp:coreProperties>
</file>