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6"/>
  </p:notesMasterIdLst>
  <p:sldIdLst>
    <p:sldId id="258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AB39"/>
    <a:srgbClr val="38761D"/>
    <a:srgbClr val="ED8531"/>
    <a:srgbClr val="229A9C"/>
    <a:srgbClr val="C72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777BEF-B52D-4233-A2F8-9C74D3B53340}" v="1" dt="2024-07-24T21:31:20.0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4997" autoAdjust="0"/>
    <p:restoredTop sz="94660"/>
  </p:normalViewPr>
  <p:slideViewPr>
    <p:cSldViewPr>
      <p:cViewPr>
        <p:scale>
          <a:sx n="100" d="100"/>
          <a:sy n="100" d="100"/>
        </p:scale>
        <p:origin x="1896" y="1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E812A2-BA0E-4022-8B99-492E73CBDA70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6A0117-C677-4066-8C21-0E55B01FD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772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E766D-E292-F8D9-2719-107DB39AFF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E3698C-F1F2-3D17-23FD-EC7B0468EF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91324-9160-E675-F6A3-E0BD4B457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C7DF5-044A-406B-8FFF-0DDD724F8DE9}" type="datetime1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FED257-F2F9-75A6-D908-BF5302F73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Scan the QR code on the room poster to fill out session evaluations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26DA8-E261-04B4-DB17-D2E3ED8C1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62293-BBA2-4A7B-A9BF-DD60FF92D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116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4BFC6-81D9-DC59-1F31-BEEAADAFC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0E5026-EE30-6A0D-0F9B-3F67BADD91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426A5-4982-BCC7-D391-7DB0D0AB5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AE8A4-8F4B-4961-875C-96FC351CC633}" type="datetime1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F5396-02B6-673E-34F8-BD8DD819B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Scan the QR code on the room poster to fill out session evaluations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641E4-435E-9E80-1C98-8EA3B1880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62293-BBA2-4A7B-A9BF-DD60FF92D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638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314E20-230F-1064-06C8-42D35FEFD7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663B8C-D779-12A7-525C-E8276530C9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27752-16BD-75FF-FFC2-8633E47EA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EDFB3-CFB3-4FC0-807C-52111A144021}" type="datetime1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12225-61D6-71A4-C243-87B0B3E68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Scan the QR code on the room poster to fill out session evaluations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4C7BBB-AB7A-EB97-602F-22BAE6F0B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62293-BBA2-4A7B-A9BF-DD60FF92D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741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93F20-A6D2-3BDB-01AE-396AF3967B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701829-38BE-D9BE-557A-101D67CCFC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EA550-A8DD-8790-E808-7CCEA8C10B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6C1A25-4366-4F4A-8222-0600C7D6B40D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FDFB50-14B9-E794-8A84-0423EEFF8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1C493-BBC5-9C0E-1F17-5C110B4FB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834FE6-5E49-41F4-BD3E-674FC4ACD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2005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E5420-110C-1B7E-AC41-E85383F74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54BDA-CE8A-3A17-E0D8-5A29FBC52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2C8B1E-C3ED-E965-6FAA-88F06D3EB59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6C1A25-4366-4F4A-8222-0600C7D6B40D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96156-08E8-94AD-982A-5A65A6AB5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E848D6-60D8-6070-4C22-F24D9382A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834FE6-5E49-41F4-BD3E-674FC4ACD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5642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3047C-69C3-3E7D-4BCC-C69F4F17F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BA9A9B-ACE3-E111-2738-A5038B7D6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B7BF4-97A5-A98A-3A0B-F23238EFCD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6C1A25-4366-4F4A-8222-0600C7D6B40D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C4C6C-FB5A-B120-47E2-519E63FC0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769ED1-EF32-C2ED-8A3E-7D6AC3C53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834FE6-5E49-41F4-BD3E-674FC4ACD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8728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DAC78-C7BA-9920-99CA-766C0D5BE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3CCC2-A0D5-673F-9124-4E754F44E5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AEFD5B-4A5B-8C59-B998-CAD59E8193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E2F7BA-C0A5-99FB-302C-AC32F5B91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6C1A25-4366-4F4A-8222-0600C7D6B40D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11FB6D-D8D1-9A3D-73B8-8D90E40AE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BF39EE-A717-DF87-3B99-92C9834B1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834FE6-5E49-41F4-BD3E-674FC4ACD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5624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5C6FC-75AA-88F2-26CF-4C1AABA25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4FF03-DCCA-0BEA-5623-3C104C8DC7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96C15B-3BDC-F89C-CBCC-AEB8CA30FB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3E9E48-E4EB-1E45-F121-5E3DC92C90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2901E4-6A68-125B-2B24-E186E22A28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40806E-5C8A-BE9E-EF1E-CF4FC31356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6C1A25-4366-4F4A-8222-0600C7D6B40D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45E719-D081-43FE-37F1-294F532D3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4CC47B-56C5-1899-975E-9BCD798D9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834FE6-5E49-41F4-BD3E-674FC4ACD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39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4A0F2-731F-1552-A383-2FB809A0A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DE0A37-9F73-72F2-8CCE-C253DF7972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6C1A25-4366-4F4A-8222-0600C7D6B40D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E68903-B459-33DD-76E1-D5EDCCEF5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BD86F1-F29E-9315-92B8-D7B8F92FF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834FE6-5E49-41F4-BD3E-674FC4ACD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8530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91C59F-21D1-D476-C9DB-2A2F34D3C2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6C1A25-4366-4F4A-8222-0600C7D6B40D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F0E990-9C83-B922-4C7F-A5FD141EA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23A2D-307C-5072-0D31-2C3204E95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834FE6-5E49-41F4-BD3E-674FC4ACD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8148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83DB7-23AA-2AEC-8EFC-1A588B0C7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AB23F-C32F-CD80-1324-D0FA7B4D5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280B94-371A-79FD-1AB6-75BF33CAEF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EE12AE-BDE8-480E-2A6B-24BE169E40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6C1A25-4366-4F4A-8222-0600C7D6B40D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824E0C-44E6-6B99-01A2-C23288784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EAC602-616D-E755-7896-AA5A68ACB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834FE6-5E49-41F4-BD3E-674FC4ACD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465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A2C49-E5D7-A951-932C-6830298D7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C07F2-0D4B-9C65-D30F-2B194C27B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79234-36A6-4D60-DC6D-95E688C88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3FB34-4C4E-4153-AB5A-43828B979C77}" type="datetime1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73CEE-A801-3B41-25C8-C354EB8A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Scan the QR code on the room poster to fill out session evaluations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73D97-1FDC-3135-8659-08034C736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62293-BBA2-4A7B-A9BF-DD60FF92D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1415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6436C-F2E9-9A57-BA12-0082D66C0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FF72A7-C13F-F719-90EC-741BA1C232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E59A82-F722-A01E-72AD-35579BBBAA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44AE07-E13A-BFF2-F629-A4C68A4F8E9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6C1A25-4366-4F4A-8222-0600C7D6B40D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7653E3-C830-7D21-08A0-7AC83B5B4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3D3072-BFEB-D4F4-09E7-BEC14F21C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834FE6-5E49-41F4-BD3E-674FC4ACD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5774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B3764-6865-FFC7-FA85-A3C6ADC2F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377973-E185-ED92-2680-9D5C507D44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187EB-E0EE-2029-CDD2-479D10059C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6C1A25-4366-4F4A-8222-0600C7D6B40D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A564A6-EA72-7072-2F70-E7F37DBAF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3C82A9-A9E9-2388-82CA-BA7775391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834FE6-5E49-41F4-BD3E-674FC4ACD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4608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5B27B3-16A2-C362-CCFC-B41FB35FA4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5BBEB4-2949-4DCD-ABB9-EF2EA670D2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3B99E-BA08-96DD-B910-DF5570AFFB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6C1A25-4366-4F4A-8222-0600C7D6B40D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82E2E-45F8-5699-B39B-47E40552C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BCA4F-2894-126C-6711-C7B621FE8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834FE6-5E49-41F4-BD3E-674FC4ACD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649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06274-23C6-641C-4CAE-34A939F7D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749EBB-4BDE-9D0A-D3ED-C8EF6E546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2CD0E-5D78-3B1A-CE3A-27F262583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86528-A2ED-47D4-B96C-733C6D0735BE}" type="datetime1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28EE9-5F57-C4EE-D377-CC540AFCB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Scan the QR code on the room poster to fill out session evaluations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D6CDE-7A66-1797-33F1-DF541742D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62293-BBA2-4A7B-A9BF-DD60FF92D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764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FF91A-06C4-D4A8-8C01-A9446E560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C262C-7024-AA88-7170-1372E793CD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9C08A4-7705-7A67-5115-BE325B6150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70BDAA-2F77-339F-799B-282A39F1B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86CCB-0D62-4B3C-A601-C68CF8EC5E10}" type="datetime1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D0D595-9F58-500F-B6C0-A3CEBD6E5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Scan the QR code on the room poster to fill out session evaluations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19FE58-2E50-A222-FC62-3C9871714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62293-BBA2-4A7B-A9BF-DD60FF92D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502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62F9E-2EED-5E69-C328-1DC1DBB92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193644-4398-304A-E07F-E9A7B2C36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0B25F0-20C8-1203-4571-4CEE07404C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DC8F7A-668C-7798-FB32-78CABFAD40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33BB2D-5F07-0253-7303-2095505FD6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C146B6-7C7C-0C8A-A68D-6DA4B1394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834C0-B99D-4884-B109-D5E5D9D6E9E1}" type="datetime1">
              <a:rPr lang="en-US" smtClean="0"/>
              <a:t>7/21/2025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C12CA4-BB63-1EB8-B185-D0F6A5A49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Scan the QR code on the room poster to fill out session evaluations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980A1E-8872-D81D-5213-649B9568D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62293-BBA2-4A7B-A9BF-DD60FF92D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301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95C22-ADA1-29B9-4229-AF8D3AA8C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EA584B-3227-8CEA-AF2C-7BD809D93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495E1-E824-4659-A7D0-4EEFC469C102}" type="datetime1">
              <a:rPr lang="en-US" smtClean="0"/>
              <a:t>7/21/2025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1B635E-D58A-59DF-0FBD-AF1D0C965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Scan the QR code on the room poster to fill out session evaluations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30F8E5-F4C6-52EE-57C6-40F9976D6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62293-BBA2-4A7B-A9BF-DD60FF92D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602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2E4B76-8EA9-BD77-7E44-2E8CC5AEE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C425B-16D2-4F61-A1BF-7F895807B8C1}" type="datetime1">
              <a:rPr lang="en-US" smtClean="0"/>
              <a:t>7/21/2025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E27FDE-8D96-1EF5-2B77-6A066061D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Scan the QR code on the room poster to fill out session evaluations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BDEBDF-2B29-BA6F-7BF5-40BFEAF53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62293-BBA2-4A7B-A9BF-DD60FF92D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03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9C1D4-67F0-DB18-47C2-0F992E997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1072E-0A09-FB4F-66B0-9BC6A3C21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599771-3A72-2B67-7FD7-B17EB71E05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9C132C-3CFD-BFA7-CF9C-A758F28B5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4214E-46DE-4CE4-A77E-2DA69B60A470}" type="datetime1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B8452C-CD92-CC02-FCFD-871782AC8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Scan the QR code on the room poster to fill out session evaluations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D1C44E-93D2-924B-2602-270FA0556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62293-BBA2-4A7B-A9BF-DD60FF92D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618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AD70F-A8D5-B191-AE62-A25B5E232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814E41-7B0E-F6C1-F5DC-5352A74DE9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738388-7810-D295-8163-3D7E548E99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F08F24-8E46-8620-7522-969C8D983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13968-66EE-4CF6-B8FA-A8B1DA5C6DE5}" type="datetime1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38055A-4C76-BDE3-FFCF-3730DD6FB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Scan the QR code on the room poster to fill out session evaluations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42FF27-3F6B-95B8-F6DF-47440EE2A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62293-BBA2-4A7B-A9BF-DD60FF92D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287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FD97C2-9351-E48A-B229-E07AAAD63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FCE503-C110-954A-1B0B-D206EC662C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08A5C-3B7E-045D-B1C6-D9D08943EA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0A6BE-0E74-44EC-A1C2-C690BCB6B12D}" type="datetime1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2386CF-9252-3A53-3B36-6F1A7C5F05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Scan the QR code on the room poster to fill out session evaluations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FDBA7-2884-7A99-A10C-FE63CC1538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62293-BBA2-4A7B-A9BF-DD60FF92D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869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een alligator with white text and green circle&#10;&#10;AI-generated content may be incorrect.">
            <a:extLst>
              <a:ext uri="{FF2B5EF4-FFF2-40B4-BE49-F238E27FC236}">
                <a16:creationId xmlns:a16="http://schemas.microsoft.com/office/drawing/2014/main" id="{7DC5DB24-6E5C-774A-DBA8-729602EEDD5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595" y="724087"/>
            <a:ext cx="6820811" cy="590531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B3C8921-F115-B17E-4524-9A906DA278E6}"/>
              </a:ext>
            </a:extLst>
          </p:cNvPr>
          <p:cNvSpPr/>
          <p:nvPr userDrawn="1"/>
        </p:nvSpPr>
        <p:spPr>
          <a:xfrm>
            <a:off x="-1" y="6289765"/>
            <a:ext cx="12192000" cy="609551"/>
          </a:xfrm>
          <a:prstGeom prst="rect">
            <a:avLst/>
          </a:prstGeom>
          <a:solidFill>
            <a:srgbClr val="9DAB3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862C24-CD22-A16E-B2CD-7A10A897AFC5}"/>
              </a:ext>
            </a:extLst>
          </p:cNvPr>
          <p:cNvSpPr/>
          <p:nvPr userDrawn="1"/>
        </p:nvSpPr>
        <p:spPr>
          <a:xfrm>
            <a:off x="0" y="0"/>
            <a:ext cx="12192000" cy="95763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Box 37">
            <a:extLst>
              <a:ext uri="{FF2B5EF4-FFF2-40B4-BE49-F238E27FC236}">
                <a16:creationId xmlns:a16="http://schemas.microsoft.com/office/drawing/2014/main" id="{90C05088-64F6-E105-89E4-71DCA6248A2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159954" y="131124"/>
            <a:ext cx="12192000" cy="638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erlin Sans FB" panose="020E0602020502020306" pitchFamily="34" charset="0"/>
              </a:rPr>
              <a:t>SQL Saturday Baton Rouge 2025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7E86C7-3FF6-D37B-67A8-16B91DB04977}"/>
              </a:ext>
            </a:extLst>
          </p:cNvPr>
          <p:cNvSpPr txBox="1"/>
          <p:nvPr userDrawn="1"/>
        </p:nvSpPr>
        <p:spPr>
          <a:xfrm>
            <a:off x="-78572" y="6234448"/>
            <a:ext cx="1219199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200" dirty="0">
                <a:solidFill>
                  <a:schemeClr val="bg1"/>
                </a:solidFill>
                <a:latin typeface="Berlin Sans FB" panose="020E0602020502020306" pitchFamily="34" charset="0"/>
              </a:rPr>
              <a:t>NO FOOD OR DRINKS IN THE CLASSROOMS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0949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jpe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jpg"/><Relationship Id="rId5" Type="http://schemas.openxmlformats.org/officeDocument/2006/relationships/image" Target="../media/image4.png"/><Relationship Id="rId15" Type="http://schemas.openxmlformats.org/officeDocument/2006/relationships/image" Target="../media/image14.jpe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jpeg"/><Relationship Id="rId9" Type="http://schemas.openxmlformats.org/officeDocument/2006/relationships/image" Target="../media/image8.jp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DAB2A4-D3B6-26C9-F502-C993BACC1B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een alligator with white text and green circle&#10;&#10;AI-generated content may be incorrect.">
            <a:extLst>
              <a:ext uri="{FF2B5EF4-FFF2-40B4-BE49-F238E27FC236}">
                <a16:creationId xmlns:a16="http://schemas.microsoft.com/office/drawing/2014/main" id="{65B3AC54-CD75-4A2A-E994-80D6E038338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595" y="724087"/>
            <a:ext cx="6820811" cy="5905313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9487AFFB-1D2C-A00E-6C29-99ACB0A01944}"/>
              </a:ext>
            </a:extLst>
          </p:cNvPr>
          <p:cNvSpPr/>
          <p:nvPr/>
        </p:nvSpPr>
        <p:spPr>
          <a:xfrm>
            <a:off x="-1" y="6289765"/>
            <a:ext cx="12192000" cy="609551"/>
          </a:xfrm>
          <a:prstGeom prst="rect">
            <a:avLst/>
          </a:prstGeom>
          <a:solidFill>
            <a:srgbClr val="9DAB3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123B59-DFAC-23EF-8EDA-D4514868BA72}"/>
              </a:ext>
            </a:extLst>
          </p:cNvPr>
          <p:cNvSpPr/>
          <p:nvPr/>
        </p:nvSpPr>
        <p:spPr>
          <a:xfrm>
            <a:off x="0" y="0"/>
            <a:ext cx="12192000" cy="95763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Box 37">
            <a:extLst>
              <a:ext uri="{FF2B5EF4-FFF2-40B4-BE49-F238E27FC236}">
                <a16:creationId xmlns:a16="http://schemas.microsoft.com/office/drawing/2014/main" id="{71526130-1391-CB0F-20AE-E0238C6F9F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59954" y="131124"/>
            <a:ext cx="12192000" cy="638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erlin Sans FB" panose="020E0602020502020306" pitchFamily="34" charset="0"/>
              </a:rPr>
              <a:t>SQL Saturday Baton Rouge 2025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A0CC53-B2FA-15D1-8AD9-9F943012E75E}"/>
              </a:ext>
            </a:extLst>
          </p:cNvPr>
          <p:cNvSpPr txBox="1"/>
          <p:nvPr/>
        </p:nvSpPr>
        <p:spPr>
          <a:xfrm>
            <a:off x="-78572" y="6234448"/>
            <a:ext cx="1219199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200" dirty="0">
                <a:solidFill>
                  <a:schemeClr val="bg1"/>
                </a:solidFill>
                <a:latin typeface="Berlin Sans FB" panose="020E0602020502020306" pitchFamily="34" charset="0"/>
              </a:rPr>
              <a:t>NO FOOD OR DRINKS IN THE CLASSROOMS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Berlin Sans FB" panose="020E06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7440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36A0E1-D229-B121-D07F-AEC3387F1E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een alligator with white text and green circle&#10;&#10;AI-generated content may be incorrect.">
            <a:extLst>
              <a:ext uri="{FF2B5EF4-FFF2-40B4-BE49-F238E27FC236}">
                <a16:creationId xmlns:a16="http://schemas.microsoft.com/office/drawing/2014/main" id="{D8B2EBC4-85DF-5060-345A-C28E23B0E04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595" y="690576"/>
            <a:ext cx="6820811" cy="5905313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355F8060-7B79-BA04-C650-66186E7CD102}"/>
              </a:ext>
            </a:extLst>
          </p:cNvPr>
          <p:cNvSpPr/>
          <p:nvPr/>
        </p:nvSpPr>
        <p:spPr>
          <a:xfrm>
            <a:off x="-1" y="6289765"/>
            <a:ext cx="12192000" cy="609551"/>
          </a:xfrm>
          <a:prstGeom prst="rect">
            <a:avLst/>
          </a:prstGeom>
          <a:solidFill>
            <a:srgbClr val="9DAB3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7474E48-46DE-9DA7-2407-7E3DD3813EBF}"/>
              </a:ext>
            </a:extLst>
          </p:cNvPr>
          <p:cNvSpPr/>
          <p:nvPr/>
        </p:nvSpPr>
        <p:spPr>
          <a:xfrm>
            <a:off x="0" y="0"/>
            <a:ext cx="12192000" cy="95763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Box 37">
            <a:extLst>
              <a:ext uri="{FF2B5EF4-FFF2-40B4-BE49-F238E27FC236}">
                <a16:creationId xmlns:a16="http://schemas.microsoft.com/office/drawing/2014/main" id="{951BC399-480C-D44F-E719-CBD28495FE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59954" y="131124"/>
            <a:ext cx="12192000" cy="638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erlin Sans FB" panose="020E0602020502020306" pitchFamily="34" charset="0"/>
              </a:rPr>
              <a:t>SQL Saturday Baton Rouge 2025</a:t>
            </a:r>
          </a:p>
        </p:txBody>
      </p:sp>
      <p:pic>
        <p:nvPicPr>
          <p:cNvPr id="1065" name="Picture 41">
            <a:extLst>
              <a:ext uri="{FF2B5EF4-FFF2-40B4-BE49-F238E27FC236}">
                <a16:creationId xmlns:a16="http://schemas.microsoft.com/office/drawing/2014/main" id="{A50FAC36-C442-A00B-3380-44339E7632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6373" y="2695683"/>
            <a:ext cx="2435426" cy="693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68" name="Picture 44">
            <a:extLst>
              <a:ext uri="{FF2B5EF4-FFF2-40B4-BE49-F238E27FC236}">
                <a16:creationId xmlns:a16="http://schemas.microsoft.com/office/drawing/2014/main" id="{7BA1C2D3-0922-49F8-2D42-4DFECCB4EB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1709" y="2872955"/>
            <a:ext cx="2466425" cy="346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71" name="Picture 47">
            <a:extLst>
              <a:ext uri="{FF2B5EF4-FFF2-40B4-BE49-F238E27FC236}">
                <a16:creationId xmlns:a16="http://schemas.microsoft.com/office/drawing/2014/main" id="{4BFCBC1D-9706-2BDD-4D30-256D9CF93C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4086" y="4239641"/>
            <a:ext cx="1828800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78" name="Picture 54">
            <a:extLst>
              <a:ext uri="{FF2B5EF4-FFF2-40B4-BE49-F238E27FC236}">
                <a16:creationId xmlns:a16="http://schemas.microsoft.com/office/drawing/2014/main" id="{BD9BA7C1-1360-898E-785E-8113ACE2DE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0725" y="5194827"/>
            <a:ext cx="2057400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7982B13-40D3-EB4A-7A37-079A5944CC12}"/>
              </a:ext>
            </a:extLst>
          </p:cNvPr>
          <p:cNvSpPr txBox="1"/>
          <p:nvPr/>
        </p:nvSpPr>
        <p:spPr>
          <a:xfrm>
            <a:off x="-78572" y="6234448"/>
            <a:ext cx="1219199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200" dirty="0">
                <a:solidFill>
                  <a:schemeClr val="bg1"/>
                </a:solidFill>
                <a:latin typeface="Berlin Sans FB" panose="020E0602020502020306" pitchFamily="34" charset="0"/>
              </a:rPr>
              <a:t>Thank you, Sponsors!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Berlin Sans FB" panose="020E0602020502020306" pitchFamily="34" charset="0"/>
            </a:endParaRPr>
          </a:p>
        </p:txBody>
      </p:sp>
      <p:pic>
        <p:nvPicPr>
          <p:cNvPr id="8" name="Picture 7" descr="A red letters on a black background&#10;&#10;Description automatically generated">
            <a:extLst>
              <a:ext uri="{FF2B5EF4-FFF2-40B4-BE49-F238E27FC236}">
                <a16:creationId xmlns:a16="http://schemas.microsoft.com/office/drawing/2014/main" id="{421208D0-ADCE-310F-E340-1F3208EB5A6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223" y="1161751"/>
            <a:ext cx="2286000" cy="1063765"/>
          </a:xfrm>
          <a:prstGeom prst="rect">
            <a:avLst/>
          </a:prstGeom>
        </p:spPr>
      </p:pic>
      <p:pic>
        <p:nvPicPr>
          <p:cNvPr id="12" name="Picture 1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E7088DA-C71A-A8F9-4255-2335D3A428A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196" y="3944973"/>
            <a:ext cx="1828800" cy="1010024"/>
          </a:xfrm>
          <a:prstGeom prst="rect">
            <a:avLst/>
          </a:prstGeom>
        </p:spPr>
      </p:pic>
      <p:pic>
        <p:nvPicPr>
          <p:cNvPr id="3" name="Picture 2" descr="A blue and white logo&#10;&#10;Description automatically generated">
            <a:extLst>
              <a:ext uri="{FF2B5EF4-FFF2-40B4-BE49-F238E27FC236}">
                <a16:creationId xmlns:a16="http://schemas.microsoft.com/office/drawing/2014/main" id="{89417AFC-CC40-FA5C-6C71-FE1E2C74623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9325" y="1318729"/>
            <a:ext cx="1828800" cy="749808"/>
          </a:xfrm>
          <a:prstGeom prst="rect">
            <a:avLst/>
          </a:prstGeom>
        </p:spPr>
      </p:pic>
      <p:pic>
        <p:nvPicPr>
          <p:cNvPr id="2" name="Picture 1" descr="A blue text on a white background&#10;&#10;Description automatically generated">
            <a:extLst>
              <a:ext uri="{FF2B5EF4-FFF2-40B4-BE49-F238E27FC236}">
                <a16:creationId xmlns:a16="http://schemas.microsoft.com/office/drawing/2014/main" id="{3B0BB13F-A710-9EB7-4ECA-62EF5F02A05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723" y="4174585"/>
            <a:ext cx="1371600" cy="550800"/>
          </a:xfrm>
          <a:prstGeom prst="rect">
            <a:avLst/>
          </a:prstGeom>
        </p:spPr>
      </p:pic>
      <p:pic>
        <p:nvPicPr>
          <p:cNvPr id="9" name="Picture 8" descr="A close-up of a logo&#10;&#10;Description automatically generated">
            <a:extLst>
              <a:ext uri="{FF2B5EF4-FFF2-40B4-BE49-F238E27FC236}">
                <a16:creationId xmlns:a16="http://schemas.microsoft.com/office/drawing/2014/main" id="{8F86C847-F7CB-FDC5-B01A-855ED08F741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3650" y="4276565"/>
            <a:ext cx="1371600" cy="346841"/>
          </a:xfrm>
          <a:prstGeom prst="rect">
            <a:avLst/>
          </a:prstGeom>
        </p:spPr>
      </p:pic>
      <p:pic>
        <p:nvPicPr>
          <p:cNvPr id="24" name="Picture 38">
            <a:extLst>
              <a:ext uri="{FF2B5EF4-FFF2-40B4-BE49-F238E27FC236}">
                <a16:creationId xmlns:a16="http://schemas.microsoft.com/office/drawing/2014/main" id="{F633112B-662E-6840-586C-E072BE6E7A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122" y="1205918"/>
            <a:ext cx="2286000" cy="975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pic>
        <p:nvPicPr>
          <p:cNvPr id="26" name="Picture 25" descr="A black letter on a white background&#10;&#10;Description automatically generated">
            <a:extLst>
              <a:ext uri="{FF2B5EF4-FFF2-40B4-BE49-F238E27FC236}">
                <a16:creationId xmlns:a16="http://schemas.microsoft.com/office/drawing/2014/main" id="{25146C32-28BB-640E-9784-C0106391009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21" y="1402085"/>
            <a:ext cx="2286000" cy="42291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EAEAF77-A98D-6407-29C8-8E39379AA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06" y="2153393"/>
            <a:ext cx="1471294" cy="1471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0BAEF04-B99D-4C32-A078-888A0506E7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0376" y="2168246"/>
            <a:ext cx="1304925" cy="1407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E230D02B-CB96-0317-2D97-C2F9652436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6878" y="2388978"/>
            <a:ext cx="1428750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6C5BA997-3024-0BC1-969B-9BE94D11BD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760" y="4049935"/>
            <a:ext cx="16002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1" descr="A blue text with a black background&#10;&#10;AI-generated content may be incorrect.">
            <a:extLst>
              <a:ext uri="{FF2B5EF4-FFF2-40B4-BE49-F238E27FC236}">
                <a16:creationId xmlns:a16="http://schemas.microsoft.com/office/drawing/2014/main" id="{FAD426F9-7824-0803-BFD9-2DA07FACD3A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5126" y="5352148"/>
            <a:ext cx="1733550" cy="693420"/>
          </a:xfrm>
          <a:prstGeom prst="rect">
            <a:avLst/>
          </a:prstGeom>
        </p:spPr>
      </p:pic>
      <p:pic>
        <p:nvPicPr>
          <p:cNvPr id="34" name="Picture 33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E66C2235-3D76-FB96-4FEE-86BC6AD055B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196" y="5230293"/>
            <a:ext cx="3771880" cy="937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647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6" name="Rectangle 2055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8" name="Rectangle 2057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134ABB3-EE9B-05E6-E5E3-59B08CABB2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24600" y="1524000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US" sz="2000" dirty="0">
                <a:solidFill>
                  <a:schemeClr val="tx2"/>
                </a:solidFill>
              </a:rPr>
              <a:t>Scan the QR code to submit </a:t>
            </a:r>
            <a:r>
              <a:rPr lang="en-US" sz="2000">
                <a:solidFill>
                  <a:schemeClr val="tx2"/>
                </a:solidFill>
              </a:rPr>
              <a:t>session evaluations.</a:t>
            </a:r>
            <a:endParaRPr lang="en-US" sz="2000" dirty="0">
              <a:solidFill>
                <a:schemeClr val="tx2"/>
              </a:solidFill>
            </a:endParaRPr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8099A848-52AC-94D5-A1A6-BF72EC182F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8732" y="6167590"/>
            <a:ext cx="1530068" cy="44372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grpSp>
        <p:nvGrpSpPr>
          <p:cNvPr id="2060" name="Group 2059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2061" name="Freeform: Shape 2060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62" name="Freeform: Shape 2061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63" name="Freeform: Shape 2062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EBA3EB57-8E07-780C-232F-26D3BBD12D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85800" y="1724051"/>
            <a:ext cx="3938531" cy="3409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708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31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Aptos</vt:lpstr>
      <vt:lpstr>Arial</vt:lpstr>
      <vt:lpstr>Berlin Sans FB</vt:lpstr>
      <vt:lpstr>Calibri</vt:lpstr>
      <vt:lpstr>Calibri Light</vt:lpstr>
      <vt:lpstr>Office Theme</vt:lpstr>
      <vt:lpstr>Custom Design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Kenny Neal</dc:creator>
  <cp:lastModifiedBy>Kenny Neal</cp:lastModifiedBy>
  <cp:revision>5</cp:revision>
  <dcterms:created xsi:type="dcterms:W3CDTF">2023-07-23T23:39:02Z</dcterms:created>
  <dcterms:modified xsi:type="dcterms:W3CDTF">2025-07-21T16:14:52Z</dcterms:modified>
</cp:coreProperties>
</file>