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9" r:id="rId2"/>
    <p:sldId id="261" r:id="rId3"/>
    <p:sldId id="263" r:id="rId4"/>
    <p:sldId id="264" r:id="rId5"/>
    <p:sldId id="265" r:id="rId6"/>
    <p:sldId id="257" r:id="rId7"/>
    <p:sldId id="260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custShowLst>
    <p:custShow name="Pre-Raffle" id="0">
      <p:sldLst>
        <p:sld r:id="rId2"/>
        <p:sld r:id="rId3"/>
        <p:sld r:id="rId4"/>
        <p:sld r:id="rId5"/>
        <p:sld r:id="rId6"/>
        <p:sld r:id="rId7"/>
      </p:sldLst>
    </p:custShow>
    <p:custShow name="Raffle" id="1">
      <p:sldLst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-Raffle" id="{B2864E46-68ED-4AB8-AA67-6D9804CD7227}">
          <p14:sldIdLst>
            <p14:sldId id="259"/>
            <p14:sldId id="261"/>
            <p14:sldId id="263"/>
            <p14:sldId id="264"/>
            <p14:sldId id="265"/>
            <p14:sldId id="257"/>
          </p14:sldIdLst>
        </p14:section>
        <p14:section name="Raffle" id="{26A013BC-1E3F-4119-84D3-1842631C970C}">
          <p14:sldIdLst>
            <p14:sldId id="260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custShow id="0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AB39"/>
    <a:srgbClr val="38761D"/>
    <a:srgbClr val="ED8531"/>
    <a:srgbClr val="229A9C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>
      <p:cViewPr varScale="1">
        <p:scale>
          <a:sx n="62" d="100"/>
          <a:sy n="62" d="100"/>
        </p:scale>
        <p:origin x="102" y="2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3F20-A6D2-3BDB-01AE-396AF396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1829-38BE-D9BE-557A-101D67CC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A550-A8DD-8790-E808-7CCEA8C1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FB50-14B9-E794-8A84-0423EEFF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C493-BBC5-9C0E-1F17-5C110B4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2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3DB7-23AA-2AEC-8EFC-1A588B0C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B23F-C32F-CD80-1324-D0FA7B4D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0B94-371A-79FD-1AB6-75BF33CA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12AE-BDE8-480E-2A6B-24BE169E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24E0C-44E6-6B99-01A2-C232887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AC602-616D-E755-7896-AA5A68AC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65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36C-F2E9-9A57-BA12-0082D66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F72A7-C13F-F719-90EC-741BA1C23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9A82-F722-A01E-72AD-35579BBB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57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3764-6865-FFC7-FA85-A3C6ADC2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7973-E185-ED92-2680-9D5C507D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87EB-E0EE-2029-CDD2-479D1005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64A6-EA72-7072-2F70-E7F37DBA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82A9-A9E9-2388-82CA-BA777539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6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B27B3-16A2-C362-CCFC-B41FB35F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14399"/>
            <a:ext cx="2628900" cy="526256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BEB4-2949-4DCD-ABB9-EF2EA670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14399"/>
            <a:ext cx="7734300" cy="5262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B99E-BA08-96DD-B910-DF5570A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2E2E-45F8-5699-B39B-47E4055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CA4F-2894-126C-6711-C7B621FE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5420-110C-1B7E-AC41-E85383F7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4BDA-CE8A-3A17-E0D8-5A29FBC5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8B1E-C3ED-E965-6FAA-88F06D3E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6156-08E8-94AD-982A-5A65A6AB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48D6-60D8-6070-4C22-F24D938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 He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4BDA-CE8A-3A17-E0D8-5A29FBC5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38201"/>
            <a:ext cx="115062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6156-08E8-94AD-982A-5A65A6AB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78176"/>
            <a:ext cx="11506200" cy="646331"/>
          </a:xfrm>
          <a:prstGeom prst="rect">
            <a:avLst/>
          </a:prstGeom>
        </p:spPr>
        <p:txBody>
          <a:bodyPr wrap="square" anchor="ctr" anchorCtr="1">
            <a:sp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3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047C-69C3-3E7D-4BCC-C69F4F17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9A9B-ACE3-E111-2738-A5038B7D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7BF4-97A5-A98A-3A0B-F23238EF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4C6C-FB5A-B120-47E2-519E63FC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9ED1-EF32-C2ED-8A3E-7D6AC3C5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7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CCC2-A0D5-673F-9124-4E754F44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990601"/>
            <a:ext cx="57912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EFD5B-4A5B-8C59-B998-CAD59E81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90601"/>
            <a:ext cx="57912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B6D-D8D1-9A3D-73B8-8D90E4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406635"/>
            <a:ext cx="184731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8F897F-06EF-9662-6E9D-3D9FC4EEC79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28600" y="3728323"/>
            <a:ext cx="57912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08749F7-E82E-830E-7877-C9DB83E765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72200" y="3728323"/>
            <a:ext cx="57912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656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CCC2-A0D5-673F-9124-4E754F44E599}"/>
              </a:ext>
            </a:extLst>
          </p:cNvPr>
          <p:cNvSpPr>
            <a:spLocks noGrp="1" noChangeAspect="1"/>
          </p:cNvSpPr>
          <p:nvPr>
            <p:ph sz="half" idx="1"/>
          </p:nvPr>
        </p:nvSpPr>
        <p:spPr>
          <a:xfrm>
            <a:off x="838200" y="898116"/>
            <a:ext cx="3268979" cy="263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B6D-D8D1-9A3D-73B8-8D90E4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416675"/>
            <a:ext cx="105156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0D03E7-FEA1-1758-FDC2-0E0A8E85274D}"/>
              </a:ext>
            </a:extLst>
          </p:cNvPr>
          <p:cNvSpPr>
            <a:spLocks noGrp="1" noChangeAspect="1"/>
          </p:cNvSpPr>
          <p:nvPr>
            <p:ph sz="half" idx="12"/>
          </p:nvPr>
        </p:nvSpPr>
        <p:spPr>
          <a:xfrm>
            <a:off x="838200" y="3623144"/>
            <a:ext cx="3298699" cy="270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57464FF-A37F-960A-6C0A-174C1386FCBB}"/>
              </a:ext>
            </a:extLst>
          </p:cNvPr>
          <p:cNvSpPr>
            <a:spLocks noGrp="1" noChangeAspect="1"/>
          </p:cNvSpPr>
          <p:nvPr>
            <p:ph sz="half" idx="13"/>
          </p:nvPr>
        </p:nvSpPr>
        <p:spPr>
          <a:xfrm>
            <a:off x="4610100" y="895533"/>
            <a:ext cx="3268979" cy="263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7B8E632-DDAE-75EA-C221-5800F96AB30A}"/>
              </a:ext>
            </a:extLst>
          </p:cNvPr>
          <p:cNvSpPr>
            <a:spLocks noGrp="1" noChangeAspect="1"/>
          </p:cNvSpPr>
          <p:nvPr>
            <p:ph sz="half" idx="14"/>
          </p:nvPr>
        </p:nvSpPr>
        <p:spPr>
          <a:xfrm>
            <a:off x="4610100" y="3620561"/>
            <a:ext cx="3298699" cy="270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BD654C1-4A93-9025-397C-C59EA29E6D81}"/>
              </a:ext>
            </a:extLst>
          </p:cNvPr>
          <p:cNvSpPr>
            <a:spLocks noGrp="1" noChangeAspect="1"/>
          </p:cNvSpPr>
          <p:nvPr>
            <p:ph sz="half" idx="15"/>
          </p:nvPr>
        </p:nvSpPr>
        <p:spPr>
          <a:xfrm>
            <a:off x="8382000" y="895533"/>
            <a:ext cx="3268979" cy="26381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2E47B1-9A21-79C3-77EE-F5FA90EFAE39}"/>
              </a:ext>
            </a:extLst>
          </p:cNvPr>
          <p:cNvSpPr>
            <a:spLocks noGrp="1" noChangeAspect="1"/>
          </p:cNvSpPr>
          <p:nvPr>
            <p:ph sz="half" idx="16"/>
          </p:nvPr>
        </p:nvSpPr>
        <p:spPr>
          <a:xfrm>
            <a:off x="8382000" y="3620561"/>
            <a:ext cx="3298699" cy="27066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81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C6FC-75AA-88F2-26CF-4C1AABA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FF03-DCCA-0BEA-5623-3C104C8D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C15B-3BDC-F89C-CBCC-AEB8CA30F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E9E48-E4EB-1E45-F121-5E3DC92C9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01E4-6A68-125B-2B24-E186E22A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806E-5C8A-BE9E-EF1E-CF4FC31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5E719-D081-43FE-37F1-294F532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C47B-56C5-1899-975E-9BCD798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2-731F-1552-A383-2FB809A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10515600" cy="852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0A37-9F73-72F2-8CCE-C253DF7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68903-B459-33DD-76E1-D5EDCCE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86F1-F29E-9315-92B8-D7B8F92F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5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81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alphaModFix amt="5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3C8921-F115-B17E-4524-9A906DA278E6}"/>
              </a:ext>
            </a:extLst>
          </p:cNvPr>
          <p:cNvSpPr/>
          <p:nvPr userDrawn="1"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2C24-CD22-A16E-B2CD-7A10A897AFC5}"/>
              </a:ext>
            </a:extLst>
          </p:cNvPr>
          <p:cNvSpPr/>
          <p:nvPr userDrawn="1"/>
        </p:nvSpPr>
        <p:spPr>
          <a:xfrm>
            <a:off x="0" y="0"/>
            <a:ext cx="12192000" cy="769455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Box 37">
            <a:extLst>
              <a:ext uri="{FF2B5EF4-FFF2-40B4-BE49-F238E27FC236}">
                <a16:creationId xmlns:a16="http://schemas.microsoft.com/office/drawing/2014/main" id="{90C05088-64F6-E105-89E4-71DCA6248A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</p:spTree>
    <p:extLst>
      <p:ext uri="{BB962C8B-B14F-4D97-AF65-F5344CB8AC3E}">
        <p14:creationId xmlns:p14="http://schemas.microsoft.com/office/powerpoint/2010/main" val="184094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73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A0E1-D229-B121-D07F-AEC3387F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5F8060-7B79-BA04-C650-66186E7CD102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74E48-46DE-9DA7-2407-7E3DD3813EBF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951BC399-480C-D44F-E719-CBD28495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982B13-40D3-EB4A-7A37-079A5944CC12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Global and Facility Sponsors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10" name="Content Placeholder 9" descr="A black background with white text&#10;&#10;Microsoft | AMD">
            <a:extLst>
              <a:ext uri="{FF2B5EF4-FFF2-40B4-BE49-F238E27FC236}">
                <a16:creationId xmlns:a16="http://schemas.microsoft.com/office/drawing/2014/main" id="{CCF16594-6376-F217-EDF9-3911D21A6E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864364"/>
            <a:ext cx="5791200" cy="1438835"/>
          </a:xfrm>
        </p:spPr>
      </p:pic>
      <p:pic>
        <p:nvPicPr>
          <p:cNvPr id="13" name="Content Placeholder 12" descr="A purple text on a black background&#10;&#10;LSU Stevenson Department of Entrepreneurship and Information Systems">
            <a:extLst>
              <a:ext uri="{FF2B5EF4-FFF2-40B4-BE49-F238E27FC236}">
                <a16:creationId xmlns:a16="http://schemas.microsoft.com/office/drawing/2014/main" id="{0C1CC430-9D53-9AC5-A47C-0B197221B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63574"/>
            <a:ext cx="5791200" cy="2840414"/>
          </a:xfrm>
        </p:spPr>
      </p:pic>
    </p:spTree>
    <p:extLst>
      <p:ext uri="{BB962C8B-B14F-4D97-AF65-F5344CB8AC3E}">
        <p14:creationId xmlns:p14="http://schemas.microsoft.com/office/powerpoint/2010/main" val="2623647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52"/>
    </mc:Choice>
    <mc:Fallback>
      <p:transition spd="slow" advTm="55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8ECF0-4DD2-1FA8-8189-26A71C5D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C8BD815-33D5-F425-274F-EF16C664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Platinum Sponsor</a:t>
            </a:r>
          </a:p>
        </p:txBody>
      </p:sp>
      <p:pic>
        <p:nvPicPr>
          <p:cNvPr id="5" name="Content Placeholder 4" descr="A red letters on a black background&#10;&#10;AI-generated content may be incorrect.">
            <a:extLst>
              <a:ext uri="{FF2B5EF4-FFF2-40B4-BE49-F238E27FC236}">
                <a16:creationId xmlns:a16="http://schemas.microsoft.com/office/drawing/2014/main" id="{92470216-7604-B08A-A423-30D467280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88718"/>
            <a:ext cx="10058400" cy="4680563"/>
          </a:xfrm>
        </p:spPr>
      </p:pic>
    </p:spTree>
    <p:extLst>
      <p:ext uri="{BB962C8B-B14F-4D97-AF65-F5344CB8AC3E}">
        <p14:creationId xmlns:p14="http://schemas.microsoft.com/office/powerpoint/2010/main" val="1607223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1E485-59A8-29D9-9C33-E4B8239D9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4D15C51-2EC1-E16D-5162-47B0FE8F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Gold Sponsor</a:t>
            </a:r>
          </a:p>
        </p:txBody>
      </p:sp>
      <p:pic>
        <p:nvPicPr>
          <p:cNvPr id="6" name="Content Placeholder 5" descr="A logo for a company&#10;&#10;AI-generated content may be incorrect.">
            <a:extLst>
              <a:ext uri="{FF2B5EF4-FFF2-40B4-BE49-F238E27FC236}">
                <a16:creationId xmlns:a16="http://schemas.microsoft.com/office/drawing/2014/main" id="{7A979A78-EDF4-D0FF-9940-737A05078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783834"/>
            <a:ext cx="5029200" cy="5290332"/>
          </a:xfrm>
        </p:spPr>
      </p:pic>
    </p:spTree>
    <p:extLst>
      <p:ext uri="{BB962C8B-B14F-4D97-AF65-F5344CB8AC3E}">
        <p14:creationId xmlns:p14="http://schemas.microsoft.com/office/powerpoint/2010/main" val="226639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768C5-47AE-CFE4-CE29-658B84CC7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BBC76AF-086A-1250-456A-22E4BA4A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Gold Sponsor</a:t>
            </a:r>
          </a:p>
        </p:txBody>
      </p:sp>
      <p:pic>
        <p:nvPicPr>
          <p:cNvPr id="5" name="Content Placeholder 4" descr="A logo with a circle and a circle in the middle&#10;&#10;AI-generated content may be incorrect.">
            <a:extLst>
              <a:ext uri="{FF2B5EF4-FFF2-40B4-BE49-F238E27FC236}">
                <a16:creationId xmlns:a16="http://schemas.microsoft.com/office/drawing/2014/main" id="{B67EF3E9-4083-3F26-795B-18E3D6E90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964692"/>
            <a:ext cx="7040880" cy="4928616"/>
          </a:xfrm>
        </p:spPr>
      </p:pic>
    </p:spTree>
    <p:extLst>
      <p:ext uri="{BB962C8B-B14F-4D97-AF65-F5344CB8AC3E}">
        <p14:creationId xmlns:p14="http://schemas.microsoft.com/office/powerpoint/2010/main" val="88508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B597E-D3CF-D331-1DFA-9E67B9EF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9D87DA5-C58B-7653-ED1C-A8A7716D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Gold Sponsor</a:t>
            </a:r>
          </a:p>
        </p:txBody>
      </p:sp>
      <p:pic>
        <p:nvPicPr>
          <p:cNvPr id="6" name="Content Placeholder 5" descr="A black and grey logo&#10;&#10;AI-generated content may be incorrect.">
            <a:extLst>
              <a:ext uri="{FF2B5EF4-FFF2-40B4-BE49-F238E27FC236}">
                <a16:creationId xmlns:a16="http://schemas.microsoft.com/office/drawing/2014/main" id="{DA10CEEF-FFA3-77C5-2D6F-823ABC4C1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87296"/>
            <a:ext cx="10058400" cy="2883408"/>
          </a:xfrm>
        </p:spPr>
      </p:pic>
    </p:spTree>
    <p:extLst>
      <p:ext uri="{BB962C8B-B14F-4D97-AF65-F5344CB8AC3E}">
        <p14:creationId xmlns:p14="http://schemas.microsoft.com/office/powerpoint/2010/main" val="95769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F89F9-534D-1A3F-5879-0D0EB6620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0E1BA1E-7759-28C4-1DAD-38F41622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Gold Sponsor</a:t>
            </a:r>
          </a:p>
        </p:txBody>
      </p:sp>
      <p:pic>
        <p:nvPicPr>
          <p:cNvPr id="5" name="Content Placeholder 4" descr="A yellow and brown text">
            <a:extLst>
              <a:ext uri="{FF2B5EF4-FFF2-40B4-BE49-F238E27FC236}">
                <a16:creationId xmlns:a16="http://schemas.microsoft.com/office/drawing/2014/main" id="{E88B9A9D-3146-BFE3-9BFB-218EDA726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721223"/>
            <a:ext cx="10058400" cy="1415553"/>
          </a:xfrm>
        </p:spPr>
      </p:pic>
    </p:spTree>
    <p:extLst>
      <p:ext uri="{BB962C8B-B14F-4D97-AF65-F5344CB8AC3E}">
        <p14:creationId xmlns:p14="http://schemas.microsoft.com/office/powerpoint/2010/main" val="74744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725B3-AE83-5218-FE49-29126465E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C16B7EB-CE0A-82DA-2BCB-FC2FECD7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6" name="Content Placeholder 5" descr="A black rectangle with white lines&#10;&#10;AI-generated content may be incorrect.">
            <a:extLst>
              <a:ext uri="{FF2B5EF4-FFF2-40B4-BE49-F238E27FC236}">
                <a16:creationId xmlns:a16="http://schemas.microsoft.com/office/drawing/2014/main" id="{91761B7D-2F41-C5E1-8E55-0AFAA81CC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580" y="818060"/>
            <a:ext cx="8321040" cy="5221880"/>
          </a:xfrm>
        </p:spPr>
      </p:pic>
    </p:spTree>
    <p:extLst>
      <p:ext uri="{BB962C8B-B14F-4D97-AF65-F5344CB8AC3E}">
        <p14:creationId xmlns:p14="http://schemas.microsoft.com/office/powerpoint/2010/main" val="109143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1DC6B-AB9B-A77B-61DA-E6A0AC5CE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FC88647-5774-81CA-D584-2B19EB7E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5" name="Content Placeholder 4" descr="A blue and black logo&#10;&#10;AI-generated content may be incorrect.">
            <a:extLst>
              <a:ext uri="{FF2B5EF4-FFF2-40B4-BE49-F238E27FC236}">
                <a16:creationId xmlns:a16="http://schemas.microsoft.com/office/drawing/2014/main" id="{452BFE52-9A3E-6B4F-6BD3-88D0E7F6C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914400"/>
            <a:ext cx="10058400" cy="5029200"/>
          </a:xfrm>
        </p:spPr>
      </p:pic>
    </p:spTree>
    <p:extLst>
      <p:ext uri="{BB962C8B-B14F-4D97-AF65-F5344CB8AC3E}">
        <p14:creationId xmlns:p14="http://schemas.microsoft.com/office/powerpoint/2010/main" val="1818904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6FBCE-D291-1E7E-B8C4-BF211377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F6076E6-5B68-24C3-7933-24091BBE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6" name="Content Placeholder 5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E719CB6-7809-AE06-8B41-115BADCEA3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1409401"/>
            <a:ext cx="10058400" cy="4039198"/>
          </a:xfrm>
        </p:spPr>
      </p:pic>
    </p:spTree>
    <p:extLst>
      <p:ext uri="{BB962C8B-B14F-4D97-AF65-F5344CB8AC3E}">
        <p14:creationId xmlns:p14="http://schemas.microsoft.com/office/powerpoint/2010/main" val="1033424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8ACD5-9FD2-30CA-D6D5-F194EA670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42E821-6607-B348-253D-7F46CCF5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5" name="Content Placeholder 4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CF518DA1-2D5B-EC94-4590-62E34F577D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2269926"/>
            <a:ext cx="10058400" cy="2318147"/>
          </a:xfrm>
        </p:spPr>
      </p:pic>
    </p:spTree>
    <p:extLst>
      <p:ext uri="{BB962C8B-B14F-4D97-AF65-F5344CB8AC3E}">
        <p14:creationId xmlns:p14="http://schemas.microsoft.com/office/powerpoint/2010/main" val="894717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5EA9-C71D-B341-1021-D5A531B14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76436C8-2113-58EF-CA5B-EC4048F3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Silver Sponsor</a:t>
            </a:r>
          </a:p>
        </p:txBody>
      </p:sp>
      <p:pic>
        <p:nvPicPr>
          <p:cNvPr id="6" name="Content Placeholder 5" descr="A close-up of a logo&#10;&#10;AI-generated content may be incorrect.">
            <a:extLst>
              <a:ext uri="{FF2B5EF4-FFF2-40B4-BE49-F238E27FC236}">
                <a16:creationId xmlns:a16="http://schemas.microsoft.com/office/drawing/2014/main" id="{26850FC8-9800-4E68-BF6C-00B64DA33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57248"/>
            <a:ext cx="10058400" cy="2543503"/>
          </a:xfrm>
        </p:spPr>
      </p:pic>
    </p:spTree>
    <p:extLst>
      <p:ext uri="{BB962C8B-B14F-4D97-AF65-F5344CB8AC3E}">
        <p14:creationId xmlns:p14="http://schemas.microsoft.com/office/powerpoint/2010/main" val="2626215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CFBDF-37EB-1EC7-2642-9CEF5E710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C8A3057-F8C8-5CE1-9E6D-CA1104670141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94CEB5-B00F-31AD-4EB8-0FE4249FCC80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67DAB696-A3A9-C739-9013-C93178787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992616-2C5C-C2B9-EA65-8FBE4D64E333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Platinum Sponsors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8" name="Content Placeholder 7" descr="A black letter with a white background&#10;&#10;Excella">
            <a:extLst>
              <a:ext uri="{FF2B5EF4-FFF2-40B4-BE49-F238E27FC236}">
                <a16:creationId xmlns:a16="http://schemas.microsoft.com/office/drawing/2014/main" id="{C303517A-6A7A-9A33-A038-9EF6DCA004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50314"/>
            <a:ext cx="5791200" cy="1071372"/>
          </a:xfrm>
        </p:spPr>
      </p:pic>
      <p:pic>
        <p:nvPicPr>
          <p:cNvPr id="11" name="Content Placeholder 10" descr="A logo with text on it&#10;&#10;Envoc">
            <a:extLst>
              <a:ext uri="{FF2B5EF4-FFF2-40B4-BE49-F238E27FC236}">
                <a16:creationId xmlns:a16="http://schemas.microsoft.com/office/drawing/2014/main" id="{CDB71A2E-4D91-5E3C-E665-B45E985CDD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049579"/>
            <a:ext cx="5791200" cy="2472842"/>
          </a:xfrm>
        </p:spPr>
      </p:pic>
      <p:pic>
        <p:nvPicPr>
          <p:cNvPr id="16" name="Content Placeholder 15" descr="A blue and white logo&#10;&#10;AI-generated content may be incorrect.">
            <a:extLst>
              <a:ext uri="{FF2B5EF4-FFF2-40B4-BE49-F238E27FC236}">
                <a16:creationId xmlns:a16="http://schemas.microsoft.com/office/drawing/2014/main" id="{77CE9193-92A0-6050-9E61-519E8FB30B80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3983038"/>
            <a:ext cx="5080000" cy="2082800"/>
          </a:xfrm>
        </p:spPr>
      </p:pic>
      <p:pic>
        <p:nvPicPr>
          <p:cNvPr id="19" name="Content Placeholder 18" descr="A red letters on a black background&#10;&#10;AI-generated content may be incorrect.">
            <a:extLst>
              <a:ext uri="{FF2B5EF4-FFF2-40B4-BE49-F238E27FC236}">
                <a16:creationId xmlns:a16="http://schemas.microsoft.com/office/drawing/2014/main" id="{191BDF4E-6996-0B95-FF1A-FB8467CE216A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76" y="4134420"/>
            <a:ext cx="3825248" cy="1780036"/>
          </a:xfrm>
        </p:spPr>
      </p:pic>
    </p:spTree>
    <p:extLst>
      <p:ext uri="{BB962C8B-B14F-4D97-AF65-F5344CB8AC3E}">
        <p14:creationId xmlns:p14="http://schemas.microsoft.com/office/powerpoint/2010/main" val="412522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48"/>
    </mc:Choice>
    <mc:Fallback>
      <p:transition spd="slow" advTm="614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B6B4-0A7D-BFEF-7B64-21B68D5A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D4FCA66-148E-F5AC-D528-B5CB5E21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Bronze Sponsor</a:t>
            </a:r>
          </a:p>
        </p:txBody>
      </p:sp>
      <p:pic>
        <p:nvPicPr>
          <p:cNvPr id="5" name="Content Placeholder 4" descr="A blue text with a black background&#10;&#10;AI-generated content may be incorrect.">
            <a:extLst>
              <a:ext uri="{FF2B5EF4-FFF2-40B4-BE49-F238E27FC236}">
                <a16:creationId xmlns:a16="http://schemas.microsoft.com/office/drawing/2014/main" id="{97AEA197-F4B5-99AA-7CAC-8BEC4A396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17320"/>
            <a:ext cx="10058400" cy="4023360"/>
          </a:xfrm>
        </p:spPr>
      </p:pic>
    </p:spTree>
    <p:extLst>
      <p:ext uri="{BB962C8B-B14F-4D97-AF65-F5344CB8AC3E}">
        <p14:creationId xmlns:p14="http://schemas.microsoft.com/office/powerpoint/2010/main" val="1532239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2258E-8126-4954-271A-6B0D6854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F55737D-EB92-B716-DACD-2AE0FEBE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endParaRPr lang="en-US" sz="4000" dirty="0"/>
          </a:p>
        </p:txBody>
      </p:sp>
      <p:pic>
        <p:nvPicPr>
          <p:cNvPr id="6" name="Content Placeholder 5" descr="A red and black logo&#10;&#10;AI-generated content may be incorrect.">
            <a:extLst>
              <a:ext uri="{FF2B5EF4-FFF2-40B4-BE49-F238E27FC236}">
                <a16:creationId xmlns:a16="http://schemas.microsoft.com/office/drawing/2014/main" id="{2484F858-B257-43AD-B5E6-F3F076992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69634"/>
            <a:ext cx="10058400" cy="2918732"/>
          </a:xfrm>
        </p:spPr>
      </p:pic>
    </p:spTree>
    <p:extLst>
      <p:ext uri="{BB962C8B-B14F-4D97-AF65-F5344CB8AC3E}">
        <p14:creationId xmlns:p14="http://schemas.microsoft.com/office/powerpoint/2010/main" val="382936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BA830B-B783-467D-37A3-DF545788502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44739F67-2B4C-9B76-3AAB-ABDD00D5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45353"/>
            <a:ext cx="10812464" cy="687731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Gold Sponsors</a:t>
            </a:r>
          </a:p>
        </p:txBody>
      </p:sp>
      <p:pic>
        <p:nvPicPr>
          <p:cNvPr id="34" name="Content Placeholder 33" descr="A logo with a logo on it&#10;&#10;AI-generated content may be incorrect.">
            <a:extLst>
              <a:ext uri="{FF2B5EF4-FFF2-40B4-BE49-F238E27FC236}">
                <a16:creationId xmlns:a16="http://schemas.microsoft.com/office/drawing/2014/main" id="{9A083FFE-003D-090E-78AF-AE3A486437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32989"/>
            <a:ext cx="3268663" cy="1969497"/>
          </a:xfrm>
        </p:spPr>
      </p:pic>
      <p:pic>
        <p:nvPicPr>
          <p:cNvPr id="36" name="Content Placeholder 35" descr="A logo for a company&#10;&#10;AI-generated content may be incorrect.">
            <a:extLst>
              <a:ext uri="{FF2B5EF4-FFF2-40B4-BE49-F238E27FC236}">
                <a16:creationId xmlns:a16="http://schemas.microsoft.com/office/drawing/2014/main" id="{E7EB0CB6-6E7D-268C-7032-E47D3AC29D66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36" y="895350"/>
            <a:ext cx="2508191" cy="2638425"/>
          </a:xfrm>
        </p:spPr>
      </p:pic>
      <p:pic>
        <p:nvPicPr>
          <p:cNvPr id="38" name="Content Placeholder 37" descr="A logo with a circle and a circle in the middle&#10;&#10;AI-generated content may be incorrect.">
            <a:extLst>
              <a:ext uri="{FF2B5EF4-FFF2-40B4-BE49-F238E27FC236}">
                <a16:creationId xmlns:a16="http://schemas.microsoft.com/office/drawing/2014/main" id="{981A8E16-1159-A0DD-606F-F1468050DB86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581" y="1214437"/>
            <a:ext cx="2857500" cy="2000250"/>
          </a:xfrm>
        </p:spPr>
      </p:pic>
      <p:pic>
        <p:nvPicPr>
          <p:cNvPr id="40" name="Content Placeholder 39" descr="A black and grey logo&#10;&#10;AI-generated content may be incorrect.">
            <a:extLst>
              <a:ext uri="{FF2B5EF4-FFF2-40B4-BE49-F238E27FC236}">
                <a16:creationId xmlns:a16="http://schemas.microsoft.com/office/drawing/2014/main" id="{133A64F2-B2E9-DE64-E348-11E7DF1242AC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03187"/>
            <a:ext cx="3298825" cy="945663"/>
          </a:xfrm>
        </p:spPr>
      </p:pic>
      <p:pic>
        <p:nvPicPr>
          <p:cNvPr id="42" name="Content Placeholder 41" descr="A yellow and brown text&#10;&#10;AI-generated content may be incorrect.">
            <a:extLst>
              <a:ext uri="{FF2B5EF4-FFF2-40B4-BE49-F238E27FC236}">
                <a16:creationId xmlns:a16="http://schemas.microsoft.com/office/drawing/2014/main" id="{15FE2B89-4BD8-B75F-78C0-6C067B325F4C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742304"/>
            <a:ext cx="3298825" cy="464254"/>
          </a:xfrm>
        </p:spPr>
      </p:pic>
    </p:spTree>
    <p:extLst>
      <p:ext uri="{BB962C8B-B14F-4D97-AF65-F5344CB8AC3E}">
        <p14:creationId xmlns:p14="http://schemas.microsoft.com/office/powerpoint/2010/main" val="2844079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233"/>
    </mc:Choice>
    <mc:Fallback>
      <p:transition spd="slow" advTm="62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C4FAA-2B83-4F57-A083-5A9FC0582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black rectangle with white lines&#10;&#10;AI-generated content may be incorrect.">
            <a:extLst>
              <a:ext uri="{FF2B5EF4-FFF2-40B4-BE49-F238E27FC236}">
                <a16:creationId xmlns:a16="http://schemas.microsoft.com/office/drawing/2014/main" id="{F1FD54C9-BF7D-4C27-922D-48DF51E0C5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650" y="1558257"/>
            <a:ext cx="2083550" cy="1307534"/>
          </a:xfrm>
        </p:spPr>
      </p:pic>
      <p:pic>
        <p:nvPicPr>
          <p:cNvPr id="19" name="Content Placeholder 18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ABB1083D-0372-4E6D-6FA5-D3D8046DADA7}"/>
              </a:ext>
            </a:extLst>
          </p:cNvPr>
          <p:cNvPicPr>
            <a:picLocks noGrp="1" noChangeAspect="1"/>
          </p:cNvPicPr>
          <p:nvPr>
            <p:ph sz="half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95881"/>
            <a:ext cx="3298825" cy="760276"/>
          </a:xfrm>
        </p:spPr>
      </p:pic>
      <p:pic>
        <p:nvPicPr>
          <p:cNvPr id="15" name="Content Placeholder 14" descr="A blue and black logo&#10;&#10;AI-generated content may be incorrect.">
            <a:extLst>
              <a:ext uri="{FF2B5EF4-FFF2-40B4-BE49-F238E27FC236}">
                <a16:creationId xmlns:a16="http://schemas.microsoft.com/office/drawing/2014/main" id="{D80305FC-E5E4-7218-AD2B-45834310E385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231" y="1414462"/>
            <a:ext cx="3200400" cy="16002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2519C6-B3CA-450E-A5E7-8A6CE63AC8C4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7" name="Content Placeholder 1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7F21CBE5-2671-76E3-625B-9D4F7BD6D77F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1558256"/>
            <a:ext cx="3268663" cy="1312612"/>
          </a:xfrm>
        </p:spPr>
      </p:pic>
      <p:pic>
        <p:nvPicPr>
          <p:cNvPr id="21" name="Content Placeholder 20" descr="A close-up of a logo&#10;&#10;AI-generated content may be incorrect.">
            <a:extLst>
              <a:ext uri="{FF2B5EF4-FFF2-40B4-BE49-F238E27FC236}">
                <a16:creationId xmlns:a16="http://schemas.microsoft.com/office/drawing/2014/main" id="{ADD1778C-42B9-8E72-7EE3-F6EDE405577D}"/>
              </a:ext>
            </a:extLst>
          </p:cNvPr>
          <p:cNvPicPr>
            <a:picLocks noGrp="1" noChangeAspect="1"/>
          </p:cNvPicPr>
          <p:nvPr>
            <p:ph sz="half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708" y="4706207"/>
            <a:ext cx="2121408" cy="536448"/>
          </a:xfrm>
        </p:spPr>
      </p:pic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37EE947-AEB9-41EF-AEE6-F0EC95FA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45353"/>
            <a:ext cx="10812464" cy="687731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Silver Sponsors</a:t>
            </a:r>
          </a:p>
        </p:txBody>
      </p:sp>
    </p:spTree>
    <p:extLst>
      <p:ext uri="{BB962C8B-B14F-4D97-AF65-F5344CB8AC3E}">
        <p14:creationId xmlns:p14="http://schemas.microsoft.com/office/powerpoint/2010/main" val="3439934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861"/>
    </mc:Choice>
    <mc:Fallback>
      <p:transition spd="slow" advTm="58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FDE79-5191-81F5-E12E-5CBED5CF1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287D383-EF44-92A1-FBD4-76DE3F27BB1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055E37C2-3AC6-B64F-EC57-267E5749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45353"/>
            <a:ext cx="10812464" cy="687731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Bronze Sponsors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BA557-A2D5-3661-3BE3-28638EABBF7E}"/>
              </a:ext>
            </a:extLst>
          </p:cNvPr>
          <p:cNvSpPr>
            <a:spLocks noGrp="1"/>
          </p:cNvSpPr>
          <p:nvPr>
            <p:ph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A3B17D-AB35-B75F-063B-F2E7CC101E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6" name="Content Placeholder 15" descr="A blue text with a black background&#10;&#10;AI-generated content may be incorrect.">
            <a:extLst>
              <a:ext uri="{FF2B5EF4-FFF2-40B4-BE49-F238E27FC236}">
                <a16:creationId xmlns:a16="http://schemas.microsoft.com/office/drawing/2014/main" id="{105ABC9D-AD80-B42B-8F61-58B567432767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100" y="1560830"/>
            <a:ext cx="3268663" cy="1307465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3FA33F-90D9-A48A-A7CC-497F0A506D9D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D44680F-6CAD-7D1B-AD73-AAE9148B97EF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044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4"/>
    </mc:Choice>
    <mc:Fallback>
      <p:transition spd="slow" advTm="60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2292-F851-CE25-EAA1-A2B8557581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14400"/>
            <a:ext cx="10515600" cy="7921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Please complete you session evaluations</a:t>
            </a:r>
          </a:p>
        </p:txBody>
      </p:sp>
      <p:pic>
        <p:nvPicPr>
          <p:cNvPr id="7" name="Content Placeholder 6" descr="A qr code with a white background&#10;&#10;https://www.sqlsatbr.com/session-evaluations">
            <a:extLst>
              <a:ext uri="{FF2B5EF4-FFF2-40B4-BE49-F238E27FC236}">
                <a16:creationId xmlns:a16="http://schemas.microsoft.com/office/drawing/2014/main" id="{C219380F-61E4-1924-6761-7DAB9B3D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  <p:pic>
        <p:nvPicPr>
          <p:cNvPr id="2051" name="Picture 3" descr="Baton Rouge User Groups logo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431" y="5459076"/>
            <a:ext cx="1530068" cy="4437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050" name="Picture 2" descr="SQL Saturday Baton Rouge 2025 logo. A green alligator with white text and green circle&#10;&#10;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9200" y="1940772"/>
            <a:ext cx="3938531" cy="340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0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24"/>
    </mc:Choice>
    <mc:Fallback>
      <p:transition spd="slow" advTm="652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black letter with a white background&#10;&#10;AI-generated content may be incorrect.">
            <a:extLst>
              <a:ext uri="{FF2B5EF4-FFF2-40B4-BE49-F238E27FC236}">
                <a16:creationId xmlns:a16="http://schemas.microsoft.com/office/drawing/2014/main" id="{547C75EA-0829-38AE-1B47-26948DDEF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98598"/>
            <a:ext cx="10058400" cy="1860804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7EB6D7F-5A50-9155-1395-3AAE7130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Platinum Sponsor</a:t>
            </a:r>
          </a:p>
        </p:txBody>
      </p:sp>
    </p:spTree>
    <p:extLst>
      <p:ext uri="{BB962C8B-B14F-4D97-AF65-F5344CB8AC3E}">
        <p14:creationId xmlns:p14="http://schemas.microsoft.com/office/powerpoint/2010/main" val="313016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19E4-5AA5-F5E5-11DB-637CA92E0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8233500-810C-5186-5DA1-E0E4BF8C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Platinum Sponsor</a:t>
            </a:r>
          </a:p>
        </p:txBody>
      </p:sp>
      <p:pic>
        <p:nvPicPr>
          <p:cNvPr id="5" name="Content Placeholder 4" descr="A logo with text on it&#10;&#10;AI-generated content may be incorrect.">
            <a:extLst>
              <a:ext uri="{FF2B5EF4-FFF2-40B4-BE49-F238E27FC236}">
                <a16:creationId xmlns:a16="http://schemas.microsoft.com/office/drawing/2014/main" id="{70D14301-2E23-3357-74CF-A09E606E9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281531"/>
            <a:ext cx="10058400" cy="4294937"/>
          </a:xfrm>
        </p:spPr>
      </p:pic>
    </p:spTree>
    <p:extLst>
      <p:ext uri="{BB962C8B-B14F-4D97-AF65-F5344CB8AC3E}">
        <p14:creationId xmlns:p14="http://schemas.microsoft.com/office/powerpoint/2010/main" val="417258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6CD75-56CB-3FF2-A02F-9F47C3C01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59951A2-C9D3-FC22-EF30-48E4D82B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247400"/>
            <a:ext cx="11506200" cy="707886"/>
          </a:xfrm>
        </p:spPr>
        <p:txBody>
          <a:bodyPr/>
          <a:lstStyle/>
          <a:p>
            <a:r>
              <a:rPr lang="en-US" sz="4000" dirty="0"/>
              <a:t>Platinum Sponsor</a:t>
            </a:r>
          </a:p>
        </p:txBody>
      </p:sp>
      <p:pic>
        <p:nvPicPr>
          <p:cNvPr id="6" name="Content Placeholder 5" descr="A blue and white logo&#10;&#10;AI-generated content may be incorrect.">
            <a:extLst>
              <a:ext uri="{FF2B5EF4-FFF2-40B4-BE49-F238E27FC236}">
                <a16:creationId xmlns:a16="http://schemas.microsoft.com/office/drawing/2014/main" id="{AD49B46F-286C-6CF1-B3FF-451E8DE8C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67028"/>
            <a:ext cx="10058400" cy="4123944"/>
          </a:xfrm>
        </p:spPr>
      </p:pic>
    </p:spTree>
    <p:extLst>
      <p:ext uri="{BB962C8B-B14F-4D97-AF65-F5344CB8AC3E}">
        <p14:creationId xmlns:p14="http://schemas.microsoft.com/office/powerpoint/2010/main" val="28548671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BR Sponsor Slides - 2025.pptx" id="{3F4EA67C-2C22-4901-9EC2-0CFF444E3EA9}" vid="{8B52189E-153F-45BA-AE93-3C1B75D64F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SQLSatBR 2025 - Template</Template>
  <TotalTime>64</TotalTime>
  <Words>55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2</vt:i4>
      </vt:variant>
    </vt:vector>
  </HeadingPairs>
  <TitlesOfParts>
    <vt:vector size="28" baseType="lpstr">
      <vt:lpstr>Aptos</vt:lpstr>
      <vt:lpstr>Arial</vt:lpstr>
      <vt:lpstr>Berlin Sans FB</vt:lpstr>
      <vt:lpstr>Calibri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Please complete you session evaluations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Pre-Raffle</vt:lpstr>
      <vt:lpstr>Raffle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Neal</dc:creator>
  <cp:lastModifiedBy>Kenny Neal</cp:lastModifiedBy>
  <cp:revision>2</cp:revision>
  <dcterms:created xsi:type="dcterms:W3CDTF">2025-07-23T00:11:19Z</dcterms:created>
  <dcterms:modified xsi:type="dcterms:W3CDTF">2025-07-23T01:15:59Z</dcterms:modified>
</cp:coreProperties>
</file>