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8531"/>
    <a:srgbClr val="229A9C"/>
    <a:srgbClr val="C72C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9777BEF-B52D-4233-A2F8-9C74D3B53340}" v="1" dt="2024-07-24T21:31:20.07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>
      <p:cViewPr varScale="1">
        <p:scale>
          <a:sx n="107" d="100"/>
          <a:sy n="107" d="100"/>
        </p:scale>
        <p:origin x="76" y="2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812A2-BA0E-4022-8B99-492E73CBDA70}" type="datetimeFigureOut">
              <a:rPr lang="en-US" smtClean="0"/>
              <a:t>7/18/2025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6A0117-C677-4066-8C21-0E55B01FD1F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772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E766D-E292-F8D9-2719-107DB39AFF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E3698C-F1F2-3D17-23FD-EC7B0468E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491324-9160-E675-F6A3-E0BD4B457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3C7DF5-044A-406B-8FFF-0DDD724F8DE9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FED257-F2F9-75A6-D908-BF5302F73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826DA8-E261-04B4-DB17-D2E3ED8C14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116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B4BFC6-81D9-DC59-1F31-BEEAADAFC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E5026-EE30-6A0D-0F9B-3F67BADD91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426A5-4982-BCC7-D391-7DB0D0AB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5AE8A4-8F4B-4961-875C-96FC351CC633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F5396-02B6-673E-34F8-BD8DD819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6641E4-435E-9E80-1C98-8EA3B1880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7638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314E20-230F-1064-06C8-42D35FEFD7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663B8C-D779-12A7-525C-E8276530C9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27752-16BD-75FF-FFC2-8633E47EAA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EDFB3-CFB3-4FC0-807C-52111A144021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12225-61D6-71A4-C243-87B0B3E68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4C7BBB-AB7A-EB97-602F-22BAE6F0B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8741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A2C49-E5D7-A951-932C-6830298D78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9C07F2-0D4B-9C65-D30F-2B194C27B7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F79234-36A6-4D60-DC6D-95E688C88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3FB34-4C4E-4153-AB5A-43828B979C77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973CEE-A801-3B41-25C8-C354EB8A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473D97-1FDC-3135-8659-08034C736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8141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06274-23C6-641C-4CAE-34A939F7D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749EBB-4BDE-9D0A-D3ED-C8EF6E546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E2CD0E-5D78-3B1A-CE3A-27F262583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86528-A2ED-47D4-B96C-733C6D0735BE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428EE9-5F57-C4EE-D377-CC540AFCB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ED6CDE-7A66-1797-33F1-DF541742D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764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FF91A-06C4-D4A8-8C01-A9446E5607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C262C-7024-AA88-7170-1372E793CD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9C08A4-7705-7A67-5115-BE325B6150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0BDAA-2F77-339F-799B-282A39F1B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986CCB-0D62-4B3C-A601-C68CF8EC5E10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0D595-9F58-500F-B6C0-A3CEBD6E5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19FE58-2E50-A222-FC62-3C987171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5021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62F9E-2EED-5E69-C328-1DC1DBB92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93644-4398-304A-E07F-E9A7B2C36E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A0B25F0-20C8-1203-4571-4CEE07404C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DC8F7A-668C-7798-FB32-78CABFAD40F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733BB2D-5F07-0253-7303-2095505FD6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CC146B6-7C7C-0C8A-A68D-6DA4B1394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834C0-B99D-4884-B109-D5E5D9D6E9E1}" type="datetime1">
              <a:rPr lang="en-US" smtClean="0"/>
              <a:t>7/18/2025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C12CA4-BB63-1EB8-B185-D0F6A5A4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980A1E-8872-D81D-5213-649B9568D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301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195C22-ADA1-29B9-4229-AF8D3AA8C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EA584B-3227-8CEA-AF2C-7BD809D93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4495E1-E824-4659-A7D0-4EEFC469C102}" type="datetime1">
              <a:rPr lang="en-US" smtClean="0"/>
              <a:t>7/18/2025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1B635E-D58A-59DF-0FBD-AF1D0C965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30F8E5-F4C6-52EE-57C6-40F9976D6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46023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E2E4B76-8EA9-BD77-7E44-2E8CC5AEE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5C425B-16D2-4F61-A1BF-7F895807B8C1}" type="datetime1">
              <a:rPr lang="en-US" smtClean="0"/>
              <a:t>7/18/2025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E27FDE-8D96-1EF5-2B77-6A066061D2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BDEBDF-2B29-BA6F-7BF5-40BFEAF53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03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9C1D4-67F0-DB18-47C2-0F992E997A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51072E-0A09-FB4F-66B0-9BC6A3C219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3599771-3A72-2B67-7FD7-B17EB71E05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9C132C-3CFD-BFA7-CF9C-A758F28B5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34214E-46DE-4CE4-A77E-2DA69B60A470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B8452C-CD92-CC02-FCFD-871782AC8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D1C44E-93D2-924B-2602-270FA0556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618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9AD70F-A8D5-B191-AE62-A25B5E2323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814E41-7B0E-F6C1-F5DC-5352A74DE9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738388-7810-D295-8163-3D7E548E99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F08F24-8E46-8620-7522-969C8D983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3968-66EE-4CF6-B8FA-A8B1DA5C6DE5}" type="datetime1">
              <a:rPr lang="en-US" smtClean="0"/>
              <a:t>7/18/2025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38055A-4C76-BDE3-FFCF-3730DD6F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42FF27-3F6B-95B8-F6DF-47440EE2A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2877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FD97C2-9351-E48A-B229-E07AAAD63A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FCE503-C110-954A-1B0B-D206EC662C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108A5C-3B7E-045D-B1C6-D9D08943E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20A6BE-0E74-44EC-A1C2-C690BCB6B12D}" type="datetime1">
              <a:rPr lang="en-US" smtClean="0"/>
              <a:t>7/18/2025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2386CF-9252-3A53-3B36-6F1A7C5F05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Scan the QR code on the room poster to fill out session evaluations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2FDBA7-2884-7A99-A10C-FE63CC1538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962293-BBA2-4A7B-A9BF-DD60FF92D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869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5.png"/><Relationship Id="rId21" Type="http://schemas.openxmlformats.org/officeDocument/2006/relationships/image" Target="../media/image23.png"/><Relationship Id="rId7" Type="http://schemas.openxmlformats.org/officeDocument/2006/relationships/image" Target="../media/image9.png"/><Relationship Id="rId12" Type="http://schemas.openxmlformats.org/officeDocument/2006/relationships/image" Target="../media/image14.png"/><Relationship Id="rId17" Type="http://schemas.openxmlformats.org/officeDocument/2006/relationships/image" Target="../media/image19.jpg"/><Relationship Id="rId2" Type="http://schemas.openxmlformats.org/officeDocument/2006/relationships/image" Target="../media/image4.png"/><Relationship Id="rId16" Type="http://schemas.openxmlformats.org/officeDocument/2006/relationships/image" Target="../media/image18.jpg"/><Relationship Id="rId20" Type="http://schemas.openxmlformats.org/officeDocument/2006/relationships/image" Target="../media/image22.jp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11" Type="http://schemas.openxmlformats.org/officeDocument/2006/relationships/image" Target="../media/image13.jpg"/><Relationship Id="rId5" Type="http://schemas.openxmlformats.org/officeDocument/2006/relationships/image" Target="../media/image7.jpeg"/><Relationship Id="rId15" Type="http://schemas.openxmlformats.org/officeDocument/2006/relationships/image" Target="../media/image17.png"/><Relationship Id="rId23" Type="http://schemas.openxmlformats.org/officeDocument/2006/relationships/image" Target="../media/image25.jp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6.png"/><Relationship Id="rId9" Type="http://schemas.openxmlformats.org/officeDocument/2006/relationships/image" Target="../media/image11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6" name="Rectangle 2055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Rectangle 2057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6134ABB3-EE9B-05E6-E5E3-59B08CABB2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24600" y="1524000"/>
            <a:ext cx="4805691" cy="838831"/>
          </a:xfrm>
        </p:spPr>
        <p:txBody>
          <a:bodyPr anchor="b">
            <a:normAutofit/>
          </a:bodyPr>
          <a:lstStyle/>
          <a:p>
            <a:pPr algn="l"/>
            <a:r>
              <a:rPr lang="en-US" sz="2000" dirty="0">
                <a:solidFill>
                  <a:schemeClr val="tx2"/>
                </a:solidFill>
              </a:rPr>
              <a:t>Scan the QR code to submit </a:t>
            </a:r>
            <a:r>
              <a:rPr lang="en-US" sz="2000">
                <a:solidFill>
                  <a:schemeClr val="tx2"/>
                </a:solidFill>
              </a:rPr>
              <a:t>session evaluations.</a:t>
            </a:r>
            <a:endParaRPr lang="en-US" sz="2000" dirty="0">
              <a:solidFill>
                <a:schemeClr val="tx2"/>
              </a:solidFill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8099A848-52AC-94D5-A1A6-BF72EC182F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5742" y="3247859"/>
            <a:ext cx="4141760" cy="120111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grpSp>
        <p:nvGrpSpPr>
          <p:cNvPr id="2060" name="Group 2059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2061" name="Freeform: Shape 2060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2" name="Freeform: Shape 2061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063" name="Freeform: Shape 2062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2050" name="Picture 2" descr="Vertical SQL Saturday logo with text">
            <a:extLst>
              <a:ext uri="{FF2B5EF4-FFF2-40B4-BE49-F238E27FC236}">
                <a16:creationId xmlns:a16="http://schemas.microsoft.com/office/drawing/2014/main" id="{EBA3EB57-8E07-780C-232F-26D3BBD12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117" y="5643060"/>
            <a:ext cx="1251498" cy="1002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7A440F1-2236-41A2-CF85-35DDCB45D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51045" y="3124200"/>
            <a:ext cx="3352800" cy="335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086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94C9E510-304C-2914-DBEC-32718339BBFD}"/>
              </a:ext>
            </a:extLst>
          </p:cNvPr>
          <p:cNvSpPr/>
          <p:nvPr/>
        </p:nvSpPr>
        <p:spPr>
          <a:xfrm>
            <a:off x="-1" y="6289765"/>
            <a:ext cx="12192000" cy="609551"/>
          </a:xfrm>
          <a:prstGeom prst="rect">
            <a:avLst/>
          </a:prstGeom>
          <a:solidFill>
            <a:srgbClr val="ED853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E7558AC-07FC-127F-2649-D0B8A3A07A13}"/>
              </a:ext>
            </a:extLst>
          </p:cNvPr>
          <p:cNvSpPr/>
          <p:nvPr/>
        </p:nvSpPr>
        <p:spPr>
          <a:xfrm>
            <a:off x="0" y="0"/>
            <a:ext cx="12192000" cy="957630"/>
          </a:xfrm>
          <a:prstGeom prst="rect">
            <a:avLst/>
          </a:prstGeom>
          <a:solidFill>
            <a:srgbClr val="229A9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 Box 37">
            <a:extLst>
              <a:ext uri="{FF2B5EF4-FFF2-40B4-BE49-F238E27FC236}">
                <a16:creationId xmlns:a16="http://schemas.microsoft.com/office/drawing/2014/main" id="{B74E683E-D313-B9B5-3575-847CACD3769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-159954" y="131124"/>
            <a:ext cx="12192000" cy="638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 vert="horz" wrap="square" lIns="36576" tIns="36576" rIns="36576" bIns="36576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Berlin Sans FB" panose="020E0602020502020306" pitchFamily="34" charset="0"/>
              </a:rPr>
              <a:t>SQL Saturday Baton Rouge 2024</a:t>
            </a:r>
          </a:p>
        </p:txBody>
      </p:sp>
      <p:pic>
        <p:nvPicPr>
          <p:cNvPr id="1064" name="Picture 40">
            <a:extLst>
              <a:ext uri="{FF2B5EF4-FFF2-40B4-BE49-F238E27FC236}">
                <a16:creationId xmlns:a16="http://schemas.microsoft.com/office/drawing/2014/main" id="{36506C78-B6AE-C975-F995-560BBC21E3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90" y="5581958"/>
            <a:ext cx="2670609" cy="717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5" name="Picture 41">
            <a:extLst>
              <a:ext uri="{FF2B5EF4-FFF2-40B4-BE49-F238E27FC236}">
                <a16:creationId xmlns:a16="http://schemas.microsoft.com/office/drawing/2014/main" id="{EAE762CD-4BF0-E2EE-8033-52D237A794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662" y="3643169"/>
            <a:ext cx="1828800" cy="520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7" name="Picture 43">
            <a:extLst>
              <a:ext uri="{FF2B5EF4-FFF2-40B4-BE49-F238E27FC236}">
                <a16:creationId xmlns:a16="http://schemas.microsoft.com/office/drawing/2014/main" id="{CD372E17-B0BD-CD8E-93BB-D42E8EF218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3904" y="2569913"/>
            <a:ext cx="1828800" cy="325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68" name="Picture 44">
            <a:extLst>
              <a:ext uri="{FF2B5EF4-FFF2-40B4-BE49-F238E27FC236}">
                <a16:creationId xmlns:a16="http://schemas.microsoft.com/office/drawing/2014/main" id="{9CFCE9AC-F285-EAC8-058A-E9CCEF913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096" y="2775006"/>
            <a:ext cx="1828800" cy="257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1" name="Picture 47">
            <a:extLst>
              <a:ext uri="{FF2B5EF4-FFF2-40B4-BE49-F238E27FC236}">
                <a16:creationId xmlns:a16="http://schemas.microsoft.com/office/drawing/2014/main" id="{F1DBE340-0728-946F-8042-9064862473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97837" y="4573240"/>
            <a:ext cx="1828800" cy="420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5" name="Picture 51">
            <a:extLst>
              <a:ext uri="{FF2B5EF4-FFF2-40B4-BE49-F238E27FC236}">
                <a16:creationId xmlns:a16="http://schemas.microsoft.com/office/drawing/2014/main" id="{131361AC-9B62-EA17-5F75-61689A68B2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1723" y="4694107"/>
            <a:ext cx="1905000" cy="2460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78" name="Picture 54">
            <a:extLst>
              <a:ext uri="{FF2B5EF4-FFF2-40B4-BE49-F238E27FC236}">
                <a16:creationId xmlns:a16="http://schemas.microsoft.com/office/drawing/2014/main" id="{D27CEBAD-47AC-BB28-AE3F-0615AB3C2A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00241" y="5158510"/>
            <a:ext cx="2057400" cy="1008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in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9A31DF5D-18A1-8118-9E4C-067CED2B39F3}"/>
              </a:ext>
            </a:extLst>
          </p:cNvPr>
          <p:cNvSpPr txBox="1"/>
          <p:nvPr/>
        </p:nvSpPr>
        <p:spPr>
          <a:xfrm>
            <a:off x="-78572" y="6234448"/>
            <a:ext cx="1219199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3200" dirty="0">
                <a:solidFill>
                  <a:schemeClr val="bg1"/>
                </a:solidFill>
                <a:latin typeface="Berlin Sans FB" panose="020E0602020502020306" pitchFamily="34" charset="0"/>
              </a:rPr>
              <a:t>Thank you, Sponsors!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Berlin Sans FB" panose="020E0602020502020306" pitchFamily="34" charset="0"/>
            </a:endParaRPr>
          </a:p>
        </p:txBody>
      </p:sp>
      <p:pic>
        <p:nvPicPr>
          <p:cNvPr id="1062" name="Picture 38">
            <a:extLst>
              <a:ext uri="{FF2B5EF4-FFF2-40B4-BE49-F238E27FC236}">
                <a16:creationId xmlns:a16="http://schemas.microsoft.com/office/drawing/2014/main" id="{40B08D65-3F33-C5EE-0526-A47B269921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26237" y="1142444"/>
            <a:ext cx="2286000" cy="975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5B9BD5"/>
                </a:solidFill>
              </a14:hiddenFill>
            </a:ext>
            <a:ext uri="{91240B29-F687-4F45-9708-019B960494DF}">
              <a14:hiddenLine xmlns:a14="http://schemas.microsoft.com/office/drawing/2010/main" w="25400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</p:pic>
      <p:pic>
        <p:nvPicPr>
          <p:cNvPr id="4" name="Picture 3" descr="A logo with text on it&#10;&#10;Description automatically generated">
            <a:extLst>
              <a:ext uri="{FF2B5EF4-FFF2-40B4-BE49-F238E27FC236}">
                <a16:creationId xmlns:a16="http://schemas.microsoft.com/office/drawing/2014/main" id="{FBA75C01-4D8F-AD47-3851-669093900904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78611" y="1308831"/>
            <a:ext cx="2286000" cy="680473"/>
          </a:xfrm>
          <a:prstGeom prst="rect">
            <a:avLst/>
          </a:prstGeom>
        </p:spPr>
      </p:pic>
      <p:pic>
        <p:nvPicPr>
          <p:cNvPr id="6" name="Picture 5" descr="A black letter on a white background&#10;&#10;Description automatically generated">
            <a:extLst>
              <a:ext uri="{FF2B5EF4-FFF2-40B4-BE49-F238E27FC236}">
                <a16:creationId xmlns:a16="http://schemas.microsoft.com/office/drawing/2014/main" id="{866C11A9-4413-C5B5-E1D3-FE158953420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985" y="1288663"/>
            <a:ext cx="2286000" cy="422910"/>
          </a:xfrm>
          <a:prstGeom prst="rect">
            <a:avLst/>
          </a:prstGeom>
        </p:spPr>
      </p:pic>
      <p:pic>
        <p:nvPicPr>
          <p:cNvPr id="8" name="Picture 7" descr="A red letters on a black background&#10;&#10;Description automatically generated">
            <a:extLst>
              <a:ext uri="{FF2B5EF4-FFF2-40B4-BE49-F238E27FC236}">
                <a16:creationId xmlns:a16="http://schemas.microsoft.com/office/drawing/2014/main" id="{7992A642-FF51-7788-E74C-221CDEF70E1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9194" y="1167203"/>
            <a:ext cx="2286000" cy="1063765"/>
          </a:xfrm>
          <a:prstGeom prst="rect">
            <a:avLst/>
          </a:prstGeom>
        </p:spPr>
      </p:pic>
      <p:pic>
        <p:nvPicPr>
          <p:cNvPr id="10" name="Picture 9" descr="A close-up of a logo&#10;&#10;Description automatically generated">
            <a:extLst>
              <a:ext uri="{FF2B5EF4-FFF2-40B4-BE49-F238E27FC236}">
                <a16:creationId xmlns:a16="http://schemas.microsoft.com/office/drawing/2014/main" id="{35A37125-608E-9CE6-4316-91F67D70FF1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5662" y="2653985"/>
            <a:ext cx="1828800" cy="598516"/>
          </a:xfrm>
          <a:prstGeom prst="rect">
            <a:avLst/>
          </a:prstGeom>
        </p:spPr>
      </p:pic>
      <p:pic>
        <p:nvPicPr>
          <p:cNvPr id="12" name="Picture 1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982CC36-95AF-7A91-045A-AFCA65AD4ED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3028" y="2379769"/>
            <a:ext cx="1828800" cy="1010024"/>
          </a:xfrm>
          <a:prstGeom prst="rect">
            <a:avLst/>
          </a:prstGeom>
        </p:spPr>
      </p:pic>
      <p:pic>
        <p:nvPicPr>
          <p:cNvPr id="14" name="Picture 13" descr="A close up of a logo&#10;&#10;Description automatically generated">
            <a:extLst>
              <a:ext uri="{FF2B5EF4-FFF2-40B4-BE49-F238E27FC236}">
                <a16:creationId xmlns:a16="http://schemas.microsoft.com/office/drawing/2014/main" id="{9E3E2EF3-BB49-3563-39E6-BA5B2E591E4D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24780" y="2454358"/>
            <a:ext cx="1828800" cy="803874"/>
          </a:xfrm>
          <a:prstGeom prst="rect">
            <a:avLst/>
          </a:prstGeom>
        </p:spPr>
      </p:pic>
      <p:pic>
        <p:nvPicPr>
          <p:cNvPr id="16" name="Picture 15" descr="A close up of a logo&#10;&#10;Description automatically generated">
            <a:extLst>
              <a:ext uri="{FF2B5EF4-FFF2-40B4-BE49-F238E27FC236}">
                <a16:creationId xmlns:a16="http://schemas.microsoft.com/office/drawing/2014/main" id="{1EE2EE2D-826F-74D0-794C-92EC8B5BCF7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13904" y="3564220"/>
            <a:ext cx="1828800" cy="502920"/>
          </a:xfrm>
          <a:prstGeom prst="rect">
            <a:avLst/>
          </a:prstGeom>
        </p:spPr>
      </p:pic>
      <p:pic>
        <p:nvPicPr>
          <p:cNvPr id="25" name="Picture 24" descr="A red and black logo&#10;&#10;Description automatically generated">
            <a:extLst>
              <a:ext uri="{FF2B5EF4-FFF2-40B4-BE49-F238E27FC236}">
                <a16:creationId xmlns:a16="http://schemas.microsoft.com/office/drawing/2014/main" id="{33692A19-8A91-5C05-4881-E805D0A36C5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0062" y="5705651"/>
            <a:ext cx="914400" cy="385559"/>
          </a:xfrm>
          <a:prstGeom prst="rect">
            <a:avLst/>
          </a:prstGeom>
        </p:spPr>
      </p:pic>
      <p:pic>
        <p:nvPicPr>
          <p:cNvPr id="27" name="Picture 26" descr="A black and white logo&#10;&#10;Description automatically generated">
            <a:extLst>
              <a:ext uri="{FF2B5EF4-FFF2-40B4-BE49-F238E27FC236}">
                <a16:creationId xmlns:a16="http://schemas.microsoft.com/office/drawing/2014/main" id="{C718D14C-5CE6-1C4C-E31D-5459BCEED172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021" y="5837642"/>
            <a:ext cx="914400" cy="205740"/>
          </a:xfrm>
          <a:prstGeom prst="rect">
            <a:avLst/>
          </a:prstGeom>
        </p:spPr>
      </p:pic>
      <p:pic>
        <p:nvPicPr>
          <p:cNvPr id="29" name="Picture 28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A317AB9-6934-BE65-65D1-65877E715CC7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096" y="4389841"/>
            <a:ext cx="1600200" cy="870265"/>
          </a:xfrm>
          <a:prstGeom prst="rect">
            <a:avLst/>
          </a:prstGeom>
        </p:spPr>
      </p:pic>
      <p:pic>
        <p:nvPicPr>
          <p:cNvPr id="3" name="Picture 2" descr="A blue and white logo&#10;&#10;Description automatically generated">
            <a:extLst>
              <a:ext uri="{FF2B5EF4-FFF2-40B4-BE49-F238E27FC236}">
                <a16:creationId xmlns:a16="http://schemas.microsoft.com/office/drawing/2014/main" id="{C32E934E-7A6C-A2B1-14B1-58B242E558D2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599" y="3482900"/>
            <a:ext cx="1828800" cy="749808"/>
          </a:xfrm>
          <a:prstGeom prst="rect">
            <a:avLst/>
          </a:prstGeom>
        </p:spPr>
      </p:pic>
      <p:pic>
        <p:nvPicPr>
          <p:cNvPr id="7" name="Picture 6" descr="A pink sign with white letters&#10;&#10;Description automatically generated">
            <a:extLst>
              <a:ext uri="{FF2B5EF4-FFF2-40B4-BE49-F238E27FC236}">
                <a16:creationId xmlns:a16="http://schemas.microsoft.com/office/drawing/2014/main" id="{AE5D2649-857C-5DAD-31F6-C182655212F8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81258" y="4229207"/>
            <a:ext cx="895365" cy="895365"/>
          </a:xfrm>
          <a:prstGeom prst="rect">
            <a:avLst/>
          </a:prstGeom>
        </p:spPr>
      </p:pic>
      <p:pic>
        <p:nvPicPr>
          <p:cNvPr id="2" name="Picture 1" descr="A blue text on a white background&#10;&#10;Description automatically generated">
            <a:extLst>
              <a:ext uri="{FF2B5EF4-FFF2-40B4-BE49-F238E27FC236}">
                <a16:creationId xmlns:a16="http://schemas.microsoft.com/office/drawing/2014/main" id="{FA2BDB7A-8DAE-BFB8-ACCD-970AF7FDDDDC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475" y="5165220"/>
            <a:ext cx="1371600" cy="550800"/>
          </a:xfrm>
          <a:prstGeom prst="rect">
            <a:avLst/>
          </a:prstGeom>
        </p:spPr>
      </p:pic>
      <p:pic>
        <p:nvPicPr>
          <p:cNvPr id="9" name="Picture 8" descr="A close-up of a logo&#10;&#10;Description automatically generated">
            <a:extLst>
              <a:ext uri="{FF2B5EF4-FFF2-40B4-BE49-F238E27FC236}">
                <a16:creationId xmlns:a16="http://schemas.microsoft.com/office/drawing/2014/main" id="{733DB701-81E9-BF36-7592-D4778DBAB8E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4791" y="5263277"/>
            <a:ext cx="1371600" cy="346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8408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323</TotalTime>
  <Words>19</Words>
  <Application>Microsoft Office PowerPoint</Application>
  <PresentationFormat>Widescreen</PresentationFormat>
  <Paragraphs>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Berlin Sans FB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Kenny Neal</dc:creator>
  <cp:lastModifiedBy>Kenny Neal</cp:lastModifiedBy>
  <cp:revision>3</cp:revision>
  <dcterms:created xsi:type="dcterms:W3CDTF">2023-07-23T23:39:02Z</dcterms:created>
  <dcterms:modified xsi:type="dcterms:W3CDTF">2025-07-18T16:49:05Z</dcterms:modified>
</cp:coreProperties>
</file>