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AB39"/>
    <a:srgbClr val="38761D"/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>
      <p:cViewPr varScale="1">
        <p:scale>
          <a:sx n="151" d="100"/>
          <a:sy n="151" d="100"/>
        </p:scale>
        <p:origin x="62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93F20-A6D2-3BDB-01AE-396AF3967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701829-38BE-D9BE-557A-101D67CCF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EA550-A8DD-8790-E808-7CCEA8C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DFB50-14B9-E794-8A84-0423EEFF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1C493-BBC5-9C0E-1F17-5C110B4FB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0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B3764-6865-FFC7-FA85-A3C6ADC2F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77973-E185-ED92-2680-9D5C507D44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87EB-E0EE-2029-CDD2-479D1005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564A6-EA72-7072-2F70-E7F37DBA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82A9-A9E9-2388-82CA-BA7775391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460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5B27B3-16A2-C362-CCFC-B41FB35FA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914399"/>
            <a:ext cx="2628900" cy="526256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5BBEB4-2949-4DCD-ABB9-EF2EA670D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14399"/>
            <a:ext cx="7734300" cy="52625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B99E-BA08-96DD-B910-DF5570AFFB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82E2E-45F8-5699-B39B-47E40552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BCA4F-2894-126C-6711-C7B621FE8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64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E5420-110C-1B7E-AC41-E85383F74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762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54BDA-CE8A-3A17-E0D8-5A29FBC52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C8B1E-C3ED-E965-6FAA-88F06D3EB5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6156-08E8-94AD-982A-5A65A6AB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848D6-60D8-6070-4C22-F24D93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564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3047C-69C3-3E7D-4BCC-C69F4F17F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BA9A9B-ACE3-E111-2738-A5038B7D6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B7BF4-97A5-A98A-3A0B-F23238EFCD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C4C6C-FB5A-B120-47E2-519E63FC0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69ED1-EF32-C2ED-8A3E-7D6AC3C53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7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AC78-C7BA-9920-99CA-766C0D5BE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400"/>
            <a:ext cx="10515600" cy="7921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3CCC2-A0D5-673F-9124-4E754F44E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AEFD5B-4A5B-8C59-B998-CAD59E8193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2F7BA-C0A5-99FB-302C-AC32F5B9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1FB6D-D8D1-9A3D-73B8-8D90E40AE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BF39EE-A717-DF87-3B99-92C9834B1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5C6FC-75AA-88F2-26CF-4C1AABA25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4FF03-DCCA-0BEA-5623-3C104C8DC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96C15B-3BDC-F89C-CBCC-AEB8CA30FB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3E9E48-E4EB-1E45-F121-5E3DC92C9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2901E4-6A68-125B-2B24-E186E22A28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0806E-5C8A-BE9E-EF1E-CF4FC31356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5E719-D081-43FE-37F1-294F532D3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4CC47B-56C5-1899-975E-9BCD798D9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3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A0F2-731F-1552-A383-2FB809A0A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10515600" cy="8524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DE0A37-9F73-72F2-8CCE-C253DF79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E68903-B459-33DD-76E1-D5EDCCEF5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BD86F1-F29E-9315-92B8-D7B8F92F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853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8814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83DB7-23AA-2AEC-8EFC-1A588B0C7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AB23F-C32F-CD80-1324-D0FA7B4D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80B94-371A-79FD-1AB6-75BF33CAE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EE12AE-BDE8-480E-2A6B-24BE169E40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0C6C1A25-4366-4F4A-8222-0600C7D6B40D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824E0C-44E6-6B99-01A2-C2328878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AC602-616D-E755-7896-AA5A68ACB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2743200" cy="365125"/>
          </a:xfrm>
          <a:prstGeom prst="rect">
            <a:avLst/>
          </a:prstGeom>
        </p:spPr>
        <p:txBody>
          <a:bodyPr/>
          <a:lstStyle/>
          <a:p>
            <a:fld id="{94834FE6-5E49-41F4-BD3E-674FC4ACD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6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6436C-F2E9-9A57-BA12-0082D66C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069975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F72A7-C13F-F719-90EC-741BA1C232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9A82-F722-A01E-72AD-35579BBBA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557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5000"/>
            <a:lum/>
          </a:blip>
          <a:srcRect/>
          <a:stretch>
            <a:fillRect t="-27000" b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B3C8921-F115-B17E-4524-9A906DA278E6}"/>
              </a:ext>
            </a:extLst>
          </p:cNvPr>
          <p:cNvSpPr/>
          <p:nvPr userDrawn="1"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862C24-CD22-A16E-B2CD-7A10A897AFC5}"/>
              </a:ext>
            </a:extLst>
          </p:cNvPr>
          <p:cNvSpPr/>
          <p:nvPr userDrawn="1"/>
        </p:nvSpPr>
        <p:spPr>
          <a:xfrm>
            <a:off x="0" y="0"/>
            <a:ext cx="12192000" cy="769455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Box 37">
            <a:extLst>
              <a:ext uri="{FF2B5EF4-FFF2-40B4-BE49-F238E27FC236}">
                <a16:creationId xmlns:a16="http://schemas.microsoft.com/office/drawing/2014/main" id="{90C05088-64F6-E105-89E4-71DCA6248A2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</p:spTree>
    <p:extLst>
      <p:ext uri="{BB962C8B-B14F-4D97-AF65-F5344CB8AC3E}">
        <p14:creationId xmlns:p14="http://schemas.microsoft.com/office/powerpoint/2010/main" val="184094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12" Type="http://schemas.openxmlformats.org/officeDocument/2006/relationships/image" Target="../media/image12.jp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DAB2A4-D3B6-26C9-F502-C993BACC1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87AFFB-1D2C-A00E-6C29-99ACB0A01944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0123B59-DFAC-23EF-8EDA-D4514868BA72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71526130-1391-CB0F-20AE-E0238C6F9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A0CC53-B2FA-15D1-8AD9-9F943012E75E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NO FOOD OR DRINKS IN THE CLASSROOMS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7753045-9B62-0EB2-AEFE-67DE0C3F6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632FB2A-B2BA-EC6B-46B7-440642CA3F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40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6A0E1-D229-B121-D07F-AEC3387F1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55F8060-7B79-BA04-C650-66186E7CD102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9DAB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7474E48-46DE-9DA7-2407-7E3DD3813EBF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951BC399-480C-D44F-E719-CBD28495F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2025</a:t>
            </a:r>
          </a:p>
        </p:txBody>
      </p:sp>
      <p:pic>
        <p:nvPicPr>
          <p:cNvPr id="1065" name="Picture 41">
            <a:extLst>
              <a:ext uri="{FF2B5EF4-FFF2-40B4-BE49-F238E27FC236}">
                <a16:creationId xmlns:a16="http://schemas.microsoft.com/office/drawing/2014/main" id="{A50FAC36-C442-A00B-3380-44339E763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373" y="2695683"/>
            <a:ext cx="2435426" cy="693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7BA1C2D3-0922-49F8-2D42-4DFECCB4EB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1709" y="2872955"/>
            <a:ext cx="2466425" cy="346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4BFCBC1D-9706-2BDD-4D30-256D9CF93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086" y="4239641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BD9BA7C1-1360-898E-785E-8113ACE2D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725" y="5194827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7982B13-40D3-EB4A-7A37-079A5944CC12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8" name="Picture 7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421208D0-ADCE-310F-E340-1F3208EB5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23" y="1161751"/>
            <a:ext cx="2286000" cy="1063765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7088DA-C71A-A8F9-4255-2335D3A42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3944973"/>
            <a:ext cx="1828800" cy="1010024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89417AFC-CC40-FA5C-6C71-FE1E2C7462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9325" y="1318729"/>
            <a:ext cx="1828800" cy="749808"/>
          </a:xfrm>
          <a:prstGeom prst="rect">
            <a:avLst/>
          </a:prstGeom>
        </p:spPr>
      </p:pic>
      <p:pic>
        <p:nvPicPr>
          <p:cNvPr id="2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3B0BB13F-A710-9EB7-4ECA-62EF5F02A05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1723" y="4174585"/>
            <a:ext cx="1371600" cy="550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8F86C847-F7CB-FDC5-B01A-855ED08F741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3650" y="4276565"/>
            <a:ext cx="1371600" cy="346841"/>
          </a:xfrm>
          <a:prstGeom prst="rect">
            <a:avLst/>
          </a:prstGeom>
        </p:spPr>
      </p:pic>
      <p:pic>
        <p:nvPicPr>
          <p:cNvPr id="24" name="Picture 38">
            <a:extLst>
              <a:ext uri="{FF2B5EF4-FFF2-40B4-BE49-F238E27FC236}">
                <a16:creationId xmlns:a16="http://schemas.microsoft.com/office/drawing/2014/main" id="{F633112B-662E-6840-586C-E072BE6E7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122" y="1205918"/>
            <a:ext cx="2286000" cy="9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6" name="Picture 2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5146C32-28BB-640E-9784-C010639100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21" y="1402085"/>
            <a:ext cx="2286000" cy="42291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EAEAF77-A98D-6407-29C8-8E39379AA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6" y="2153393"/>
            <a:ext cx="1471294" cy="1471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E0BAEF04-B99D-4C32-A078-888A0506E7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376" y="2168246"/>
            <a:ext cx="1304925" cy="140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30D02B-CB96-0317-2D97-C2F965243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6878" y="2388978"/>
            <a:ext cx="1428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6C5BA997-3024-0BC1-969B-9BE94D11B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0760" y="4049935"/>
            <a:ext cx="160020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 descr="A blue text with a black background&#10;&#10;AI-generated content may be incorrect.">
            <a:extLst>
              <a:ext uri="{FF2B5EF4-FFF2-40B4-BE49-F238E27FC236}">
                <a16:creationId xmlns:a16="http://schemas.microsoft.com/office/drawing/2014/main" id="{FAD426F9-7824-0803-BFD9-2DA07FACD3A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126" y="5352148"/>
            <a:ext cx="1733550" cy="693420"/>
          </a:xfrm>
          <a:prstGeom prst="rect">
            <a:avLst/>
          </a:prstGeom>
        </p:spPr>
      </p:pic>
      <p:pic>
        <p:nvPicPr>
          <p:cNvPr id="34" name="Picture 3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66C2235-3D76-FB96-4FEE-86BC6AD055B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96" y="5230293"/>
            <a:ext cx="3771880" cy="937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647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E2292-F851-CE25-EAA1-A2B855758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complete you session evaluations</a:t>
            </a:r>
          </a:p>
        </p:txBody>
      </p:sp>
      <p:pic>
        <p:nvPicPr>
          <p:cNvPr id="7" name="Content Placeholder 6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C219380F-61E4-1924-6761-7DAB9B3DBC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31" y="1825625"/>
            <a:ext cx="3623469" cy="3623469"/>
          </a:xfr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23431" y="5459076"/>
            <a:ext cx="1530068" cy="4437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19200" y="1940772"/>
            <a:ext cx="3938531" cy="34098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A6C09D1-CD57-D8D0-0222-2A74940952E4}"/>
              </a:ext>
            </a:extLst>
          </p:cNvPr>
          <p:cNvSpPr txBox="1"/>
          <p:nvPr/>
        </p:nvSpPr>
        <p:spPr>
          <a:xfrm>
            <a:off x="5943600" y="5220494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https://www.sqlsatbr.com/session-evaluations</a:t>
            </a:r>
          </a:p>
        </p:txBody>
      </p:sp>
    </p:spTree>
    <p:extLst>
      <p:ext uri="{BB962C8B-B14F-4D97-AF65-F5344CB8AC3E}">
        <p14:creationId xmlns:p14="http://schemas.microsoft.com/office/powerpoint/2010/main" val="326074297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QLSatBR Sponsor Slides - 2025.pptx" id="{3F4EA67C-2C22-4901-9EC2-0CFF444E3EA9}" vid="{8B52189E-153F-45BA-AE93-3C1B75D64F2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SQLSatBR 2025 - Template</Template>
  <TotalTime>1</TotalTime>
  <Words>36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Arial</vt:lpstr>
      <vt:lpstr>Berlin Sans FB</vt:lpstr>
      <vt:lpstr>Calibri</vt:lpstr>
      <vt:lpstr>Custom Design</vt:lpstr>
      <vt:lpstr>PowerPoint Presentation</vt:lpstr>
      <vt:lpstr>PowerPoint Presentation</vt:lpstr>
      <vt:lpstr>Please complete you session 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Neal</dc:creator>
  <cp:lastModifiedBy>Kenny Neal</cp:lastModifiedBy>
  <cp:revision>2</cp:revision>
  <dcterms:created xsi:type="dcterms:W3CDTF">2025-07-21T17:12:22Z</dcterms:created>
  <dcterms:modified xsi:type="dcterms:W3CDTF">2025-07-21T17:17:52Z</dcterms:modified>
</cp:coreProperties>
</file>