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>
        <p:scale>
          <a:sx n="75" d="100"/>
          <a:sy n="75" d="100"/>
        </p:scale>
        <p:origin x="3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588A1-9FAA-47CE-9EE3-C4EA8CC9E54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DCE27-433A-4C4E-82C4-C9D76D839682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Auger  </a:t>
          </a:r>
          <a:endParaRPr lang="en-PH" dirty="0">
            <a:solidFill>
              <a:schemeClr val="tx1"/>
            </a:solidFill>
          </a:endParaRPr>
        </a:p>
      </dgm:t>
    </dgm:pt>
    <dgm:pt modelId="{7905172E-301D-415C-A267-1F004AF96E8D}" type="parTrans" cxnId="{0D04024A-A86B-46B9-BCEC-6AE58F59019B}">
      <dgm:prSet/>
      <dgm:spPr/>
      <dgm:t>
        <a:bodyPr/>
        <a:lstStyle/>
        <a:p>
          <a:endParaRPr lang="en-US"/>
        </a:p>
      </dgm:t>
    </dgm:pt>
    <dgm:pt modelId="{EAB08932-9CC4-4340-B8DA-9AFD1111C924}" type="sibTrans" cxnId="{0D04024A-A86B-46B9-BCEC-6AE58F59019B}">
      <dgm:prSet/>
      <dgm:spPr/>
      <dgm:t>
        <a:bodyPr/>
        <a:lstStyle/>
        <a:p>
          <a:endParaRPr lang="en-US"/>
        </a:p>
      </dgm:t>
    </dgm:pt>
    <dgm:pt modelId="{D14FC4BC-B7F3-413E-A6B7-A538213DA8FE}" type="pres">
      <dgm:prSet presAssocID="{08F588A1-9FAA-47CE-9EE3-C4EA8CC9E541}" presName="linear" presStyleCnt="0">
        <dgm:presLayoutVars>
          <dgm:animLvl val="lvl"/>
          <dgm:resizeHandles val="exact"/>
        </dgm:presLayoutVars>
      </dgm:prSet>
      <dgm:spPr/>
    </dgm:pt>
    <dgm:pt modelId="{207616A5-42F8-4F3D-A9A1-8696867887F5}" type="pres">
      <dgm:prSet presAssocID="{A68DCE27-433A-4C4E-82C4-C9D76D839682}" presName="parentText" presStyleLbl="node1" presStyleIdx="0" presStyleCnt="1" custLinFactNeighborX="66941" custLinFactNeighborY="1328">
        <dgm:presLayoutVars>
          <dgm:chMax val="0"/>
          <dgm:bulletEnabled val="1"/>
        </dgm:presLayoutVars>
      </dgm:prSet>
      <dgm:spPr/>
    </dgm:pt>
  </dgm:ptLst>
  <dgm:cxnLst>
    <dgm:cxn modelId="{58CDFF98-27A1-4B9C-8371-20384EB6C9BB}" type="presOf" srcId="{A68DCE27-433A-4C4E-82C4-C9D76D839682}" destId="{207616A5-42F8-4F3D-A9A1-8696867887F5}" srcOrd="0" destOrd="0" presId="urn:microsoft.com/office/officeart/2005/8/layout/vList2"/>
    <dgm:cxn modelId="{0D04024A-A86B-46B9-BCEC-6AE58F59019B}" srcId="{08F588A1-9FAA-47CE-9EE3-C4EA8CC9E541}" destId="{A68DCE27-433A-4C4E-82C4-C9D76D839682}" srcOrd="0" destOrd="0" parTransId="{7905172E-301D-415C-A267-1F004AF96E8D}" sibTransId="{EAB08932-9CC4-4340-B8DA-9AFD1111C924}"/>
    <dgm:cxn modelId="{2428F309-475F-44B9-B42E-64954056E51B}" type="presOf" srcId="{08F588A1-9FAA-47CE-9EE3-C4EA8CC9E541}" destId="{D14FC4BC-B7F3-413E-A6B7-A538213DA8FE}" srcOrd="0" destOrd="0" presId="urn:microsoft.com/office/officeart/2005/8/layout/vList2"/>
    <dgm:cxn modelId="{6182382B-5B16-4BB4-B651-EAE273753509}" type="presParOf" srcId="{D14FC4BC-B7F3-413E-A6B7-A538213DA8FE}" destId="{207616A5-42F8-4F3D-A9A1-869686788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F588A1-9FAA-47CE-9EE3-C4EA8CC9E54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DCE27-433A-4C4E-82C4-C9D76D839682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Traverse Motor</a:t>
          </a:r>
          <a:endParaRPr lang="en-PH" dirty="0">
            <a:solidFill>
              <a:schemeClr val="tx1"/>
            </a:solidFill>
          </a:endParaRPr>
        </a:p>
      </dgm:t>
    </dgm:pt>
    <dgm:pt modelId="{7905172E-301D-415C-A267-1F004AF96E8D}" type="parTrans" cxnId="{0D04024A-A86B-46B9-BCEC-6AE58F59019B}">
      <dgm:prSet/>
      <dgm:spPr/>
      <dgm:t>
        <a:bodyPr/>
        <a:lstStyle/>
        <a:p>
          <a:endParaRPr lang="en-US"/>
        </a:p>
      </dgm:t>
    </dgm:pt>
    <dgm:pt modelId="{EAB08932-9CC4-4340-B8DA-9AFD1111C924}" type="sibTrans" cxnId="{0D04024A-A86B-46B9-BCEC-6AE58F59019B}">
      <dgm:prSet/>
      <dgm:spPr/>
      <dgm:t>
        <a:bodyPr/>
        <a:lstStyle/>
        <a:p>
          <a:endParaRPr lang="en-US"/>
        </a:p>
      </dgm:t>
    </dgm:pt>
    <dgm:pt modelId="{D14FC4BC-B7F3-413E-A6B7-A538213DA8FE}" type="pres">
      <dgm:prSet presAssocID="{08F588A1-9FAA-47CE-9EE3-C4EA8CC9E541}" presName="linear" presStyleCnt="0">
        <dgm:presLayoutVars>
          <dgm:animLvl val="lvl"/>
          <dgm:resizeHandles val="exact"/>
        </dgm:presLayoutVars>
      </dgm:prSet>
      <dgm:spPr/>
    </dgm:pt>
    <dgm:pt modelId="{207616A5-42F8-4F3D-A9A1-8696867887F5}" type="pres">
      <dgm:prSet presAssocID="{A68DCE27-433A-4C4E-82C4-C9D76D839682}" presName="parentText" presStyleLbl="node1" presStyleIdx="0" presStyleCnt="1" custLinFactNeighborX="-19713" custLinFactNeighborY="-11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CDFF98-27A1-4B9C-8371-20384EB6C9BB}" type="presOf" srcId="{A68DCE27-433A-4C4E-82C4-C9D76D839682}" destId="{207616A5-42F8-4F3D-A9A1-8696867887F5}" srcOrd="0" destOrd="0" presId="urn:microsoft.com/office/officeart/2005/8/layout/vList2"/>
    <dgm:cxn modelId="{0D04024A-A86B-46B9-BCEC-6AE58F59019B}" srcId="{08F588A1-9FAA-47CE-9EE3-C4EA8CC9E541}" destId="{A68DCE27-433A-4C4E-82C4-C9D76D839682}" srcOrd="0" destOrd="0" parTransId="{7905172E-301D-415C-A267-1F004AF96E8D}" sibTransId="{EAB08932-9CC4-4340-B8DA-9AFD1111C924}"/>
    <dgm:cxn modelId="{2428F309-475F-44B9-B42E-64954056E51B}" type="presOf" srcId="{08F588A1-9FAA-47CE-9EE3-C4EA8CC9E541}" destId="{D14FC4BC-B7F3-413E-A6B7-A538213DA8FE}" srcOrd="0" destOrd="0" presId="urn:microsoft.com/office/officeart/2005/8/layout/vList2"/>
    <dgm:cxn modelId="{6182382B-5B16-4BB4-B651-EAE273753509}" type="presParOf" srcId="{D14FC4BC-B7F3-413E-A6B7-A538213DA8FE}" destId="{207616A5-42F8-4F3D-A9A1-869686788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588A1-9FAA-47CE-9EE3-C4EA8CC9E54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DCE27-433A-4C4E-82C4-C9D76D839682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Feed Cover </a:t>
          </a:r>
          <a:endParaRPr lang="en-PH" dirty="0">
            <a:solidFill>
              <a:schemeClr val="tx1"/>
            </a:solidFill>
          </a:endParaRPr>
        </a:p>
      </dgm:t>
    </dgm:pt>
    <dgm:pt modelId="{7905172E-301D-415C-A267-1F004AF96E8D}" type="parTrans" cxnId="{0D04024A-A86B-46B9-BCEC-6AE58F59019B}">
      <dgm:prSet/>
      <dgm:spPr/>
      <dgm:t>
        <a:bodyPr/>
        <a:lstStyle/>
        <a:p>
          <a:endParaRPr lang="en-US"/>
        </a:p>
      </dgm:t>
    </dgm:pt>
    <dgm:pt modelId="{EAB08932-9CC4-4340-B8DA-9AFD1111C924}" type="sibTrans" cxnId="{0D04024A-A86B-46B9-BCEC-6AE58F59019B}">
      <dgm:prSet/>
      <dgm:spPr/>
      <dgm:t>
        <a:bodyPr/>
        <a:lstStyle/>
        <a:p>
          <a:endParaRPr lang="en-US"/>
        </a:p>
      </dgm:t>
    </dgm:pt>
    <dgm:pt modelId="{D14FC4BC-B7F3-413E-A6B7-A538213DA8FE}" type="pres">
      <dgm:prSet presAssocID="{08F588A1-9FAA-47CE-9EE3-C4EA8CC9E541}" presName="linear" presStyleCnt="0">
        <dgm:presLayoutVars>
          <dgm:animLvl val="lvl"/>
          <dgm:resizeHandles val="exact"/>
        </dgm:presLayoutVars>
      </dgm:prSet>
      <dgm:spPr/>
    </dgm:pt>
    <dgm:pt modelId="{207616A5-42F8-4F3D-A9A1-8696867887F5}" type="pres">
      <dgm:prSet presAssocID="{A68DCE27-433A-4C4E-82C4-C9D76D839682}" presName="parentText" presStyleLbl="node1" presStyleIdx="0" presStyleCnt="1" custLinFactNeighborX="-19713" custLinFactNeighborY="-11495">
        <dgm:presLayoutVars>
          <dgm:chMax val="0"/>
          <dgm:bulletEnabled val="1"/>
        </dgm:presLayoutVars>
      </dgm:prSet>
      <dgm:spPr/>
    </dgm:pt>
  </dgm:ptLst>
  <dgm:cxnLst>
    <dgm:cxn modelId="{58CDFF98-27A1-4B9C-8371-20384EB6C9BB}" type="presOf" srcId="{A68DCE27-433A-4C4E-82C4-C9D76D839682}" destId="{207616A5-42F8-4F3D-A9A1-8696867887F5}" srcOrd="0" destOrd="0" presId="urn:microsoft.com/office/officeart/2005/8/layout/vList2"/>
    <dgm:cxn modelId="{0D04024A-A86B-46B9-BCEC-6AE58F59019B}" srcId="{08F588A1-9FAA-47CE-9EE3-C4EA8CC9E541}" destId="{A68DCE27-433A-4C4E-82C4-C9D76D839682}" srcOrd="0" destOrd="0" parTransId="{7905172E-301D-415C-A267-1F004AF96E8D}" sibTransId="{EAB08932-9CC4-4340-B8DA-9AFD1111C924}"/>
    <dgm:cxn modelId="{2428F309-475F-44B9-B42E-64954056E51B}" type="presOf" srcId="{08F588A1-9FAA-47CE-9EE3-C4EA8CC9E541}" destId="{D14FC4BC-B7F3-413E-A6B7-A538213DA8FE}" srcOrd="0" destOrd="0" presId="urn:microsoft.com/office/officeart/2005/8/layout/vList2"/>
    <dgm:cxn modelId="{6182382B-5B16-4BB4-B651-EAE273753509}" type="presParOf" srcId="{D14FC4BC-B7F3-413E-A6B7-A538213DA8FE}" destId="{207616A5-42F8-4F3D-A9A1-869686788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588A1-9FAA-47CE-9EE3-C4EA8CC9E54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DCE27-433A-4C4E-82C4-C9D76D839682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PVC Pipe </a:t>
          </a:r>
          <a:endParaRPr lang="en-PH" dirty="0">
            <a:solidFill>
              <a:schemeClr val="tx1"/>
            </a:solidFill>
          </a:endParaRPr>
        </a:p>
      </dgm:t>
    </dgm:pt>
    <dgm:pt modelId="{7905172E-301D-415C-A267-1F004AF96E8D}" type="parTrans" cxnId="{0D04024A-A86B-46B9-BCEC-6AE58F59019B}">
      <dgm:prSet/>
      <dgm:spPr/>
      <dgm:t>
        <a:bodyPr/>
        <a:lstStyle/>
        <a:p>
          <a:endParaRPr lang="en-US"/>
        </a:p>
      </dgm:t>
    </dgm:pt>
    <dgm:pt modelId="{EAB08932-9CC4-4340-B8DA-9AFD1111C924}" type="sibTrans" cxnId="{0D04024A-A86B-46B9-BCEC-6AE58F59019B}">
      <dgm:prSet/>
      <dgm:spPr/>
      <dgm:t>
        <a:bodyPr/>
        <a:lstStyle/>
        <a:p>
          <a:endParaRPr lang="en-US"/>
        </a:p>
      </dgm:t>
    </dgm:pt>
    <dgm:pt modelId="{D14FC4BC-B7F3-413E-A6B7-A538213DA8FE}" type="pres">
      <dgm:prSet presAssocID="{08F588A1-9FAA-47CE-9EE3-C4EA8CC9E541}" presName="linear" presStyleCnt="0">
        <dgm:presLayoutVars>
          <dgm:animLvl val="lvl"/>
          <dgm:resizeHandles val="exact"/>
        </dgm:presLayoutVars>
      </dgm:prSet>
      <dgm:spPr/>
    </dgm:pt>
    <dgm:pt modelId="{207616A5-42F8-4F3D-A9A1-8696867887F5}" type="pres">
      <dgm:prSet presAssocID="{A68DCE27-433A-4C4E-82C4-C9D76D839682}" presName="parentText" presStyleLbl="node1" presStyleIdx="0" presStyleCnt="1" custLinFactNeighborX="-19713" custLinFactNeighborY="-11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CDFF98-27A1-4B9C-8371-20384EB6C9BB}" type="presOf" srcId="{A68DCE27-433A-4C4E-82C4-C9D76D839682}" destId="{207616A5-42F8-4F3D-A9A1-8696867887F5}" srcOrd="0" destOrd="0" presId="urn:microsoft.com/office/officeart/2005/8/layout/vList2"/>
    <dgm:cxn modelId="{0D04024A-A86B-46B9-BCEC-6AE58F59019B}" srcId="{08F588A1-9FAA-47CE-9EE3-C4EA8CC9E541}" destId="{A68DCE27-433A-4C4E-82C4-C9D76D839682}" srcOrd="0" destOrd="0" parTransId="{7905172E-301D-415C-A267-1F004AF96E8D}" sibTransId="{EAB08932-9CC4-4340-B8DA-9AFD1111C924}"/>
    <dgm:cxn modelId="{2428F309-475F-44B9-B42E-64954056E51B}" type="presOf" srcId="{08F588A1-9FAA-47CE-9EE3-C4EA8CC9E541}" destId="{D14FC4BC-B7F3-413E-A6B7-A538213DA8FE}" srcOrd="0" destOrd="0" presId="urn:microsoft.com/office/officeart/2005/8/layout/vList2"/>
    <dgm:cxn modelId="{6182382B-5B16-4BB4-B651-EAE273753509}" type="presParOf" srcId="{D14FC4BC-B7F3-413E-A6B7-A538213DA8FE}" destId="{207616A5-42F8-4F3D-A9A1-869686788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F588A1-9FAA-47CE-9EE3-C4EA8CC9E54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DCE27-433A-4C4E-82C4-C9D76D839682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Front Pole</a:t>
          </a:r>
          <a:endParaRPr lang="en-PH" dirty="0">
            <a:solidFill>
              <a:schemeClr val="tx1"/>
            </a:solidFill>
          </a:endParaRPr>
        </a:p>
      </dgm:t>
    </dgm:pt>
    <dgm:pt modelId="{7905172E-301D-415C-A267-1F004AF96E8D}" type="parTrans" cxnId="{0D04024A-A86B-46B9-BCEC-6AE58F59019B}">
      <dgm:prSet/>
      <dgm:spPr/>
      <dgm:t>
        <a:bodyPr/>
        <a:lstStyle/>
        <a:p>
          <a:endParaRPr lang="en-US"/>
        </a:p>
      </dgm:t>
    </dgm:pt>
    <dgm:pt modelId="{EAB08932-9CC4-4340-B8DA-9AFD1111C924}" type="sibTrans" cxnId="{0D04024A-A86B-46B9-BCEC-6AE58F59019B}">
      <dgm:prSet/>
      <dgm:spPr/>
      <dgm:t>
        <a:bodyPr/>
        <a:lstStyle/>
        <a:p>
          <a:endParaRPr lang="en-US"/>
        </a:p>
      </dgm:t>
    </dgm:pt>
    <dgm:pt modelId="{D14FC4BC-B7F3-413E-A6B7-A538213DA8FE}" type="pres">
      <dgm:prSet presAssocID="{08F588A1-9FAA-47CE-9EE3-C4EA8CC9E541}" presName="linear" presStyleCnt="0">
        <dgm:presLayoutVars>
          <dgm:animLvl val="lvl"/>
          <dgm:resizeHandles val="exact"/>
        </dgm:presLayoutVars>
      </dgm:prSet>
      <dgm:spPr/>
    </dgm:pt>
    <dgm:pt modelId="{207616A5-42F8-4F3D-A9A1-8696867887F5}" type="pres">
      <dgm:prSet presAssocID="{A68DCE27-433A-4C4E-82C4-C9D76D839682}" presName="parentText" presStyleLbl="node1" presStyleIdx="0" presStyleCnt="1" custLinFactNeighborX="-59397" custLinFactNeighborY="-180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CDFF98-27A1-4B9C-8371-20384EB6C9BB}" type="presOf" srcId="{A68DCE27-433A-4C4E-82C4-C9D76D839682}" destId="{207616A5-42F8-4F3D-A9A1-8696867887F5}" srcOrd="0" destOrd="0" presId="urn:microsoft.com/office/officeart/2005/8/layout/vList2"/>
    <dgm:cxn modelId="{0D04024A-A86B-46B9-BCEC-6AE58F59019B}" srcId="{08F588A1-9FAA-47CE-9EE3-C4EA8CC9E541}" destId="{A68DCE27-433A-4C4E-82C4-C9D76D839682}" srcOrd="0" destOrd="0" parTransId="{7905172E-301D-415C-A267-1F004AF96E8D}" sibTransId="{EAB08932-9CC4-4340-B8DA-9AFD1111C924}"/>
    <dgm:cxn modelId="{2428F309-475F-44B9-B42E-64954056E51B}" type="presOf" srcId="{08F588A1-9FAA-47CE-9EE3-C4EA8CC9E541}" destId="{D14FC4BC-B7F3-413E-A6B7-A538213DA8FE}" srcOrd="0" destOrd="0" presId="urn:microsoft.com/office/officeart/2005/8/layout/vList2"/>
    <dgm:cxn modelId="{6182382B-5B16-4BB4-B651-EAE273753509}" type="presParOf" srcId="{D14FC4BC-B7F3-413E-A6B7-A538213DA8FE}" destId="{207616A5-42F8-4F3D-A9A1-869686788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BEF07A-67F6-4C92-86ED-BEF00EF7E8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4C516-039E-4B35-963D-3D180C5ACE48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Distance Sensor</a:t>
          </a:r>
          <a:endParaRPr lang="en-PH" dirty="0">
            <a:solidFill>
              <a:schemeClr val="tx1"/>
            </a:solidFill>
          </a:endParaRPr>
        </a:p>
      </dgm:t>
    </dgm:pt>
    <dgm:pt modelId="{183E2315-98A7-4676-8092-A84F43530E3D}" type="parTrans" cxnId="{3668C0E3-C5B4-4D60-A6BE-B1A8558D731C}">
      <dgm:prSet/>
      <dgm:spPr/>
      <dgm:t>
        <a:bodyPr/>
        <a:lstStyle/>
        <a:p>
          <a:endParaRPr lang="en-US"/>
        </a:p>
      </dgm:t>
    </dgm:pt>
    <dgm:pt modelId="{38C8D20A-687C-4F4E-AA01-34C633D503B3}" type="sibTrans" cxnId="{3668C0E3-C5B4-4D60-A6BE-B1A8558D731C}">
      <dgm:prSet/>
      <dgm:spPr/>
      <dgm:t>
        <a:bodyPr/>
        <a:lstStyle/>
        <a:p>
          <a:endParaRPr lang="en-US"/>
        </a:p>
      </dgm:t>
    </dgm:pt>
    <dgm:pt modelId="{EB097B82-305E-45AC-B9BF-7EAAE4F32F07}" type="pres">
      <dgm:prSet presAssocID="{45BEF07A-67F6-4C92-86ED-BEF00EF7E8E3}" presName="linear" presStyleCnt="0">
        <dgm:presLayoutVars>
          <dgm:animLvl val="lvl"/>
          <dgm:resizeHandles val="exact"/>
        </dgm:presLayoutVars>
      </dgm:prSet>
      <dgm:spPr/>
    </dgm:pt>
    <dgm:pt modelId="{CF94C3AB-0BA4-4BF3-A18A-72F7EE4A0F1F}" type="pres">
      <dgm:prSet presAssocID="{6624C516-039E-4B35-963D-3D180C5ACE48}" presName="parentText" presStyleLbl="node1" presStyleIdx="0" presStyleCnt="1" custLinFactY="100000" custLinFactNeighborX="8341" custLinFactNeighborY="135334">
        <dgm:presLayoutVars>
          <dgm:chMax val="0"/>
          <dgm:bulletEnabled val="1"/>
        </dgm:presLayoutVars>
      </dgm:prSet>
      <dgm:spPr/>
    </dgm:pt>
  </dgm:ptLst>
  <dgm:cxnLst>
    <dgm:cxn modelId="{6C62A46A-B9F7-4D2E-A873-B85902E1D513}" type="presOf" srcId="{6624C516-039E-4B35-963D-3D180C5ACE48}" destId="{CF94C3AB-0BA4-4BF3-A18A-72F7EE4A0F1F}" srcOrd="0" destOrd="0" presId="urn:microsoft.com/office/officeart/2005/8/layout/vList2"/>
    <dgm:cxn modelId="{E7902850-8C82-4988-8601-BA423DAD5E3A}" type="presOf" srcId="{45BEF07A-67F6-4C92-86ED-BEF00EF7E8E3}" destId="{EB097B82-305E-45AC-B9BF-7EAAE4F32F07}" srcOrd="0" destOrd="0" presId="urn:microsoft.com/office/officeart/2005/8/layout/vList2"/>
    <dgm:cxn modelId="{3668C0E3-C5B4-4D60-A6BE-B1A8558D731C}" srcId="{45BEF07A-67F6-4C92-86ED-BEF00EF7E8E3}" destId="{6624C516-039E-4B35-963D-3D180C5ACE48}" srcOrd="0" destOrd="0" parTransId="{183E2315-98A7-4676-8092-A84F43530E3D}" sibTransId="{38C8D20A-687C-4F4E-AA01-34C633D503B3}"/>
    <dgm:cxn modelId="{8CDD3C95-818F-4731-AAD9-E823EE069DB0}" type="presParOf" srcId="{EB097B82-305E-45AC-B9BF-7EAAE4F32F07}" destId="{CF94C3AB-0BA4-4BF3-A18A-72F7EE4A0F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BEF07A-67F6-4C92-86ED-BEF00EF7E8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4C516-039E-4B35-963D-3D180C5ACE48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Feed Spinner</a:t>
          </a:r>
          <a:endParaRPr lang="en-PH" dirty="0">
            <a:solidFill>
              <a:schemeClr val="tx1"/>
            </a:solidFill>
          </a:endParaRPr>
        </a:p>
      </dgm:t>
    </dgm:pt>
    <dgm:pt modelId="{183E2315-98A7-4676-8092-A84F43530E3D}" type="parTrans" cxnId="{3668C0E3-C5B4-4D60-A6BE-B1A8558D731C}">
      <dgm:prSet/>
      <dgm:spPr/>
      <dgm:t>
        <a:bodyPr/>
        <a:lstStyle/>
        <a:p>
          <a:endParaRPr lang="en-US"/>
        </a:p>
      </dgm:t>
    </dgm:pt>
    <dgm:pt modelId="{38C8D20A-687C-4F4E-AA01-34C633D503B3}" type="sibTrans" cxnId="{3668C0E3-C5B4-4D60-A6BE-B1A8558D731C}">
      <dgm:prSet/>
      <dgm:spPr/>
      <dgm:t>
        <a:bodyPr/>
        <a:lstStyle/>
        <a:p>
          <a:endParaRPr lang="en-US"/>
        </a:p>
      </dgm:t>
    </dgm:pt>
    <dgm:pt modelId="{EB097B82-305E-45AC-B9BF-7EAAE4F32F07}" type="pres">
      <dgm:prSet presAssocID="{45BEF07A-67F6-4C92-86ED-BEF00EF7E8E3}" presName="linear" presStyleCnt="0">
        <dgm:presLayoutVars>
          <dgm:animLvl val="lvl"/>
          <dgm:resizeHandles val="exact"/>
        </dgm:presLayoutVars>
      </dgm:prSet>
      <dgm:spPr/>
    </dgm:pt>
    <dgm:pt modelId="{CF94C3AB-0BA4-4BF3-A18A-72F7EE4A0F1F}" type="pres">
      <dgm:prSet presAssocID="{6624C516-039E-4B35-963D-3D180C5ACE48}" presName="parentText" presStyleLbl="node1" presStyleIdx="0" presStyleCnt="1" custLinFactY="-189468" custLinFactNeighborY="-200000">
        <dgm:presLayoutVars>
          <dgm:chMax val="0"/>
          <dgm:bulletEnabled val="1"/>
        </dgm:presLayoutVars>
      </dgm:prSet>
      <dgm:spPr/>
    </dgm:pt>
  </dgm:ptLst>
  <dgm:cxnLst>
    <dgm:cxn modelId="{6C62A46A-B9F7-4D2E-A873-B85902E1D513}" type="presOf" srcId="{6624C516-039E-4B35-963D-3D180C5ACE48}" destId="{CF94C3AB-0BA4-4BF3-A18A-72F7EE4A0F1F}" srcOrd="0" destOrd="0" presId="urn:microsoft.com/office/officeart/2005/8/layout/vList2"/>
    <dgm:cxn modelId="{E7902850-8C82-4988-8601-BA423DAD5E3A}" type="presOf" srcId="{45BEF07A-67F6-4C92-86ED-BEF00EF7E8E3}" destId="{EB097B82-305E-45AC-B9BF-7EAAE4F32F07}" srcOrd="0" destOrd="0" presId="urn:microsoft.com/office/officeart/2005/8/layout/vList2"/>
    <dgm:cxn modelId="{3668C0E3-C5B4-4D60-A6BE-B1A8558D731C}" srcId="{45BEF07A-67F6-4C92-86ED-BEF00EF7E8E3}" destId="{6624C516-039E-4B35-963D-3D180C5ACE48}" srcOrd="0" destOrd="0" parTransId="{183E2315-98A7-4676-8092-A84F43530E3D}" sibTransId="{38C8D20A-687C-4F4E-AA01-34C633D503B3}"/>
    <dgm:cxn modelId="{8CDD3C95-818F-4731-AAD9-E823EE069DB0}" type="presParOf" srcId="{EB097B82-305E-45AC-B9BF-7EAAE4F32F07}" destId="{CF94C3AB-0BA4-4BF3-A18A-72F7EE4A0F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F588A1-9FAA-47CE-9EE3-C4EA8CC9E54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DCE27-433A-4C4E-82C4-C9D76D839682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Side Door </a:t>
          </a:r>
          <a:endParaRPr lang="en-PH" dirty="0">
            <a:solidFill>
              <a:schemeClr val="tx1"/>
            </a:solidFill>
          </a:endParaRPr>
        </a:p>
      </dgm:t>
    </dgm:pt>
    <dgm:pt modelId="{7905172E-301D-415C-A267-1F004AF96E8D}" type="parTrans" cxnId="{0D04024A-A86B-46B9-BCEC-6AE58F59019B}">
      <dgm:prSet/>
      <dgm:spPr/>
      <dgm:t>
        <a:bodyPr/>
        <a:lstStyle/>
        <a:p>
          <a:endParaRPr lang="en-US"/>
        </a:p>
      </dgm:t>
    </dgm:pt>
    <dgm:pt modelId="{EAB08932-9CC4-4340-B8DA-9AFD1111C924}" type="sibTrans" cxnId="{0D04024A-A86B-46B9-BCEC-6AE58F59019B}">
      <dgm:prSet/>
      <dgm:spPr/>
      <dgm:t>
        <a:bodyPr/>
        <a:lstStyle/>
        <a:p>
          <a:endParaRPr lang="en-US"/>
        </a:p>
      </dgm:t>
    </dgm:pt>
    <dgm:pt modelId="{D14FC4BC-B7F3-413E-A6B7-A538213DA8FE}" type="pres">
      <dgm:prSet presAssocID="{08F588A1-9FAA-47CE-9EE3-C4EA8CC9E541}" presName="linear" presStyleCnt="0">
        <dgm:presLayoutVars>
          <dgm:animLvl val="lvl"/>
          <dgm:resizeHandles val="exact"/>
        </dgm:presLayoutVars>
      </dgm:prSet>
      <dgm:spPr/>
    </dgm:pt>
    <dgm:pt modelId="{207616A5-42F8-4F3D-A9A1-8696867887F5}" type="pres">
      <dgm:prSet presAssocID="{A68DCE27-433A-4C4E-82C4-C9D76D839682}" presName="parentText" presStyleLbl="node1" presStyleIdx="0" presStyleCnt="1" custLinFactNeighborX="-19713" custLinFactNeighborY="-11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CDFF98-27A1-4B9C-8371-20384EB6C9BB}" type="presOf" srcId="{A68DCE27-433A-4C4E-82C4-C9D76D839682}" destId="{207616A5-42F8-4F3D-A9A1-8696867887F5}" srcOrd="0" destOrd="0" presId="urn:microsoft.com/office/officeart/2005/8/layout/vList2"/>
    <dgm:cxn modelId="{0D04024A-A86B-46B9-BCEC-6AE58F59019B}" srcId="{08F588A1-9FAA-47CE-9EE3-C4EA8CC9E541}" destId="{A68DCE27-433A-4C4E-82C4-C9D76D839682}" srcOrd="0" destOrd="0" parTransId="{7905172E-301D-415C-A267-1F004AF96E8D}" sibTransId="{EAB08932-9CC4-4340-B8DA-9AFD1111C924}"/>
    <dgm:cxn modelId="{2428F309-475F-44B9-B42E-64954056E51B}" type="presOf" srcId="{08F588A1-9FAA-47CE-9EE3-C4EA8CC9E541}" destId="{D14FC4BC-B7F3-413E-A6B7-A538213DA8FE}" srcOrd="0" destOrd="0" presId="urn:microsoft.com/office/officeart/2005/8/layout/vList2"/>
    <dgm:cxn modelId="{6182382B-5B16-4BB4-B651-EAE273753509}" type="presParOf" srcId="{D14FC4BC-B7F3-413E-A6B7-A538213DA8FE}" destId="{207616A5-42F8-4F3D-A9A1-869686788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F588A1-9FAA-47CE-9EE3-C4EA8CC9E54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DCE27-433A-4C4E-82C4-C9D76D839682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Electronic Box</a:t>
          </a:r>
          <a:endParaRPr lang="en-PH" dirty="0">
            <a:solidFill>
              <a:schemeClr val="tx1"/>
            </a:solidFill>
          </a:endParaRPr>
        </a:p>
      </dgm:t>
    </dgm:pt>
    <dgm:pt modelId="{7905172E-301D-415C-A267-1F004AF96E8D}" type="parTrans" cxnId="{0D04024A-A86B-46B9-BCEC-6AE58F59019B}">
      <dgm:prSet/>
      <dgm:spPr/>
      <dgm:t>
        <a:bodyPr/>
        <a:lstStyle/>
        <a:p>
          <a:endParaRPr lang="en-US"/>
        </a:p>
      </dgm:t>
    </dgm:pt>
    <dgm:pt modelId="{EAB08932-9CC4-4340-B8DA-9AFD1111C924}" type="sibTrans" cxnId="{0D04024A-A86B-46B9-BCEC-6AE58F59019B}">
      <dgm:prSet/>
      <dgm:spPr/>
      <dgm:t>
        <a:bodyPr/>
        <a:lstStyle/>
        <a:p>
          <a:endParaRPr lang="en-US"/>
        </a:p>
      </dgm:t>
    </dgm:pt>
    <dgm:pt modelId="{D14FC4BC-B7F3-413E-A6B7-A538213DA8FE}" type="pres">
      <dgm:prSet presAssocID="{08F588A1-9FAA-47CE-9EE3-C4EA8CC9E541}" presName="linear" presStyleCnt="0">
        <dgm:presLayoutVars>
          <dgm:animLvl val="lvl"/>
          <dgm:resizeHandles val="exact"/>
        </dgm:presLayoutVars>
      </dgm:prSet>
      <dgm:spPr/>
    </dgm:pt>
    <dgm:pt modelId="{207616A5-42F8-4F3D-A9A1-8696867887F5}" type="pres">
      <dgm:prSet presAssocID="{A68DCE27-433A-4C4E-82C4-C9D76D839682}" presName="parentText" presStyleLbl="node1" presStyleIdx="0" presStyleCnt="1" custLinFactNeighborX="-19713" custLinFactNeighborY="-11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CDFF98-27A1-4B9C-8371-20384EB6C9BB}" type="presOf" srcId="{A68DCE27-433A-4C4E-82C4-C9D76D839682}" destId="{207616A5-42F8-4F3D-A9A1-8696867887F5}" srcOrd="0" destOrd="0" presId="urn:microsoft.com/office/officeart/2005/8/layout/vList2"/>
    <dgm:cxn modelId="{0D04024A-A86B-46B9-BCEC-6AE58F59019B}" srcId="{08F588A1-9FAA-47CE-9EE3-C4EA8CC9E541}" destId="{A68DCE27-433A-4C4E-82C4-C9D76D839682}" srcOrd="0" destOrd="0" parTransId="{7905172E-301D-415C-A267-1F004AF96E8D}" sibTransId="{EAB08932-9CC4-4340-B8DA-9AFD1111C924}"/>
    <dgm:cxn modelId="{2428F309-475F-44B9-B42E-64954056E51B}" type="presOf" srcId="{08F588A1-9FAA-47CE-9EE3-C4EA8CC9E541}" destId="{D14FC4BC-B7F3-413E-A6B7-A538213DA8FE}" srcOrd="0" destOrd="0" presId="urn:microsoft.com/office/officeart/2005/8/layout/vList2"/>
    <dgm:cxn modelId="{6182382B-5B16-4BB4-B651-EAE273753509}" type="presParOf" srcId="{D14FC4BC-B7F3-413E-A6B7-A538213DA8FE}" destId="{207616A5-42F8-4F3D-A9A1-869686788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F588A1-9FAA-47CE-9EE3-C4EA8CC9E54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DCE27-433A-4C4E-82C4-C9D76D839682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dirty="0" smtClean="0">
              <a:solidFill>
                <a:schemeClr val="tx1"/>
              </a:solidFill>
            </a:rPr>
            <a:t>Stepper Motor</a:t>
          </a:r>
          <a:endParaRPr lang="en-PH" dirty="0">
            <a:solidFill>
              <a:schemeClr val="tx1"/>
            </a:solidFill>
          </a:endParaRPr>
        </a:p>
      </dgm:t>
    </dgm:pt>
    <dgm:pt modelId="{7905172E-301D-415C-A267-1F004AF96E8D}" type="parTrans" cxnId="{0D04024A-A86B-46B9-BCEC-6AE58F59019B}">
      <dgm:prSet/>
      <dgm:spPr/>
      <dgm:t>
        <a:bodyPr/>
        <a:lstStyle/>
        <a:p>
          <a:endParaRPr lang="en-US"/>
        </a:p>
      </dgm:t>
    </dgm:pt>
    <dgm:pt modelId="{EAB08932-9CC4-4340-B8DA-9AFD1111C924}" type="sibTrans" cxnId="{0D04024A-A86B-46B9-BCEC-6AE58F59019B}">
      <dgm:prSet/>
      <dgm:spPr/>
      <dgm:t>
        <a:bodyPr/>
        <a:lstStyle/>
        <a:p>
          <a:endParaRPr lang="en-US"/>
        </a:p>
      </dgm:t>
    </dgm:pt>
    <dgm:pt modelId="{D14FC4BC-B7F3-413E-A6B7-A538213DA8FE}" type="pres">
      <dgm:prSet presAssocID="{08F588A1-9FAA-47CE-9EE3-C4EA8CC9E541}" presName="linear" presStyleCnt="0">
        <dgm:presLayoutVars>
          <dgm:animLvl val="lvl"/>
          <dgm:resizeHandles val="exact"/>
        </dgm:presLayoutVars>
      </dgm:prSet>
      <dgm:spPr/>
    </dgm:pt>
    <dgm:pt modelId="{207616A5-42F8-4F3D-A9A1-8696867887F5}" type="pres">
      <dgm:prSet presAssocID="{A68DCE27-433A-4C4E-82C4-C9D76D839682}" presName="parentText" presStyleLbl="node1" presStyleIdx="0" presStyleCnt="1" custLinFactNeighborX="-19713" custLinFactNeighborY="-11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CDFF98-27A1-4B9C-8371-20384EB6C9BB}" type="presOf" srcId="{A68DCE27-433A-4C4E-82C4-C9D76D839682}" destId="{207616A5-42F8-4F3D-A9A1-8696867887F5}" srcOrd="0" destOrd="0" presId="urn:microsoft.com/office/officeart/2005/8/layout/vList2"/>
    <dgm:cxn modelId="{0D04024A-A86B-46B9-BCEC-6AE58F59019B}" srcId="{08F588A1-9FAA-47CE-9EE3-C4EA8CC9E541}" destId="{A68DCE27-433A-4C4E-82C4-C9D76D839682}" srcOrd="0" destOrd="0" parTransId="{7905172E-301D-415C-A267-1F004AF96E8D}" sibTransId="{EAB08932-9CC4-4340-B8DA-9AFD1111C924}"/>
    <dgm:cxn modelId="{2428F309-475F-44B9-B42E-64954056E51B}" type="presOf" srcId="{08F588A1-9FAA-47CE-9EE3-C4EA8CC9E541}" destId="{D14FC4BC-B7F3-413E-A6B7-A538213DA8FE}" srcOrd="0" destOrd="0" presId="urn:microsoft.com/office/officeart/2005/8/layout/vList2"/>
    <dgm:cxn modelId="{6182382B-5B16-4BB4-B651-EAE273753509}" type="presParOf" srcId="{D14FC4BC-B7F3-413E-A6B7-A538213DA8FE}" destId="{207616A5-42F8-4F3D-A9A1-869686788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16A5-42F8-4F3D-A9A1-8696867887F5}">
      <dsp:nvSpPr>
        <dsp:cNvPr id="0" name=""/>
        <dsp:cNvSpPr/>
      </dsp:nvSpPr>
      <dsp:spPr>
        <a:xfrm>
          <a:off x="0" y="9556"/>
          <a:ext cx="742191" cy="359774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Auger  </a:t>
          </a:r>
          <a:endParaRPr lang="en-PH" sz="1500" kern="1200" dirty="0">
            <a:solidFill>
              <a:schemeClr val="tx1"/>
            </a:solidFill>
          </a:endParaRPr>
        </a:p>
      </dsp:txBody>
      <dsp:txXfrm>
        <a:off x="17563" y="27119"/>
        <a:ext cx="707065" cy="3246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16A5-42F8-4F3D-A9A1-8696867887F5}">
      <dsp:nvSpPr>
        <dsp:cNvPr id="0" name=""/>
        <dsp:cNvSpPr/>
      </dsp:nvSpPr>
      <dsp:spPr>
        <a:xfrm>
          <a:off x="0" y="7086"/>
          <a:ext cx="1414519" cy="359774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Traverse Motor</a:t>
          </a:r>
          <a:endParaRPr lang="en-PH" sz="1500" kern="1200" dirty="0">
            <a:solidFill>
              <a:schemeClr val="tx1"/>
            </a:solidFill>
          </a:endParaRPr>
        </a:p>
      </dsp:txBody>
      <dsp:txXfrm>
        <a:off x="17563" y="24649"/>
        <a:ext cx="1379393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16A5-42F8-4F3D-A9A1-8696867887F5}">
      <dsp:nvSpPr>
        <dsp:cNvPr id="0" name=""/>
        <dsp:cNvSpPr/>
      </dsp:nvSpPr>
      <dsp:spPr>
        <a:xfrm>
          <a:off x="0" y="22105"/>
          <a:ext cx="1002786" cy="335790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Feed Cover </a:t>
          </a:r>
          <a:endParaRPr lang="en-PH" sz="1400" kern="1200" dirty="0">
            <a:solidFill>
              <a:schemeClr val="tx1"/>
            </a:solidFill>
          </a:endParaRPr>
        </a:p>
      </dsp:txBody>
      <dsp:txXfrm>
        <a:off x="16392" y="38497"/>
        <a:ext cx="970002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16A5-42F8-4F3D-A9A1-8696867887F5}">
      <dsp:nvSpPr>
        <dsp:cNvPr id="0" name=""/>
        <dsp:cNvSpPr/>
      </dsp:nvSpPr>
      <dsp:spPr>
        <a:xfrm>
          <a:off x="0" y="0"/>
          <a:ext cx="941826" cy="359774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PVC Pipe </a:t>
          </a:r>
          <a:endParaRPr lang="en-PH" sz="1500" kern="1200" dirty="0">
            <a:solidFill>
              <a:schemeClr val="tx1"/>
            </a:solidFill>
          </a:endParaRPr>
        </a:p>
      </dsp:txBody>
      <dsp:txXfrm>
        <a:off x="17563" y="17563"/>
        <a:ext cx="906700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16A5-42F8-4F3D-A9A1-8696867887F5}">
      <dsp:nvSpPr>
        <dsp:cNvPr id="0" name=""/>
        <dsp:cNvSpPr/>
      </dsp:nvSpPr>
      <dsp:spPr>
        <a:xfrm>
          <a:off x="0" y="0"/>
          <a:ext cx="941826" cy="335790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Front Pole</a:t>
          </a:r>
          <a:endParaRPr lang="en-PH" sz="1400" kern="1200" dirty="0">
            <a:solidFill>
              <a:schemeClr val="tx1"/>
            </a:solidFill>
          </a:endParaRPr>
        </a:p>
      </dsp:txBody>
      <dsp:txXfrm>
        <a:off x="16392" y="16392"/>
        <a:ext cx="909042" cy="303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4C3AB-0BA4-4BF3-A18A-72F7EE4A0F1F}">
      <dsp:nvSpPr>
        <dsp:cNvPr id="0" name=""/>
        <dsp:cNvSpPr/>
      </dsp:nvSpPr>
      <dsp:spPr>
        <a:xfrm>
          <a:off x="0" y="9557"/>
          <a:ext cx="1674882" cy="359774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Distance Sensor</a:t>
          </a:r>
          <a:endParaRPr lang="en-PH" sz="1500" kern="1200" dirty="0">
            <a:solidFill>
              <a:schemeClr val="tx1"/>
            </a:solidFill>
          </a:endParaRPr>
        </a:p>
      </dsp:txBody>
      <dsp:txXfrm>
        <a:off x="17563" y="27120"/>
        <a:ext cx="1639756" cy="32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4C3AB-0BA4-4BF3-A18A-72F7EE4A0F1F}">
      <dsp:nvSpPr>
        <dsp:cNvPr id="0" name=""/>
        <dsp:cNvSpPr/>
      </dsp:nvSpPr>
      <dsp:spPr>
        <a:xfrm>
          <a:off x="0" y="0"/>
          <a:ext cx="1343669" cy="359774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Feed Spinner</a:t>
          </a:r>
          <a:endParaRPr lang="en-PH" sz="1500" kern="1200" dirty="0">
            <a:solidFill>
              <a:schemeClr val="tx1"/>
            </a:solidFill>
          </a:endParaRPr>
        </a:p>
      </dsp:txBody>
      <dsp:txXfrm>
        <a:off x="17563" y="17563"/>
        <a:ext cx="1308543" cy="32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16A5-42F8-4F3D-A9A1-8696867887F5}">
      <dsp:nvSpPr>
        <dsp:cNvPr id="0" name=""/>
        <dsp:cNvSpPr/>
      </dsp:nvSpPr>
      <dsp:spPr>
        <a:xfrm>
          <a:off x="0" y="0"/>
          <a:ext cx="1002786" cy="383760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Side Door </a:t>
          </a:r>
          <a:endParaRPr lang="en-PH" sz="1600" kern="1200" dirty="0">
            <a:solidFill>
              <a:schemeClr val="tx1"/>
            </a:solidFill>
          </a:endParaRPr>
        </a:p>
      </dsp:txBody>
      <dsp:txXfrm>
        <a:off x="18734" y="18734"/>
        <a:ext cx="965318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16A5-42F8-4F3D-A9A1-8696867887F5}">
      <dsp:nvSpPr>
        <dsp:cNvPr id="0" name=""/>
        <dsp:cNvSpPr/>
      </dsp:nvSpPr>
      <dsp:spPr>
        <a:xfrm>
          <a:off x="0" y="0"/>
          <a:ext cx="1394968" cy="383760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Electronic Box</a:t>
          </a:r>
          <a:endParaRPr lang="en-PH" sz="1600" kern="1200" dirty="0">
            <a:solidFill>
              <a:schemeClr val="tx1"/>
            </a:solidFill>
          </a:endParaRPr>
        </a:p>
      </dsp:txBody>
      <dsp:txXfrm>
        <a:off x="18734" y="18734"/>
        <a:ext cx="1357500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16A5-42F8-4F3D-A9A1-8696867887F5}">
      <dsp:nvSpPr>
        <dsp:cNvPr id="0" name=""/>
        <dsp:cNvSpPr/>
      </dsp:nvSpPr>
      <dsp:spPr>
        <a:xfrm>
          <a:off x="0" y="0"/>
          <a:ext cx="1414519" cy="383760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Stepper Motor</a:t>
          </a:r>
          <a:endParaRPr lang="en-PH" sz="1600" kern="1200" dirty="0">
            <a:solidFill>
              <a:schemeClr val="tx1"/>
            </a:solidFill>
          </a:endParaRPr>
        </a:p>
      </dsp:txBody>
      <dsp:txXfrm>
        <a:off x="18734" y="18734"/>
        <a:ext cx="137705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715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8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09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058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49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027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833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67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32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238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3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81B4-AB45-4B09-8682-F70A3A67761E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F11E-61F4-42FB-A14A-D7C7F5FD8D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2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6" Type="http://schemas.openxmlformats.org/officeDocument/2006/relationships/diagramColors" Target="../diagrams/colors3.xml"/><Relationship Id="rId29" Type="http://schemas.openxmlformats.org/officeDocument/2006/relationships/diagramLayout" Target="../diagrams/layout6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0" Type="http://schemas.openxmlformats.org/officeDocument/2006/relationships/diagramQuickStyle" Target="../diagrams/quickStyle4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20"/>
            <a:ext cx="12192000" cy="658975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64551134"/>
              </p:ext>
            </p:extLst>
          </p:nvPr>
        </p:nvGraphicFramePr>
        <p:xfrm>
          <a:off x="2090167" y="3557025"/>
          <a:ext cx="74219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1474310"/>
              </p:ext>
            </p:extLst>
          </p:nvPr>
        </p:nvGraphicFramePr>
        <p:xfrm>
          <a:off x="1959870" y="1667256"/>
          <a:ext cx="1002786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1035168"/>
              </p:ext>
            </p:extLst>
          </p:nvPr>
        </p:nvGraphicFramePr>
        <p:xfrm>
          <a:off x="5434590" y="1484376"/>
          <a:ext cx="941826" cy="36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97427765"/>
              </p:ext>
            </p:extLst>
          </p:nvPr>
        </p:nvGraphicFramePr>
        <p:xfrm>
          <a:off x="9308224" y="1238234"/>
          <a:ext cx="941826" cy="36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69946432"/>
              </p:ext>
            </p:extLst>
          </p:nvPr>
        </p:nvGraphicFramePr>
        <p:xfrm>
          <a:off x="10379456" y="3861556"/>
          <a:ext cx="167488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89535421"/>
              </p:ext>
            </p:extLst>
          </p:nvPr>
        </p:nvGraphicFramePr>
        <p:xfrm>
          <a:off x="8734434" y="1995776"/>
          <a:ext cx="134366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10395469"/>
              </p:ext>
            </p:extLst>
          </p:nvPr>
        </p:nvGraphicFramePr>
        <p:xfrm>
          <a:off x="7590539" y="4230888"/>
          <a:ext cx="1002786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771074230"/>
              </p:ext>
            </p:extLst>
          </p:nvPr>
        </p:nvGraphicFramePr>
        <p:xfrm>
          <a:off x="8091932" y="4992620"/>
          <a:ext cx="1394968" cy="45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338599254"/>
              </p:ext>
            </p:extLst>
          </p:nvPr>
        </p:nvGraphicFramePr>
        <p:xfrm>
          <a:off x="947680" y="6147340"/>
          <a:ext cx="1414519" cy="456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16441497"/>
              </p:ext>
            </p:extLst>
          </p:nvPr>
        </p:nvGraphicFramePr>
        <p:xfrm>
          <a:off x="8779640" y="389792"/>
          <a:ext cx="1414519" cy="456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962656" y="2019300"/>
            <a:ext cx="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1262" y="3926357"/>
            <a:ext cx="0" cy="106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54939" y="5676900"/>
            <a:ext cx="0" cy="47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96100" y="4459488"/>
            <a:ext cx="694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16800" y="5220460"/>
            <a:ext cx="675132" cy="22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393568" y="2355315"/>
            <a:ext cx="1270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250050" y="1421114"/>
            <a:ext cx="65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71304" y="546560"/>
            <a:ext cx="816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1318569" y="2489200"/>
            <a:ext cx="301931" cy="137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05503" y="1850136"/>
            <a:ext cx="0" cy="51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1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2022-05-03T15:40:33Z</dcterms:created>
  <dcterms:modified xsi:type="dcterms:W3CDTF">2022-05-03T15:49:53Z</dcterms:modified>
</cp:coreProperties>
</file>