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0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0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BC201-07C1-4D52-977A-EB0364E6018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1581270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ghế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”.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”,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6"/>
            <a:ext cx="523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2"/>
            <a:ext cx="6364569" cy="32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9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chiếu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phim</a:t>
            </a:r>
            <a:r>
              <a:rPr lang="en-US" dirty="0" smtClean="0"/>
              <a:t>, ca </a:t>
            </a:r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thoả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phim</a:t>
            </a:r>
            <a:r>
              <a:rPr lang="en-US" dirty="0"/>
              <a:t>, ca </a:t>
            </a:r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phim</a:t>
            </a:r>
            <a:r>
              <a:rPr lang="en-US" dirty="0" smtClean="0"/>
              <a:t>, ca </a:t>
            </a:r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9" y="3512457"/>
            <a:ext cx="5053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phim</a:t>
            </a:r>
            <a:r>
              <a:rPr lang="en-US" dirty="0" smtClean="0"/>
              <a:t>, ca </a:t>
            </a:r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)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2"/>
            <a:ext cx="6691889" cy="32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6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smtClean="0"/>
              <a:t>vé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phim</a:t>
            </a:r>
            <a:r>
              <a:rPr lang="en-US" dirty="0" smtClean="0"/>
              <a:t>, ca </a:t>
            </a:r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Chọn</a:t>
            </a:r>
            <a:r>
              <a:rPr lang="en-US" dirty="0" smtClean="0"/>
              <a:t>”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1"/>
            <a:ext cx="6770886" cy="3045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4" y="3074928"/>
            <a:ext cx="6783996" cy="3783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71100" y="3464582"/>
            <a:ext cx="4257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/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”,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10800000" flipV="1">
            <a:off x="4189864" y="2374709"/>
            <a:ext cx="1842447" cy="88710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69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vé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741" b="25726"/>
          <a:stretch/>
        </p:blipFill>
        <p:spPr>
          <a:xfrm>
            <a:off x="0" y="653143"/>
            <a:ext cx="8911988" cy="39052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3748" y="4847770"/>
            <a:ext cx="5235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thán</a:t>
            </a:r>
            <a:r>
              <a:rPr lang="en-US" dirty="0" err="1" smtClean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6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1" y="1"/>
            <a:ext cx="9082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6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1581270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cứu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chiếu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Chọn</a:t>
            </a:r>
            <a:r>
              <a:rPr lang="en-US" dirty="0" smtClean="0"/>
              <a:t> /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ở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smtClean="0"/>
              <a:t>-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tin chi </a:t>
            </a:r>
            <a:r>
              <a:rPr lang="en-US" dirty="0" err="1" smtClean="0">
                <a:sym typeface="Wingdings" panose="05000000000000000000" pitchFamily="2" charset="2"/>
              </a:rPr>
              <a:t>tiết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chiếu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sẽ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vực</a:t>
            </a:r>
            <a:r>
              <a:rPr lang="en-US" dirty="0" smtClean="0">
                <a:sym typeface="Wingdings" panose="05000000000000000000" pitchFamily="2" charset="2"/>
              </a:rPr>
              <a:t> “Chi </a:t>
            </a:r>
            <a:r>
              <a:rPr lang="en-US" dirty="0" err="1" smtClean="0">
                <a:sym typeface="Wingdings" panose="05000000000000000000" pitchFamily="2" charset="2"/>
              </a:rPr>
              <a:t>tiết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chiếu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6"/>
            <a:ext cx="5235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&lt;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&gt;=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&gt;=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thoả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1"/>
            <a:ext cx="6964656" cy="41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3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</a:t>
            </a:r>
            <a:r>
              <a:rPr lang="en-US" dirty="0" err="1" smtClean="0"/>
              <a:t>Tìm</a:t>
            </a:r>
            <a:r>
              <a:rPr lang="en-US" dirty="0" smtClean="0"/>
              <a:t>.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ghế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</a:t>
            </a:r>
            <a:r>
              <a:rPr lang="en-US" dirty="0" err="1" smtClean="0"/>
              <a:t>Thêm</a:t>
            </a:r>
            <a:r>
              <a:rPr lang="en-US" dirty="0" smtClean="0"/>
              <a:t>.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ghế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</a:t>
            </a:r>
            <a:r>
              <a:rPr lang="en-US" dirty="0" err="1" smtClean="0"/>
              <a:t>Sửa</a:t>
            </a:r>
            <a:r>
              <a:rPr lang="en-US" dirty="0" smtClean="0"/>
              <a:t>.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6"/>
            <a:ext cx="523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" y="762325"/>
            <a:ext cx="6682463" cy="39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phim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”,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”,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6"/>
            <a:ext cx="523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" y="803208"/>
            <a:ext cx="6182436" cy="54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ca </a:t>
            </a:r>
            <a:r>
              <a:rPr lang="en-US" sz="2800" dirty="0" err="1" smtClean="0"/>
              <a:t>chiếu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”.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buổi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”. </a:t>
            </a:r>
            <a:r>
              <a:rPr lang="en-US" dirty="0" err="1" smtClean="0"/>
              <a:t>Thông</a:t>
            </a:r>
            <a:r>
              <a:rPr lang="en-US" dirty="0" smtClean="0"/>
              <a:t> tin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792463"/>
            <a:ext cx="5108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&lt;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Xóa</a:t>
            </a:r>
            <a:r>
              <a:rPr lang="en-US" dirty="0" smtClean="0"/>
              <a:t>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2"/>
            <a:ext cx="6910103" cy="32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7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rạp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rạp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”, </a:t>
            </a:r>
            <a:r>
              <a:rPr lang="en-US" dirty="0" err="1" smtClean="0"/>
              <a:t>Rạp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rạp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Rạp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6"/>
            <a:ext cx="513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2"/>
            <a:ext cx="6796585" cy="35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5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thoả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”,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them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7"/>
            <a:ext cx="5122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hay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1"/>
            <a:ext cx="6880215" cy="41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3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1029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Thiết kế dữ liệu Bán vé xem phim</vt:lpstr>
      <vt:lpstr>PowerPoint Presentation</vt:lpstr>
      <vt:lpstr>Thiết kế màn hình giao diện Bán vé xem phim</vt:lpstr>
      <vt:lpstr>Màn hình tra cứu suất chiếu</vt:lpstr>
      <vt:lpstr>Màn hình Quản lý loại phòng</vt:lpstr>
      <vt:lpstr>Màn hình Quản lý phim</vt:lpstr>
      <vt:lpstr>Màn hình Quản lý ca chiếu</vt:lpstr>
      <vt:lpstr>Màn hình Quản lý rạp</vt:lpstr>
      <vt:lpstr>Màn hình Quản lý phòng</vt:lpstr>
      <vt:lpstr>Màn hình Quản lý ghế</vt:lpstr>
      <vt:lpstr>Màn hình Quản lý suất chiếu</vt:lpstr>
      <vt:lpstr>Màn hình Quản lý vé</vt:lpstr>
      <vt:lpstr>Màn hình Thống kê số vé bán</vt:lpstr>
    </vt:vector>
  </TitlesOfParts>
  <Company>CKK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Nguyen</dc:creator>
  <cp:lastModifiedBy>Trung Nguyen</cp:lastModifiedBy>
  <cp:revision>63</cp:revision>
  <dcterms:created xsi:type="dcterms:W3CDTF">2016-08-30T07:08:00Z</dcterms:created>
  <dcterms:modified xsi:type="dcterms:W3CDTF">2016-09-21T06:57:42Z</dcterms:modified>
</cp:coreProperties>
</file>