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7490400" cy="37490400"/>
  <p:notesSz cx="36722050" cy="37585650"/>
  <p:defaultTextStyle>
    <a:defPPr>
      <a:defRPr lang="en-US"/>
    </a:defPPr>
    <a:lvl1pPr marL="0" algn="l" defTabSz="2142072" rtl="0" eaLnBrk="1" latinLnBrk="0" hangingPunct="1">
      <a:defRPr sz="8400" kern="1200">
        <a:solidFill>
          <a:schemeClr val="tx1"/>
        </a:solidFill>
        <a:latin typeface="+mn-lt"/>
        <a:ea typeface="+mn-ea"/>
        <a:cs typeface="+mn-cs"/>
      </a:defRPr>
    </a:lvl1pPr>
    <a:lvl2pPr marL="2142072" algn="l" defTabSz="2142072" rtl="0" eaLnBrk="1" latinLnBrk="0" hangingPunct="1">
      <a:defRPr sz="8400" kern="1200">
        <a:solidFill>
          <a:schemeClr val="tx1"/>
        </a:solidFill>
        <a:latin typeface="+mn-lt"/>
        <a:ea typeface="+mn-ea"/>
        <a:cs typeface="+mn-cs"/>
      </a:defRPr>
    </a:lvl2pPr>
    <a:lvl3pPr marL="4284145" algn="l" defTabSz="2142072" rtl="0" eaLnBrk="1" latinLnBrk="0" hangingPunct="1">
      <a:defRPr sz="8400" kern="1200">
        <a:solidFill>
          <a:schemeClr val="tx1"/>
        </a:solidFill>
        <a:latin typeface="+mn-lt"/>
        <a:ea typeface="+mn-ea"/>
        <a:cs typeface="+mn-cs"/>
      </a:defRPr>
    </a:lvl3pPr>
    <a:lvl4pPr marL="6426218" algn="l" defTabSz="2142072" rtl="0" eaLnBrk="1" latinLnBrk="0" hangingPunct="1">
      <a:defRPr sz="8400" kern="1200">
        <a:solidFill>
          <a:schemeClr val="tx1"/>
        </a:solidFill>
        <a:latin typeface="+mn-lt"/>
        <a:ea typeface="+mn-ea"/>
        <a:cs typeface="+mn-cs"/>
      </a:defRPr>
    </a:lvl4pPr>
    <a:lvl5pPr marL="8568291" algn="l" defTabSz="2142072" rtl="0" eaLnBrk="1" latinLnBrk="0" hangingPunct="1">
      <a:defRPr sz="8400" kern="1200">
        <a:solidFill>
          <a:schemeClr val="tx1"/>
        </a:solidFill>
        <a:latin typeface="+mn-lt"/>
        <a:ea typeface="+mn-ea"/>
        <a:cs typeface="+mn-cs"/>
      </a:defRPr>
    </a:lvl5pPr>
    <a:lvl6pPr marL="10710363" algn="l" defTabSz="2142072" rtl="0" eaLnBrk="1" latinLnBrk="0" hangingPunct="1">
      <a:defRPr sz="8400" kern="1200">
        <a:solidFill>
          <a:schemeClr val="tx1"/>
        </a:solidFill>
        <a:latin typeface="+mn-lt"/>
        <a:ea typeface="+mn-ea"/>
        <a:cs typeface="+mn-cs"/>
      </a:defRPr>
    </a:lvl6pPr>
    <a:lvl7pPr marL="12852436" algn="l" defTabSz="2142072" rtl="0" eaLnBrk="1" latinLnBrk="0" hangingPunct="1">
      <a:defRPr sz="8400" kern="1200">
        <a:solidFill>
          <a:schemeClr val="tx1"/>
        </a:solidFill>
        <a:latin typeface="+mn-lt"/>
        <a:ea typeface="+mn-ea"/>
        <a:cs typeface="+mn-cs"/>
      </a:defRPr>
    </a:lvl7pPr>
    <a:lvl8pPr marL="14994509" algn="l" defTabSz="2142072" rtl="0" eaLnBrk="1" latinLnBrk="0" hangingPunct="1">
      <a:defRPr sz="8400" kern="1200">
        <a:solidFill>
          <a:schemeClr val="tx1"/>
        </a:solidFill>
        <a:latin typeface="+mn-lt"/>
        <a:ea typeface="+mn-ea"/>
        <a:cs typeface="+mn-cs"/>
      </a:defRPr>
    </a:lvl8pPr>
    <a:lvl9pPr marL="17136581" algn="l" defTabSz="2142072" rtl="0" eaLnBrk="1" latinLnBrk="0" hangingPunct="1">
      <a:defRPr sz="8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808">
          <p15:clr>
            <a:srgbClr val="A4A3A4"/>
          </p15:clr>
        </p15:guide>
        <p15:guide id="2" pos="11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6"/>
    <a:srgbClr val="E074FF"/>
    <a:srgbClr val="FFF3CE"/>
    <a:srgbClr val="FEF9E1"/>
    <a:srgbClr val="F9F5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06" autoAdjust="0"/>
    <p:restoredTop sz="94255" autoAdjust="0"/>
  </p:normalViewPr>
  <p:slideViewPr>
    <p:cSldViewPr snapToGrid="0" snapToObjects="1">
      <p:cViewPr>
        <p:scale>
          <a:sx n="10" d="100"/>
          <a:sy n="10" d="100"/>
        </p:scale>
        <p:origin x="2808" y="468"/>
      </p:cViewPr>
      <p:guideLst>
        <p:guide orient="horz" pos="11808"/>
        <p:guide pos="118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912888" cy="1879283"/>
          </a:xfrm>
          <a:prstGeom prst="rect">
            <a:avLst/>
          </a:prstGeom>
        </p:spPr>
        <p:txBody>
          <a:bodyPr vert="horz" lIns="424611" tIns="212305" rIns="424611" bIns="212305" rtlCol="0"/>
          <a:lstStyle>
            <a:lvl1pPr algn="l">
              <a:defRPr sz="5600"/>
            </a:lvl1pPr>
          </a:lstStyle>
          <a:p>
            <a:endParaRPr lang="en-US"/>
          </a:p>
        </p:txBody>
      </p:sp>
      <p:sp>
        <p:nvSpPr>
          <p:cNvPr id="3" name="Date Placeholder 2"/>
          <p:cNvSpPr>
            <a:spLocks noGrp="1"/>
          </p:cNvSpPr>
          <p:nvPr>
            <p:ph type="dt" idx="1"/>
          </p:nvPr>
        </p:nvSpPr>
        <p:spPr>
          <a:xfrm>
            <a:off x="20800664" y="0"/>
            <a:ext cx="15912888" cy="1879283"/>
          </a:xfrm>
          <a:prstGeom prst="rect">
            <a:avLst/>
          </a:prstGeom>
        </p:spPr>
        <p:txBody>
          <a:bodyPr vert="horz" lIns="424611" tIns="212305" rIns="424611" bIns="212305" rtlCol="0"/>
          <a:lstStyle>
            <a:lvl1pPr algn="r">
              <a:defRPr sz="5600"/>
            </a:lvl1pPr>
          </a:lstStyle>
          <a:p>
            <a:fld id="{2ED31651-4051-C246-8294-EECC65F65378}" type="datetimeFigureOut">
              <a:rPr lang="en-US" smtClean="0"/>
              <a:pPr/>
              <a:t>7/9/2014</a:t>
            </a:fld>
            <a:endParaRPr lang="en-US"/>
          </a:p>
        </p:txBody>
      </p:sp>
      <p:sp>
        <p:nvSpPr>
          <p:cNvPr id="4" name="Slide Image Placeholder 3"/>
          <p:cNvSpPr>
            <a:spLocks noGrp="1" noRot="1" noChangeAspect="1"/>
          </p:cNvSpPr>
          <p:nvPr>
            <p:ph type="sldImg" idx="2"/>
          </p:nvPr>
        </p:nvSpPr>
        <p:spPr>
          <a:xfrm>
            <a:off x="11314113" y="2819400"/>
            <a:ext cx="14093825" cy="14093825"/>
          </a:xfrm>
          <a:prstGeom prst="rect">
            <a:avLst/>
          </a:prstGeom>
          <a:noFill/>
          <a:ln w="12700">
            <a:solidFill>
              <a:prstClr val="black"/>
            </a:solidFill>
          </a:ln>
        </p:spPr>
        <p:txBody>
          <a:bodyPr vert="horz" lIns="424611" tIns="212305" rIns="424611" bIns="212305" rtlCol="0" anchor="ctr"/>
          <a:lstStyle/>
          <a:p>
            <a:endParaRPr lang="en-US"/>
          </a:p>
        </p:txBody>
      </p:sp>
      <p:sp>
        <p:nvSpPr>
          <p:cNvPr id="5" name="Notes Placeholder 4"/>
          <p:cNvSpPr>
            <a:spLocks noGrp="1"/>
          </p:cNvSpPr>
          <p:nvPr>
            <p:ph type="body" sz="quarter" idx="3"/>
          </p:nvPr>
        </p:nvSpPr>
        <p:spPr>
          <a:xfrm>
            <a:off x="3672205" y="17853184"/>
            <a:ext cx="29377640" cy="16913543"/>
          </a:xfrm>
          <a:prstGeom prst="rect">
            <a:avLst/>
          </a:prstGeom>
        </p:spPr>
        <p:txBody>
          <a:bodyPr vert="horz" lIns="424611" tIns="212305" rIns="424611" bIns="21230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5699844"/>
            <a:ext cx="15912888" cy="1879283"/>
          </a:xfrm>
          <a:prstGeom prst="rect">
            <a:avLst/>
          </a:prstGeom>
        </p:spPr>
        <p:txBody>
          <a:bodyPr vert="horz" lIns="424611" tIns="212305" rIns="424611" bIns="212305" rtlCol="0" anchor="b"/>
          <a:lstStyle>
            <a:lvl1pPr algn="l">
              <a:defRPr sz="5600"/>
            </a:lvl1pPr>
          </a:lstStyle>
          <a:p>
            <a:endParaRPr lang="en-US"/>
          </a:p>
        </p:txBody>
      </p:sp>
      <p:sp>
        <p:nvSpPr>
          <p:cNvPr id="7" name="Slide Number Placeholder 6"/>
          <p:cNvSpPr>
            <a:spLocks noGrp="1"/>
          </p:cNvSpPr>
          <p:nvPr>
            <p:ph type="sldNum" sz="quarter" idx="5"/>
          </p:nvPr>
        </p:nvSpPr>
        <p:spPr>
          <a:xfrm>
            <a:off x="20800664" y="35699844"/>
            <a:ext cx="15912888" cy="1879283"/>
          </a:xfrm>
          <a:prstGeom prst="rect">
            <a:avLst/>
          </a:prstGeom>
        </p:spPr>
        <p:txBody>
          <a:bodyPr vert="horz" lIns="424611" tIns="212305" rIns="424611" bIns="212305" rtlCol="0" anchor="b"/>
          <a:lstStyle>
            <a:lvl1pPr algn="r">
              <a:defRPr sz="5600"/>
            </a:lvl1pPr>
          </a:lstStyle>
          <a:p>
            <a:fld id="{5C85D02C-071E-194C-A00D-E069402C261D}" type="slidenum">
              <a:rPr lang="en-US" smtClean="0"/>
              <a:pPr/>
              <a:t>‹#›</a:t>
            </a:fld>
            <a:endParaRPr lang="en-US"/>
          </a:p>
        </p:txBody>
      </p:sp>
    </p:spTree>
    <p:extLst>
      <p:ext uri="{BB962C8B-B14F-4D97-AF65-F5344CB8AC3E}">
        <p14:creationId xmlns:p14="http://schemas.microsoft.com/office/powerpoint/2010/main" val="4006689463"/>
      </p:ext>
    </p:extLst>
  </p:cSld>
  <p:clrMap bg1="lt1" tx1="dk1" bg2="lt2" tx2="dk2" accent1="accent1" accent2="accent2" accent3="accent3" accent4="accent4" accent5="accent5" accent6="accent6" hlink="hlink" folHlink="folHlink"/>
  <p:notesStyle>
    <a:lvl1pPr marL="0" algn="l" defTabSz="2142072" rtl="0" eaLnBrk="1" latinLnBrk="0" hangingPunct="1">
      <a:defRPr sz="5600" kern="1200">
        <a:solidFill>
          <a:schemeClr val="tx1"/>
        </a:solidFill>
        <a:latin typeface="+mn-lt"/>
        <a:ea typeface="+mn-ea"/>
        <a:cs typeface="+mn-cs"/>
      </a:defRPr>
    </a:lvl1pPr>
    <a:lvl2pPr marL="2142072" algn="l" defTabSz="2142072" rtl="0" eaLnBrk="1" latinLnBrk="0" hangingPunct="1">
      <a:defRPr sz="5600" kern="1200">
        <a:solidFill>
          <a:schemeClr val="tx1"/>
        </a:solidFill>
        <a:latin typeface="+mn-lt"/>
        <a:ea typeface="+mn-ea"/>
        <a:cs typeface="+mn-cs"/>
      </a:defRPr>
    </a:lvl2pPr>
    <a:lvl3pPr marL="4284145" algn="l" defTabSz="2142072" rtl="0" eaLnBrk="1" latinLnBrk="0" hangingPunct="1">
      <a:defRPr sz="5600" kern="1200">
        <a:solidFill>
          <a:schemeClr val="tx1"/>
        </a:solidFill>
        <a:latin typeface="+mn-lt"/>
        <a:ea typeface="+mn-ea"/>
        <a:cs typeface="+mn-cs"/>
      </a:defRPr>
    </a:lvl3pPr>
    <a:lvl4pPr marL="6426218" algn="l" defTabSz="2142072" rtl="0" eaLnBrk="1" latinLnBrk="0" hangingPunct="1">
      <a:defRPr sz="5600" kern="1200">
        <a:solidFill>
          <a:schemeClr val="tx1"/>
        </a:solidFill>
        <a:latin typeface="+mn-lt"/>
        <a:ea typeface="+mn-ea"/>
        <a:cs typeface="+mn-cs"/>
      </a:defRPr>
    </a:lvl4pPr>
    <a:lvl5pPr marL="8568291" algn="l" defTabSz="2142072" rtl="0" eaLnBrk="1" latinLnBrk="0" hangingPunct="1">
      <a:defRPr sz="5600" kern="1200">
        <a:solidFill>
          <a:schemeClr val="tx1"/>
        </a:solidFill>
        <a:latin typeface="+mn-lt"/>
        <a:ea typeface="+mn-ea"/>
        <a:cs typeface="+mn-cs"/>
      </a:defRPr>
    </a:lvl5pPr>
    <a:lvl6pPr marL="10710363" algn="l" defTabSz="2142072" rtl="0" eaLnBrk="1" latinLnBrk="0" hangingPunct="1">
      <a:defRPr sz="5600" kern="1200">
        <a:solidFill>
          <a:schemeClr val="tx1"/>
        </a:solidFill>
        <a:latin typeface="+mn-lt"/>
        <a:ea typeface="+mn-ea"/>
        <a:cs typeface="+mn-cs"/>
      </a:defRPr>
    </a:lvl6pPr>
    <a:lvl7pPr marL="12852436" algn="l" defTabSz="2142072" rtl="0" eaLnBrk="1" latinLnBrk="0" hangingPunct="1">
      <a:defRPr sz="5600" kern="1200">
        <a:solidFill>
          <a:schemeClr val="tx1"/>
        </a:solidFill>
        <a:latin typeface="+mn-lt"/>
        <a:ea typeface="+mn-ea"/>
        <a:cs typeface="+mn-cs"/>
      </a:defRPr>
    </a:lvl7pPr>
    <a:lvl8pPr marL="14994509" algn="l" defTabSz="2142072" rtl="0" eaLnBrk="1" latinLnBrk="0" hangingPunct="1">
      <a:defRPr sz="5600" kern="1200">
        <a:solidFill>
          <a:schemeClr val="tx1"/>
        </a:solidFill>
        <a:latin typeface="+mn-lt"/>
        <a:ea typeface="+mn-ea"/>
        <a:cs typeface="+mn-cs"/>
      </a:defRPr>
    </a:lvl8pPr>
    <a:lvl9pPr marL="17136581" algn="l" defTabSz="2142072"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5D02C-071E-194C-A00D-E069402C261D}" type="slidenum">
              <a:rPr lang="en-US" smtClean="0"/>
              <a:pPr/>
              <a:t>1</a:t>
            </a:fld>
            <a:endParaRPr lang="en-US"/>
          </a:p>
        </p:txBody>
      </p:sp>
    </p:spTree>
    <p:extLst>
      <p:ext uri="{BB962C8B-B14F-4D97-AF65-F5344CB8AC3E}">
        <p14:creationId xmlns:p14="http://schemas.microsoft.com/office/powerpoint/2010/main" val="330317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11780" y="11646327"/>
            <a:ext cx="31866840" cy="8036136"/>
          </a:xfrm>
        </p:spPr>
        <p:txBody>
          <a:bodyPr/>
          <a:lstStyle/>
          <a:p>
            <a:r>
              <a:rPr lang="en-US" smtClean="0"/>
              <a:t>Click to edit Master title style</a:t>
            </a:r>
            <a:endParaRPr lang="en-US"/>
          </a:p>
        </p:txBody>
      </p:sp>
      <p:sp>
        <p:nvSpPr>
          <p:cNvPr id="3" name="Subtitle 2"/>
          <p:cNvSpPr>
            <a:spLocks noGrp="1"/>
          </p:cNvSpPr>
          <p:nvPr>
            <p:ph type="subTitle" idx="1"/>
          </p:nvPr>
        </p:nvSpPr>
        <p:spPr>
          <a:xfrm>
            <a:off x="5623560" y="21244560"/>
            <a:ext cx="26243280" cy="9580880"/>
          </a:xfrm>
        </p:spPr>
        <p:txBody>
          <a:bodyPr/>
          <a:lstStyle>
            <a:lvl1pPr marL="0" indent="0" algn="ctr">
              <a:buNone/>
              <a:defRPr>
                <a:solidFill>
                  <a:schemeClr val="tx1">
                    <a:tint val="75000"/>
                  </a:schemeClr>
                </a:solidFill>
              </a:defRPr>
            </a:lvl1pPr>
            <a:lvl2pPr marL="2142072" indent="0" algn="ctr">
              <a:buNone/>
              <a:defRPr>
                <a:solidFill>
                  <a:schemeClr val="tx1">
                    <a:tint val="75000"/>
                  </a:schemeClr>
                </a:solidFill>
              </a:defRPr>
            </a:lvl2pPr>
            <a:lvl3pPr marL="4284145" indent="0" algn="ctr">
              <a:buNone/>
              <a:defRPr>
                <a:solidFill>
                  <a:schemeClr val="tx1">
                    <a:tint val="75000"/>
                  </a:schemeClr>
                </a:solidFill>
              </a:defRPr>
            </a:lvl3pPr>
            <a:lvl4pPr marL="6426218" indent="0" algn="ctr">
              <a:buNone/>
              <a:defRPr>
                <a:solidFill>
                  <a:schemeClr val="tx1">
                    <a:tint val="75000"/>
                  </a:schemeClr>
                </a:solidFill>
              </a:defRPr>
            </a:lvl4pPr>
            <a:lvl5pPr marL="8568291" indent="0" algn="ctr">
              <a:buNone/>
              <a:defRPr>
                <a:solidFill>
                  <a:schemeClr val="tx1">
                    <a:tint val="75000"/>
                  </a:schemeClr>
                </a:solidFill>
              </a:defRPr>
            </a:lvl5pPr>
            <a:lvl6pPr marL="10710363" indent="0" algn="ctr">
              <a:buNone/>
              <a:defRPr>
                <a:solidFill>
                  <a:schemeClr val="tx1">
                    <a:tint val="75000"/>
                  </a:schemeClr>
                </a:solidFill>
              </a:defRPr>
            </a:lvl6pPr>
            <a:lvl7pPr marL="12852436" indent="0" algn="ctr">
              <a:buNone/>
              <a:defRPr>
                <a:solidFill>
                  <a:schemeClr val="tx1">
                    <a:tint val="75000"/>
                  </a:schemeClr>
                </a:solidFill>
              </a:defRPr>
            </a:lvl7pPr>
            <a:lvl8pPr marL="14994509" indent="0" algn="ctr">
              <a:buNone/>
              <a:defRPr>
                <a:solidFill>
                  <a:schemeClr val="tx1">
                    <a:tint val="75000"/>
                  </a:schemeClr>
                </a:solidFill>
              </a:defRPr>
            </a:lvl8pPr>
            <a:lvl9pPr marL="1713658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567128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42394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180540" y="1501358"/>
            <a:ext cx="8435340" cy="3198833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520" y="1501358"/>
            <a:ext cx="24681180" cy="319883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68190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75028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61483" y="24091057"/>
            <a:ext cx="31866840" cy="744601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2961483" y="15890033"/>
            <a:ext cx="31866840" cy="8201022"/>
          </a:xfrm>
        </p:spPr>
        <p:txBody>
          <a:bodyPr anchor="b"/>
          <a:lstStyle>
            <a:lvl1pPr marL="0" indent="0">
              <a:buNone/>
              <a:defRPr sz="9300">
                <a:solidFill>
                  <a:schemeClr val="tx1">
                    <a:tint val="75000"/>
                  </a:schemeClr>
                </a:solidFill>
              </a:defRPr>
            </a:lvl1pPr>
            <a:lvl2pPr marL="2142072" indent="0">
              <a:buNone/>
              <a:defRPr sz="8400">
                <a:solidFill>
                  <a:schemeClr val="tx1">
                    <a:tint val="75000"/>
                  </a:schemeClr>
                </a:solidFill>
              </a:defRPr>
            </a:lvl2pPr>
            <a:lvl3pPr marL="4284145" indent="0">
              <a:buNone/>
              <a:defRPr sz="7500">
                <a:solidFill>
                  <a:schemeClr val="tx1">
                    <a:tint val="75000"/>
                  </a:schemeClr>
                </a:solidFill>
              </a:defRPr>
            </a:lvl3pPr>
            <a:lvl4pPr marL="6426218" indent="0">
              <a:buNone/>
              <a:defRPr sz="6600">
                <a:solidFill>
                  <a:schemeClr val="tx1">
                    <a:tint val="75000"/>
                  </a:schemeClr>
                </a:solidFill>
              </a:defRPr>
            </a:lvl4pPr>
            <a:lvl5pPr marL="8568291" indent="0">
              <a:buNone/>
              <a:defRPr sz="6600">
                <a:solidFill>
                  <a:schemeClr val="tx1">
                    <a:tint val="75000"/>
                  </a:schemeClr>
                </a:solidFill>
              </a:defRPr>
            </a:lvl5pPr>
            <a:lvl6pPr marL="10710363" indent="0">
              <a:buNone/>
              <a:defRPr sz="6600">
                <a:solidFill>
                  <a:schemeClr val="tx1">
                    <a:tint val="75000"/>
                  </a:schemeClr>
                </a:solidFill>
              </a:defRPr>
            </a:lvl6pPr>
            <a:lvl7pPr marL="12852436" indent="0">
              <a:buNone/>
              <a:defRPr sz="6600">
                <a:solidFill>
                  <a:schemeClr val="tx1">
                    <a:tint val="75000"/>
                  </a:schemeClr>
                </a:solidFill>
              </a:defRPr>
            </a:lvl7pPr>
            <a:lvl8pPr marL="14994509" indent="0">
              <a:buNone/>
              <a:defRPr sz="6600">
                <a:solidFill>
                  <a:schemeClr val="tx1">
                    <a:tint val="75000"/>
                  </a:schemeClr>
                </a:solidFill>
              </a:defRPr>
            </a:lvl8pPr>
            <a:lvl9pPr marL="17136581"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028B0D-4809-CB40-AD2C-19339D999798}"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97955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74520" y="8747763"/>
            <a:ext cx="16558260" cy="24741932"/>
          </a:xfrm>
        </p:spPr>
        <p:txBody>
          <a:bodyPr/>
          <a:lstStyle>
            <a:lvl1pPr>
              <a:defRPr sz="132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057620" y="8747763"/>
            <a:ext cx="16558260" cy="24741932"/>
          </a:xfrm>
        </p:spPr>
        <p:txBody>
          <a:bodyPr/>
          <a:lstStyle>
            <a:lvl1pPr>
              <a:defRPr sz="132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028B0D-4809-CB40-AD2C-19339D999798}" type="datetimeFigureOut">
              <a:rPr lang="en-US" smtClean="0"/>
              <a:pPr/>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51219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74520" y="8391951"/>
            <a:ext cx="16564770" cy="3497366"/>
          </a:xfrm>
        </p:spPr>
        <p:txBody>
          <a:bodyPr anchor="b"/>
          <a:lstStyle>
            <a:lvl1pPr marL="0" indent="0">
              <a:buNone/>
              <a:defRPr sz="11300" b="1"/>
            </a:lvl1pPr>
            <a:lvl2pPr marL="2142072" indent="0">
              <a:buNone/>
              <a:defRPr sz="9300" b="1"/>
            </a:lvl2pPr>
            <a:lvl3pPr marL="4284145" indent="0">
              <a:buNone/>
              <a:defRPr sz="8400" b="1"/>
            </a:lvl3pPr>
            <a:lvl4pPr marL="6426218" indent="0">
              <a:buNone/>
              <a:defRPr sz="7500" b="1"/>
            </a:lvl4pPr>
            <a:lvl5pPr marL="8568291" indent="0">
              <a:buNone/>
              <a:defRPr sz="7500" b="1"/>
            </a:lvl5pPr>
            <a:lvl6pPr marL="10710363" indent="0">
              <a:buNone/>
              <a:defRPr sz="7500" b="1"/>
            </a:lvl6pPr>
            <a:lvl7pPr marL="12852436" indent="0">
              <a:buNone/>
              <a:defRPr sz="7500" b="1"/>
            </a:lvl7pPr>
            <a:lvl8pPr marL="14994509" indent="0">
              <a:buNone/>
              <a:defRPr sz="7500" b="1"/>
            </a:lvl8pPr>
            <a:lvl9pPr marL="17136581"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874520" y="11889317"/>
            <a:ext cx="16564770" cy="21600374"/>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044604" y="8391951"/>
            <a:ext cx="16571278" cy="3497366"/>
          </a:xfrm>
        </p:spPr>
        <p:txBody>
          <a:bodyPr anchor="b"/>
          <a:lstStyle>
            <a:lvl1pPr marL="0" indent="0">
              <a:buNone/>
              <a:defRPr sz="11300" b="1"/>
            </a:lvl1pPr>
            <a:lvl2pPr marL="2142072" indent="0">
              <a:buNone/>
              <a:defRPr sz="9300" b="1"/>
            </a:lvl2pPr>
            <a:lvl3pPr marL="4284145" indent="0">
              <a:buNone/>
              <a:defRPr sz="8400" b="1"/>
            </a:lvl3pPr>
            <a:lvl4pPr marL="6426218" indent="0">
              <a:buNone/>
              <a:defRPr sz="7500" b="1"/>
            </a:lvl4pPr>
            <a:lvl5pPr marL="8568291" indent="0">
              <a:buNone/>
              <a:defRPr sz="7500" b="1"/>
            </a:lvl5pPr>
            <a:lvl6pPr marL="10710363" indent="0">
              <a:buNone/>
              <a:defRPr sz="7500" b="1"/>
            </a:lvl6pPr>
            <a:lvl7pPr marL="12852436" indent="0">
              <a:buNone/>
              <a:defRPr sz="7500" b="1"/>
            </a:lvl7pPr>
            <a:lvl8pPr marL="14994509" indent="0">
              <a:buNone/>
              <a:defRPr sz="7500" b="1"/>
            </a:lvl8pPr>
            <a:lvl9pPr marL="17136581"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044604" y="11889317"/>
            <a:ext cx="16571278" cy="21600374"/>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028B0D-4809-CB40-AD2C-19339D999798}" type="datetimeFigureOut">
              <a:rPr lang="en-US" smtClean="0"/>
              <a:pPr/>
              <a:t>7/9/2014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96042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028B0D-4809-CB40-AD2C-19339D999798}" type="datetimeFigureOut">
              <a:rPr lang="en-US" smtClean="0"/>
              <a:pPr/>
              <a:t>7/9/2014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90833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8B0D-4809-CB40-AD2C-19339D999798}" type="datetimeFigureOut">
              <a:rPr lang="en-US" smtClean="0"/>
              <a:pPr/>
              <a:t>7/9/2014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81423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4522" y="1492674"/>
            <a:ext cx="12334083" cy="635254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4657705" y="1492675"/>
            <a:ext cx="20958175" cy="31997018"/>
          </a:xfrm>
        </p:spPr>
        <p:txBody>
          <a:bodyPr/>
          <a:lstStyle>
            <a:lvl1pPr>
              <a:defRPr sz="15000"/>
            </a:lvl1pPr>
            <a:lvl2pPr>
              <a:defRPr sz="132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74522" y="7845215"/>
            <a:ext cx="12334083" cy="25644478"/>
          </a:xfrm>
        </p:spPr>
        <p:txBody>
          <a:bodyPr/>
          <a:lstStyle>
            <a:lvl1pPr marL="0" indent="0">
              <a:buNone/>
              <a:defRPr sz="6600"/>
            </a:lvl1pPr>
            <a:lvl2pPr marL="2142072" indent="0">
              <a:buNone/>
              <a:defRPr sz="5600"/>
            </a:lvl2pPr>
            <a:lvl3pPr marL="4284145" indent="0">
              <a:buNone/>
              <a:defRPr sz="4700"/>
            </a:lvl3pPr>
            <a:lvl4pPr marL="6426218" indent="0">
              <a:buNone/>
              <a:defRPr sz="4200"/>
            </a:lvl4pPr>
            <a:lvl5pPr marL="8568291" indent="0">
              <a:buNone/>
              <a:defRPr sz="4200"/>
            </a:lvl5pPr>
            <a:lvl6pPr marL="10710363" indent="0">
              <a:buNone/>
              <a:defRPr sz="4200"/>
            </a:lvl6pPr>
            <a:lvl7pPr marL="12852436" indent="0">
              <a:buNone/>
              <a:defRPr sz="4200"/>
            </a:lvl7pPr>
            <a:lvl8pPr marL="14994509" indent="0">
              <a:buNone/>
              <a:defRPr sz="4200"/>
            </a:lvl8pPr>
            <a:lvl9pPr marL="17136581"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28B0D-4809-CB40-AD2C-19339D999798}" type="datetimeFigureOut">
              <a:rPr lang="en-US" smtClean="0"/>
              <a:pPr/>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3537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8380" y="26243280"/>
            <a:ext cx="22494240" cy="3098168"/>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348380" y="3349836"/>
            <a:ext cx="22494240" cy="22494240"/>
          </a:xfrm>
        </p:spPr>
        <p:txBody>
          <a:bodyPr/>
          <a:lstStyle>
            <a:lvl1pPr marL="0" indent="0">
              <a:buNone/>
              <a:defRPr sz="15000"/>
            </a:lvl1pPr>
            <a:lvl2pPr marL="2142072" indent="0">
              <a:buNone/>
              <a:defRPr sz="13200"/>
            </a:lvl2pPr>
            <a:lvl3pPr marL="4284145" indent="0">
              <a:buNone/>
              <a:defRPr sz="11300"/>
            </a:lvl3pPr>
            <a:lvl4pPr marL="6426218" indent="0">
              <a:buNone/>
              <a:defRPr sz="9300"/>
            </a:lvl4pPr>
            <a:lvl5pPr marL="8568291" indent="0">
              <a:buNone/>
              <a:defRPr sz="9300"/>
            </a:lvl5pPr>
            <a:lvl6pPr marL="10710363" indent="0">
              <a:buNone/>
              <a:defRPr sz="9300"/>
            </a:lvl6pPr>
            <a:lvl7pPr marL="12852436" indent="0">
              <a:buNone/>
              <a:defRPr sz="9300"/>
            </a:lvl7pPr>
            <a:lvl8pPr marL="14994509" indent="0">
              <a:buNone/>
              <a:defRPr sz="9300"/>
            </a:lvl8pPr>
            <a:lvl9pPr marL="17136581" indent="0">
              <a:buNone/>
              <a:defRPr sz="9300"/>
            </a:lvl9pPr>
          </a:lstStyle>
          <a:p>
            <a:endParaRPr lang="en-US"/>
          </a:p>
        </p:txBody>
      </p:sp>
      <p:sp>
        <p:nvSpPr>
          <p:cNvPr id="4" name="Text Placeholder 3"/>
          <p:cNvSpPr>
            <a:spLocks noGrp="1"/>
          </p:cNvSpPr>
          <p:nvPr>
            <p:ph type="body" sz="half" idx="2"/>
          </p:nvPr>
        </p:nvSpPr>
        <p:spPr>
          <a:xfrm>
            <a:off x="7348380" y="29341448"/>
            <a:ext cx="22494240" cy="4399912"/>
          </a:xfrm>
        </p:spPr>
        <p:txBody>
          <a:bodyPr/>
          <a:lstStyle>
            <a:lvl1pPr marL="0" indent="0">
              <a:buNone/>
              <a:defRPr sz="6600"/>
            </a:lvl1pPr>
            <a:lvl2pPr marL="2142072" indent="0">
              <a:buNone/>
              <a:defRPr sz="5600"/>
            </a:lvl2pPr>
            <a:lvl3pPr marL="4284145" indent="0">
              <a:buNone/>
              <a:defRPr sz="4700"/>
            </a:lvl3pPr>
            <a:lvl4pPr marL="6426218" indent="0">
              <a:buNone/>
              <a:defRPr sz="4200"/>
            </a:lvl4pPr>
            <a:lvl5pPr marL="8568291" indent="0">
              <a:buNone/>
              <a:defRPr sz="4200"/>
            </a:lvl5pPr>
            <a:lvl6pPr marL="10710363" indent="0">
              <a:buNone/>
              <a:defRPr sz="4200"/>
            </a:lvl6pPr>
            <a:lvl7pPr marL="12852436" indent="0">
              <a:buNone/>
              <a:defRPr sz="4200"/>
            </a:lvl7pPr>
            <a:lvl8pPr marL="14994509" indent="0">
              <a:buNone/>
              <a:defRPr sz="4200"/>
            </a:lvl8pPr>
            <a:lvl9pPr marL="17136581"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28B0D-4809-CB40-AD2C-19339D999798}" type="datetimeFigureOut">
              <a:rPr lang="en-US" smtClean="0"/>
              <a:pPr/>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241288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4520" y="1501354"/>
            <a:ext cx="33741360" cy="6248400"/>
          </a:xfrm>
          <a:prstGeom prst="rect">
            <a:avLst/>
          </a:prstGeom>
        </p:spPr>
        <p:txBody>
          <a:bodyPr vert="horz" lIns="428414" tIns="214207" rIns="428414" bIns="21420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74520" y="8747763"/>
            <a:ext cx="33741360" cy="24741932"/>
          </a:xfrm>
          <a:prstGeom prst="rect">
            <a:avLst/>
          </a:prstGeom>
        </p:spPr>
        <p:txBody>
          <a:bodyPr vert="horz" lIns="428414" tIns="214207" rIns="428414" bIns="2142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74520" y="34748050"/>
            <a:ext cx="8747760" cy="1996016"/>
          </a:xfrm>
          <a:prstGeom prst="rect">
            <a:avLst/>
          </a:prstGeom>
        </p:spPr>
        <p:txBody>
          <a:bodyPr vert="horz" lIns="428414" tIns="214207" rIns="428414" bIns="214207" rtlCol="0" anchor="ctr"/>
          <a:lstStyle>
            <a:lvl1pPr algn="l">
              <a:defRPr sz="5600">
                <a:solidFill>
                  <a:schemeClr val="tx1">
                    <a:tint val="75000"/>
                  </a:schemeClr>
                </a:solidFill>
              </a:defRPr>
            </a:lvl1pPr>
          </a:lstStyle>
          <a:p>
            <a:fld id="{81028B0D-4809-CB40-AD2C-19339D999798}" type="datetimeFigureOut">
              <a:rPr lang="en-US" smtClean="0"/>
              <a:pPr/>
              <a:t>7/9/2014</a:t>
            </a:fld>
            <a:endParaRPr lang="en-US"/>
          </a:p>
        </p:txBody>
      </p:sp>
      <p:sp>
        <p:nvSpPr>
          <p:cNvPr id="5" name="Footer Placeholder 4"/>
          <p:cNvSpPr>
            <a:spLocks noGrp="1"/>
          </p:cNvSpPr>
          <p:nvPr>
            <p:ph type="ftr" sz="quarter" idx="3"/>
          </p:nvPr>
        </p:nvSpPr>
        <p:spPr>
          <a:xfrm>
            <a:off x="12809220" y="34748050"/>
            <a:ext cx="11871960" cy="1996016"/>
          </a:xfrm>
          <a:prstGeom prst="rect">
            <a:avLst/>
          </a:prstGeom>
        </p:spPr>
        <p:txBody>
          <a:bodyPr vert="horz" lIns="428414" tIns="214207" rIns="428414" bIns="214207"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868120" y="34748050"/>
            <a:ext cx="8747760" cy="1996016"/>
          </a:xfrm>
          <a:prstGeom prst="rect">
            <a:avLst/>
          </a:prstGeom>
        </p:spPr>
        <p:txBody>
          <a:bodyPr vert="horz" lIns="428414" tIns="214207" rIns="428414" bIns="214207" rtlCol="0" anchor="ctr"/>
          <a:lstStyle>
            <a:lvl1pPr algn="r">
              <a:defRPr sz="5600">
                <a:solidFill>
                  <a:schemeClr val="tx1">
                    <a:tint val="75000"/>
                  </a:schemeClr>
                </a:solidFill>
              </a:defRPr>
            </a:lvl1pPr>
          </a:lstStyle>
          <a:p>
            <a:fld id="{59C1D072-F5E1-B442-9EBA-DED292B250C3}" type="slidenum">
              <a:rPr lang="en-US" smtClean="0"/>
              <a:pPr/>
              <a:t>‹#›</a:t>
            </a:fld>
            <a:endParaRPr lang="en-US"/>
          </a:p>
        </p:txBody>
      </p:sp>
    </p:spTree>
    <p:extLst>
      <p:ext uri="{BB962C8B-B14F-4D97-AF65-F5344CB8AC3E}">
        <p14:creationId xmlns:p14="http://schemas.microsoft.com/office/powerpoint/2010/main" val="323045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2072" rtl="0" eaLnBrk="1" latinLnBrk="0" hangingPunct="1">
        <a:spcBef>
          <a:spcPct val="0"/>
        </a:spcBef>
        <a:buNone/>
        <a:defRPr sz="20600" kern="1200">
          <a:solidFill>
            <a:schemeClr val="tx1"/>
          </a:solidFill>
          <a:latin typeface="+mj-lt"/>
          <a:ea typeface="+mj-ea"/>
          <a:cs typeface="+mj-cs"/>
        </a:defRPr>
      </a:lvl1pPr>
    </p:titleStyle>
    <p:bodyStyle>
      <a:lvl1pPr marL="1606554" indent="-1606554" algn="l" defTabSz="2142072" rtl="0" eaLnBrk="1" latinLnBrk="0" hangingPunct="1">
        <a:spcBef>
          <a:spcPct val="20000"/>
        </a:spcBef>
        <a:buFont typeface="Arial"/>
        <a:buChar char="•"/>
        <a:defRPr sz="15000" kern="1200">
          <a:solidFill>
            <a:schemeClr val="tx1"/>
          </a:solidFill>
          <a:latin typeface="+mn-lt"/>
          <a:ea typeface="+mn-ea"/>
          <a:cs typeface="+mn-cs"/>
        </a:defRPr>
      </a:lvl1pPr>
      <a:lvl2pPr marL="3480868" indent="-1338796" algn="l" defTabSz="2142072" rtl="0" eaLnBrk="1" latinLnBrk="0" hangingPunct="1">
        <a:spcBef>
          <a:spcPct val="20000"/>
        </a:spcBef>
        <a:buFont typeface="Arial"/>
        <a:buChar char="–"/>
        <a:defRPr sz="13200" kern="1200">
          <a:solidFill>
            <a:schemeClr val="tx1"/>
          </a:solidFill>
          <a:latin typeface="+mn-lt"/>
          <a:ea typeface="+mn-ea"/>
          <a:cs typeface="+mn-cs"/>
        </a:defRPr>
      </a:lvl2pPr>
      <a:lvl3pPr marL="5355182" indent="-1071036" algn="l" defTabSz="2142072" rtl="0" eaLnBrk="1" latinLnBrk="0" hangingPunct="1">
        <a:spcBef>
          <a:spcPct val="20000"/>
        </a:spcBef>
        <a:buFont typeface="Arial"/>
        <a:buChar char="•"/>
        <a:defRPr sz="11300" kern="1200">
          <a:solidFill>
            <a:schemeClr val="tx1"/>
          </a:solidFill>
          <a:latin typeface="+mn-lt"/>
          <a:ea typeface="+mn-ea"/>
          <a:cs typeface="+mn-cs"/>
        </a:defRPr>
      </a:lvl3pPr>
      <a:lvl4pPr marL="7497254" indent="-1071036" algn="l" defTabSz="2142072" rtl="0" eaLnBrk="1" latinLnBrk="0" hangingPunct="1">
        <a:spcBef>
          <a:spcPct val="20000"/>
        </a:spcBef>
        <a:buFont typeface="Arial"/>
        <a:buChar char="–"/>
        <a:defRPr sz="9300" kern="1200">
          <a:solidFill>
            <a:schemeClr val="tx1"/>
          </a:solidFill>
          <a:latin typeface="+mn-lt"/>
          <a:ea typeface="+mn-ea"/>
          <a:cs typeface="+mn-cs"/>
        </a:defRPr>
      </a:lvl4pPr>
      <a:lvl5pPr marL="9639327" indent="-1071036" algn="l" defTabSz="2142072" rtl="0" eaLnBrk="1" latinLnBrk="0" hangingPunct="1">
        <a:spcBef>
          <a:spcPct val="20000"/>
        </a:spcBef>
        <a:buFont typeface="Arial"/>
        <a:buChar char="»"/>
        <a:defRPr sz="9300" kern="1200">
          <a:solidFill>
            <a:schemeClr val="tx1"/>
          </a:solidFill>
          <a:latin typeface="+mn-lt"/>
          <a:ea typeface="+mn-ea"/>
          <a:cs typeface="+mn-cs"/>
        </a:defRPr>
      </a:lvl5pPr>
      <a:lvl6pPr marL="11781399" indent="-1071036" algn="l" defTabSz="2142072" rtl="0" eaLnBrk="1" latinLnBrk="0" hangingPunct="1">
        <a:spcBef>
          <a:spcPct val="20000"/>
        </a:spcBef>
        <a:buFont typeface="Arial"/>
        <a:buChar char="•"/>
        <a:defRPr sz="9300" kern="1200">
          <a:solidFill>
            <a:schemeClr val="tx1"/>
          </a:solidFill>
          <a:latin typeface="+mn-lt"/>
          <a:ea typeface="+mn-ea"/>
          <a:cs typeface="+mn-cs"/>
        </a:defRPr>
      </a:lvl6pPr>
      <a:lvl7pPr marL="13923473" indent="-1071036" algn="l" defTabSz="2142072" rtl="0" eaLnBrk="1" latinLnBrk="0" hangingPunct="1">
        <a:spcBef>
          <a:spcPct val="20000"/>
        </a:spcBef>
        <a:buFont typeface="Arial"/>
        <a:buChar char="•"/>
        <a:defRPr sz="9300" kern="1200">
          <a:solidFill>
            <a:schemeClr val="tx1"/>
          </a:solidFill>
          <a:latin typeface="+mn-lt"/>
          <a:ea typeface="+mn-ea"/>
          <a:cs typeface="+mn-cs"/>
        </a:defRPr>
      </a:lvl7pPr>
      <a:lvl8pPr marL="16065545" indent="-1071036" algn="l" defTabSz="2142072" rtl="0" eaLnBrk="1" latinLnBrk="0" hangingPunct="1">
        <a:spcBef>
          <a:spcPct val="20000"/>
        </a:spcBef>
        <a:buFont typeface="Arial"/>
        <a:buChar char="•"/>
        <a:defRPr sz="9300" kern="1200">
          <a:solidFill>
            <a:schemeClr val="tx1"/>
          </a:solidFill>
          <a:latin typeface="+mn-lt"/>
          <a:ea typeface="+mn-ea"/>
          <a:cs typeface="+mn-cs"/>
        </a:defRPr>
      </a:lvl8pPr>
      <a:lvl9pPr marL="18207618" indent="-1071036" algn="l" defTabSz="2142072" rtl="0" eaLnBrk="1" latinLnBrk="0" hangingPunct="1">
        <a:spcBef>
          <a:spcPct val="20000"/>
        </a:spcBef>
        <a:buFont typeface="Arial"/>
        <a:buChar char="•"/>
        <a:defRPr sz="9300" kern="1200">
          <a:solidFill>
            <a:schemeClr val="tx1"/>
          </a:solidFill>
          <a:latin typeface="+mn-lt"/>
          <a:ea typeface="+mn-ea"/>
          <a:cs typeface="+mn-cs"/>
        </a:defRPr>
      </a:lvl9pPr>
    </p:bodyStyle>
    <p:otherStyle>
      <a:defPPr>
        <a:defRPr lang="en-US"/>
      </a:defPPr>
      <a:lvl1pPr marL="0" algn="l" defTabSz="2142072" rtl="0" eaLnBrk="1" latinLnBrk="0" hangingPunct="1">
        <a:defRPr sz="8400" kern="1200">
          <a:solidFill>
            <a:schemeClr val="tx1"/>
          </a:solidFill>
          <a:latin typeface="+mn-lt"/>
          <a:ea typeface="+mn-ea"/>
          <a:cs typeface="+mn-cs"/>
        </a:defRPr>
      </a:lvl1pPr>
      <a:lvl2pPr marL="2142072" algn="l" defTabSz="2142072" rtl="0" eaLnBrk="1" latinLnBrk="0" hangingPunct="1">
        <a:defRPr sz="8400" kern="1200">
          <a:solidFill>
            <a:schemeClr val="tx1"/>
          </a:solidFill>
          <a:latin typeface="+mn-lt"/>
          <a:ea typeface="+mn-ea"/>
          <a:cs typeface="+mn-cs"/>
        </a:defRPr>
      </a:lvl2pPr>
      <a:lvl3pPr marL="4284145" algn="l" defTabSz="2142072" rtl="0" eaLnBrk="1" latinLnBrk="0" hangingPunct="1">
        <a:defRPr sz="8400" kern="1200">
          <a:solidFill>
            <a:schemeClr val="tx1"/>
          </a:solidFill>
          <a:latin typeface="+mn-lt"/>
          <a:ea typeface="+mn-ea"/>
          <a:cs typeface="+mn-cs"/>
        </a:defRPr>
      </a:lvl3pPr>
      <a:lvl4pPr marL="6426218" algn="l" defTabSz="2142072" rtl="0" eaLnBrk="1" latinLnBrk="0" hangingPunct="1">
        <a:defRPr sz="8400" kern="1200">
          <a:solidFill>
            <a:schemeClr val="tx1"/>
          </a:solidFill>
          <a:latin typeface="+mn-lt"/>
          <a:ea typeface="+mn-ea"/>
          <a:cs typeface="+mn-cs"/>
        </a:defRPr>
      </a:lvl4pPr>
      <a:lvl5pPr marL="8568291" algn="l" defTabSz="2142072" rtl="0" eaLnBrk="1" latinLnBrk="0" hangingPunct="1">
        <a:defRPr sz="8400" kern="1200">
          <a:solidFill>
            <a:schemeClr val="tx1"/>
          </a:solidFill>
          <a:latin typeface="+mn-lt"/>
          <a:ea typeface="+mn-ea"/>
          <a:cs typeface="+mn-cs"/>
        </a:defRPr>
      </a:lvl5pPr>
      <a:lvl6pPr marL="10710363" algn="l" defTabSz="2142072" rtl="0" eaLnBrk="1" latinLnBrk="0" hangingPunct="1">
        <a:defRPr sz="8400" kern="1200">
          <a:solidFill>
            <a:schemeClr val="tx1"/>
          </a:solidFill>
          <a:latin typeface="+mn-lt"/>
          <a:ea typeface="+mn-ea"/>
          <a:cs typeface="+mn-cs"/>
        </a:defRPr>
      </a:lvl6pPr>
      <a:lvl7pPr marL="12852436" algn="l" defTabSz="2142072" rtl="0" eaLnBrk="1" latinLnBrk="0" hangingPunct="1">
        <a:defRPr sz="8400" kern="1200">
          <a:solidFill>
            <a:schemeClr val="tx1"/>
          </a:solidFill>
          <a:latin typeface="+mn-lt"/>
          <a:ea typeface="+mn-ea"/>
          <a:cs typeface="+mn-cs"/>
        </a:defRPr>
      </a:lvl7pPr>
      <a:lvl8pPr marL="14994509" algn="l" defTabSz="2142072" rtl="0" eaLnBrk="1" latinLnBrk="0" hangingPunct="1">
        <a:defRPr sz="8400" kern="1200">
          <a:solidFill>
            <a:schemeClr val="tx1"/>
          </a:solidFill>
          <a:latin typeface="+mn-lt"/>
          <a:ea typeface="+mn-ea"/>
          <a:cs typeface="+mn-cs"/>
        </a:defRPr>
      </a:lvl8pPr>
      <a:lvl9pPr marL="17136581" algn="l" defTabSz="2142072"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082752" y="796524"/>
            <a:ext cx="3728614" cy="3536169"/>
          </a:xfrm>
          <a:prstGeom prst="rect">
            <a:avLst/>
          </a:prstGeom>
        </p:spPr>
      </p:pic>
      <p:grpSp>
        <p:nvGrpSpPr>
          <p:cNvPr id="40" name="Group 39"/>
          <p:cNvGrpSpPr/>
          <p:nvPr/>
        </p:nvGrpSpPr>
        <p:grpSpPr>
          <a:xfrm>
            <a:off x="0" y="901055"/>
            <a:ext cx="36628099" cy="4163238"/>
            <a:chOff x="4476622" y="907149"/>
            <a:chExt cx="39224371" cy="4366323"/>
          </a:xfrm>
        </p:grpSpPr>
        <p:sp>
          <p:nvSpPr>
            <p:cNvPr id="6" name="TextBox 5"/>
            <p:cNvSpPr txBox="1"/>
            <p:nvPr/>
          </p:nvSpPr>
          <p:spPr>
            <a:xfrm>
              <a:off x="9120089" y="907149"/>
              <a:ext cx="30026602" cy="2033577"/>
            </a:xfrm>
            <a:prstGeom prst="rect">
              <a:avLst/>
            </a:prstGeom>
            <a:noFill/>
          </p:spPr>
          <p:txBody>
            <a:bodyPr wrap="square" rtlCol="0">
              <a:spAutoFit/>
            </a:bodyPr>
            <a:lstStyle/>
            <a:p>
              <a:pPr algn="ctr"/>
              <a:r>
                <a:rPr lang="en-US" sz="6000" dirty="0" smtClean="0">
                  <a:latin typeface="Helvetica"/>
                  <a:cs typeface="Helvetica"/>
                </a:rPr>
                <a:t>THE </a:t>
              </a:r>
              <a:r>
                <a:rPr lang="en-US" sz="6000" dirty="0" smtClean="0">
                  <a:latin typeface="Helvetica"/>
                  <a:cs typeface="Helvetica"/>
                </a:rPr>
                <a:t>EFFECTS</a:t>
              </a:r>
              <a:r>
                <a:rPr lang="en-US" sz="6000" dirty="0" smtClean="0">
                  <a:latin typeface="Helvetica"/>
                  <a:cs typeface="Helvetica"/>
                </a:rPr>
                <a:t> OF ALLOCHTHONOUS DETRITUS ON SEDIMENT OXYGEN DEMAND IN A MAN-MADE POND IN CENTRAL VIRGINIA</a:t>
              </a:r>
              <a:endParaRPr lang="en-US" sz="6000" dirty="0">
                <a:latin typeface="Helvetica"/>
                <a:cs typeface="Helvetica"/>
              </a:endParaRPr>
            </a:p>
          </p:txBody>
        </p:sp>
        <p:grpSp>
          <p:nvGrpSpPr>
            <p:cNvPr id="39" name="Group 38"/>
            <p:cNvGrpSpPr/>
            <p:nvPr/>
          </p:nvGrpSpPr>
          <p:grpSpPr>
            <a:xfrm>
              <a:off x="4476622" y="3223729"/>
              <a:ext cx="39224371" cy="2049743"/>
              <a:chOff x="4430210" y="3452329"/>
              <a:chExt cx="39224371" cy="2049743"/>
            </a:xfrm>
          </p:grpSpPr>
          <p:sp>
            <p:nvSpPr>
              <p:cNvPr id="7" name="TextBox 6"/>
              <p:cNvSpPr txBox="1"/>
              <p:nvPr/>
            </p:nvSpPr>
            <p:spPr>
              <a:xfrm>
                <a:off x="4430210" y="3452329"/>
                <a:ext cx="39224371" cy="968371"/>
              </a:xfrm>
              <a:prstGeom prst="rect">
                <a:avLst/>
              </a:prstGeom>
              <a:noFill/>
            </p:spPr>
            <p:txBody>
              <a:bodyPr wrap="square" rtlCol="0">
                <a:spAutoFit/>
              </a:bodyPr>
              <a:lstStyle/>
              <a:p>
                <a:pPr algn="ctr"/>
                <a:r>
                  <a:rPr lang="en-US" sz="5400" dirty="0" smtClean="0"/>
                  <a:t>Kaitlyn </a:t>
                </a:r>
                <a:r>
                  <a:rPr lang="en-US" sz="5400" dirty="0"/>
                  <a:t>D. </a:t>
                </a:r>
                <a:r>
                  <a:rPr lang="en-US" sz="5400" dirty="0" smtClean="0"/>
                  <a:t>Peters and Dr. </a:t>
                </a:r>
                <a:r>
                  <a:rPr lang="en-US" sz="5400" dirty="0"/>
                  <a:t>Kenneth Fortino</a:t>
                </a:r>
              </a:p>
            </p:txBody>
          </p:sp>
          <p:sp>
            <p:nvSpPr>
              <p:cNvPr id="11" name="TextBox 10"/>
              <p:cNvSpPr txBox="1"/>
              <p:nvPr/>
            </p:nvSpPr>
            <p:spPr>
              <a:xfrm>
                <a:off x="17308544" y="4486409"/>
                <a:ext cx="13261383" cy="1015663"/>
              </a:xfrm>
              <a:prstGeom prst="rect">
                <a:avLst/>
              </a:prstGeom>
              <a:noFill/>
            </p:spPr>
            <p:txBody>
              <a:bodyPr wrap="square" rtlCol="0">
                <a:spAutoFit/>
              </a:bodyPr>
              <a:lstStyle/>
              <a:p>
                <a:r>
                  <a:rPr lang="en-US" sz="5700" dirty="0"/>
                  <a:t>Longwood University, </a:t>
                </a:r>
                <a:r>
                  <a:rPr lang="en-US" sz="5700" dirty="0" smtClean="0"/>
                  <a:t>Farmville, </a:t>
                </a:r>
                <a:r>
                  <a:rPr lang="en-US" sz="5700" dirty="0" err="1"/>
                  <a:t>Va</a:t>
                </a:r>
                <a:endParaRPr lang="en-US" sz="5700" dirty="0"/>
              </a:p>
            </p:txBody>
          </p:sp>
        </p:grpSp>
      </p:grpSp>
      <p:sp>
        <p:nvSpPr>
          <p:cNvPr id="12" name="TextBox 11"/>
          <p:cNvSpPr txBox="1"/>
          <p:nvPr/>
        </p:nvSpPr>
        <p:spPr>
          <a:xfrm>
            <a:off x="577489" y="7294736"/>
            <a:ext cx="8766891" cy="8582662"/>
          </a:xfrm>
          <a:prstGeom prst="rect">
            <a:avLst/>
          </a:prstGeom>
          <a:noFill/>
        </p:spPr>
        <p:txBody>
          <a:bodyPr wrap="square" lIns="87179" tIns="43589" rIns="87179" bIns="43589" rtlCol="0">
            <a:spAutoFit/>
          </a:bodyPr>
          <a:lstStyle/>
          <a:p>
            <a:pPr algn="just"/>
            <a:r>
              <a:rPr lang="en-US" sz="2400" dirty="0" smtClean="0">
                <a:latin typeface="Times"/>
                <a:cs typeface="Times"/>
              </a:rPr>
              <a:t>On </a:t>
            </a:r>
            <a:r>
              <a:rPr lang="en-US" sz="2400" dirty="0">
                <a:latin typeface="Times"/>
                <a:cs typeface="Times"/>
              </a:rPr>
              <a:t>a global scale, the abundance and surface area of man-made ponds is nearly equal to that of natural ponds (Downing 2007). Despite this, little is known about the </a:t>
            </a:r>
            <a:r>
              <a:rPr lang="en-US" sz="2400" dirty="0" smtClean="0">
                <a:latin typeface="Times"/>
                <a:cs typeface="Times"/>
              </a:rPr>
              <a:t>biogeochemical nutrient cycling </a:t>
            </a:r>
            <a:r>
              <a:rPr lang="en-US" sz="2400" dirty="0">
                <a:latin typeface="Times"/>
                <a:cs typeface="Times"/>
              </a:rPr>
              <a:t>of man-made </a:t>
            </a:r>
            <a:r>
              <a:rPr lang="en-US" sz="2400" dirty="0" smtClean="0">
                <a:latin typeface="Times"/>
                <a:cs typeface="Times"/>
              </a:rPr>
              <a:t>ponds. </a:t>
            </a:r>
            <a:r>
              <a:rPr lang="en-US" sz="2400" dirty="0">
                <a:latin typeface="Times"/>
                <a:cs typeface="Times"/>
              </a:rPr>
              <a:t>Recent research suggests </a:t>
            </a:r>
            <a:r>
              <a:rPr lang="en-US" sz="2400" dirty="0" smtClean="0">
                <a:latin typeface="Times"/>
                <a:cs typeface="Times"/>
              </a:rPr>
              <a:t>that leaf litter </a:t>
            </a:r>
            <a:r>
              <a:rPr lang="en-US" sz="2400" dirty="0">
                <a:latin typeface="Times"/>
                <a:cs typeface="Times"/>
              </a:rPr>
              <a:t>is an important resource in ponds because it is abundant, variable, and decomposes slowly (</a:t>
            </a:r>
            <a:r>
              <a:rPr lang="en-US" sz="2400" dirty="0" err="1" smtClean="0">
                <a:latin typeface="Times"/>
                <a:cs typeface="Times"/>
              </a:rPr>
              <a:t>Fortino</a:t>
            </a:r>
            <a:r>
              <a:rPr lang="en-US" sz="2400" dirty="0" smtClean="0">
                <a:latin typeface="Times"/>
                <a:cs typeface="Times"/>
              </a:rPr>
              <a:t> unpublished data). </a:t>
            </a:r>
            <a:r>
              <a:rPr lang="en-US" sz="2400" dirty="0">
                <a:latin typeface="Times"/>
                <a:cs typeface="Times"/>
              </a:rPr>
              <a:t>In order to better understand its significance, an experiment was devised that allowed us to simultaneously test the effects of </a:t>
            </a:r>
            <a:r>
              <a:rPr lang="en-US" sz="2400" dirty="0" smtClean="0">
                <a:latin typeface="Times"/>
                <a:cs typeface="Times"/>
              </a:rPr>
              <a:t>leaf litter on sediment oxygen demand (SOD), and to see if leaf litter alters SOD in a nutrient enriched system. The </a:t>
            </a:r>
            <a:r>
              <a:rPr lang="en-US" sz="2400" dirty="0">
                <a:latin typeface="Times"/>
                <a:cs typeface="Times"/>
              </a:rPr>
              <a:t>experiment utilized </a:t>
            </a:r>
            <a:r>
              <a:rPr lang="en-US" sz="2400" dirty="0" smtClean="0">
                <a:latin typeface="Times"/>
                <a:cs typeface="Times"/>
              </a:rPr>
              <a:t>a complete </a:t>
            </a:r>
            <a:r>
              <a:rPr lang="en-US" sz="2400" dirty="0">
                <a:latin typeface="Times"/>
                <a:cs typeface="Times"/>
              </a:rPr>
              <a:t>factorial design, with four BOD bottles for each treatment level. To perform the experiment, sediment samples were collected on 29 May 2014 and water samples on 9 June 2014 from a local, man-made pond, Lancer Park Pond. These samples were placed into 300 ml BOD bottles to mimic a man-made system, and then stored in a cool, dark place between sample runs. It was found that </a:t>
            </a:r>
            <a:r>
              <a:rPr lang="en-US" sz="2400" dirty="0" smtClean="0">
                <a:latin typeface="Times"/>
                <a:cs typeface="Times"/>
              </a:rPr>
              <a:t>leaf litter, </a:t>
            </a:r>
            <a:r>
              <a:rPr lang="en-US" sz="2400" dirty="0">
                <a:latin typeface="Times"/>
                <a:cs typeface="Times"/>
              </a:rPr>
              <a:t>and to a lesser degree nutrient enrichment, increased overall sediment oxygen demand in the system. Spectrometry scans revealed that the labile organic matter greatly decreased in the </a:t>
            </a:r>
            <a:r>
              <a:rPr lang="en-US" sz="2400" dirty="0" smtClean="0">
                <a:latin typeface="Times"/>
                <a:cs typeface="Times"/>
              </a:rPr>
              <a:t>leaf litter treatments, </a:t>
            </a:r>
            <a:r>
              <a:rPr lang="en-US" sz="2400" dirty="0">
                <a:latin typeface="Times"/>
                <a:cs typeface="Times"/>
              </a:rPr>
              <a:t>eventually </a:t>
            </a:r>
            <a:r>
              <a:rPr lang="en-US" sz="2400" dirty="0" smtClean="0">
                <a:latin typeface="Times"/>
                <a:cs typeface="Times"/>
              </a:rPr>
              <a:t>stabilizing around the last two samples runs. Based </a:t>
            </a:r>
            <a:r>
              <a:rPr lang="en-US" sz="2400" dirty="0">
                <a:latin typeface="Times"/>
                <a:cs typeface="Times"/>
              </a:rPr>
              <a:t>on </a:t>
            </a:r>
            <a:r>
              <a:rPr lang="en-US" sz="2400" dirty="0" smtClean="0">
                <a:latin typeface="Times"/>
                <a:cs typeface="Times"/>
              </a:rPr>
              <a:t>additional </a:t>
            </a:r>
            <a:r>
              <a:rPr lang="en-US" sz="2400" dirty="0">
                <a:latin typeface="Times"/>
                <a:cs typeface="Times"/>
              </a:rPr>
              <a:t>analyses, we also found </a:t>
            </a:r>
            <a:r>
              <a:rPr lang="en-US" sz="2400" dirty="0" smtClean="0">
                <a:latin typeface="Times"/>
                <a:cs typeface="Times"/>
              </a:rPr>
              <a:t>evidence suggesting </a:t>
            </a:r>
            <a:r>
              <a:rPr lang="en-US" sz="2400" dirty="0">
                <a:latin typeface="Times"/>
                <a:cs typeface="Times"/>
              </a:rPr>
              <a:t>that the kind of organic matter introduced to the system was more important than the </a:t>
            </a:r>
            <a:r>
              <a:rPr lang="en-US" sz="2400" dirty="0" smtClean="0">
                <a:latin typeface="Times"/>
                <a:cs typeface="Times"/>
              </a:rPr>
              <a:t>abundance. </a:t>
            </a:r>
            <a:endParaRPr lang="en-US" sz="2400" dirty="0">
              <a:latin typeface="Times"/>
              <a:cs typeface="Times"/>
            </a:endParaRPr>
          </a:p>
        </p:txBody>
      </p:sp>
      <p:sp>
        <p:nvSpPr>
          <p:cNvPr id="46" name="TextBox 45"/>
          <p:cNvSpPr txBox="1">
            <a:spLocks noChangeAspect="1"/>
          </p:cNvSpPr>
          <p:nvPr/>
        </p:nvSpPr>
        <p:spPr>
          <a:xfrm>
            <a:off x="26180645" y="30218270"/>
            <a:ext cx="9808535" cy="2919574"/>
          </a:xfrm>
          <a:prstGeom prst="rect">
            <a:avLst/>
          </a:prstGeom>
          <a:noFill/>
        </p:spPr>
        <p:txBody>
          <a:bodyPr wrap="square" lIns="87179" tIns="43589" rIns="87179" bIns="43589" rtlCol="0">
            <a:spAutoFit/>
          </a:bodyPr>
          <a:lstStyle/>
          <a:p>
            <a:pPr algn="ctr"/>
            <a:endParaRPr lang="en-US" sz="3800" dirty="0">
              <a:latin typeface="Helvetica"/>
              <a:cs typeface="Helvetica"/>
            </a:endParaRPr>
          </a:p>
          <a:p>
            <a:r>
              <a:rPr lang="en-US" sz="2300" dirty="0">
                <a:latin typeface="Helvetica"/>
                <a:cs typeface="Helvetica"/>
              </a:rPr>
              <a:t>What is the contribution of leaf litter to </a:t>
            </a:r>
            <a:r>
              <a:rPr lang="en-US" sz="2300" dirty="0" smtClean="0">
                <a:latin typeface="Helvetica"/>
                <a:cs typeface="Helvetica"/>
              </a:rPr>
              <a:t>sediment oxygen demand in man-made ponds</a:t>
            </a:r>
            <a:r>
              <a:rPr lang="en-US" sz="2300" dirty="0" smtClean="0">
                <a:latin typeface="Helvetica"/>
                <a:cs typeface="Helvetica"/>
              </a:rPr>
              <a:t>?</a:t>
            </a:r>
            <a:endParaRPr lang="en-US" sz="2300" dirty="0">
              <a:latin typeface="Helvetica"/>
              <a:cs typeface="Helvetica"/>
            </a:endParaRPr>
          </a:p>
          <a:p>
            <a:endParaRPr lang="en-US" sz="2700" dirty="0">
              <a:latin typeface="Helvetica"/>
              <a:cs typeface="Helvetica"/>
            </a:endParaRPr>
          </a:p>
          <a:p>
            <a:pPr marL="435894" indent="-435894">
              <a:buFont typeface="Arial"/>
              <a:buChar char="•"/>
            </a:pPr>
            <a:endParaRPr lang="en-US" sz="2700" dirty="0">
              <a:latin typeface="Times"/>
              <a:cs typeface="Times"/>
            </a:endParaRPr>
          </a:p>
          <a:p>
            <a:r>
              <a:rPr lang="en-US" sz="2300" dirty="0" smtClean="0">
                <a:latin typeface="Helvetica"/>
                <a:cs typeface="Helvetica"/>
              </a:rPr>
              <a:t>Does leaf litter affect sediment oxygen demand by altering the effects of nutrient enrichment?</a:t>
            </a:r>
            <a:endParaRPr lang="en-US" sz="2300" dirty="0">
              <a:latin typeface="Helvetica"/>
              <a:cs typeface="Helvetica"/>
            </a:endParaRPr>
          </a:p>
        </p:txBody>
      </p:sp>
      <p:sp>
        <p:nvSpPr>
          <p:cNvPr id="63" name="TextBox 62"/>
          <p:cNvSpPr txBox="1"/>
          <p:nvPr/>
        </p:nvSpPr>
        <p:spPr>
          <a:xfrm>
            <a:off x="26711530" y="12716303"/>
            <a:ext cx="9862243" cy="6001643"/>
          </a:xfrm>
          <a:prstGeom prst="rect">
            <a:avLst/>
          </a:prstGeom>
          <a:noFill/>
        </p:spPr>
        <p:txBody>
          <a:bodyPr wrap="square" rtlCol="0">
            <a:spAutoFit/>
          </a:bodyPr>
          <a:lstStyle/>
          <a:p>
            <a:pPr marL="272434" indent="-272434" algn="just">
              <a:buFont typeface="Arial"/>
              <a:buChar char="•"/>
            </a:pPr>
            <a:r>
              <a:rPr lang="en-US" sz="2400" dirty="0" smtClean="0">
                <a:latin typeface="Times"/>
                <a:cs typeface="Times"/>
              </a:rPr>
              <a:t>A factorial design was creating using CPOM and nutrient enrichment treatments</a:t>
            </a:r>
          </a:p>
          <a:p>
            <a:pPr marL="272434" indent="-272434" algn="just">
              <a:buFont typeface="Arial"/>
              <a:buChar char="•"/>
            </a:pPr>
            <a:r>
              <a:rPr lang="en-US" sz="2400" dirty="0" smtClean="0">
                <a:latin typeface="Times"/>
                <a:cs typeface="Times"/>
              </a:rPr>
              <a:t>Sediment samples were collected 29 May 2014 from Lancer Park Pond using an </a:t>
            </a:r>
            <a:r>
              <a:rPr lang="en-US" sz="2400" dirty="0" err="1" smtClean="0">
                <a:latin typeface="Times"/>
                <a:cs typeface="Times"/>
              </a:rPr>
              <a:t>eckman</a:t>
            </a:r>
            <a:r>
              <a:rPr lang="en-US" sz="2400" dirty="0" smtClean="0">
                <a:latin typeface="Times"/>
                <a:cs typeface="Times"/>
              </a:rPr>
              <a:t>-dredge</a:t>
            </a:r>
          </a:p>
          <a:p>
            <a:pPr marL="272434" indent="-272434" algn="just">
              <a:buFont typeface="Arial"/>
              <a:buChar char="•"/>
            </a:pPr>
            <a:r>
              <a:rPr lang="en-US" sz="2400" dirty="0" smtClean="0">
                <a:latin typeface="Times"/>
                <a:cs typeface="Times"/>
              </a:rPr>
              <a:t>Replacement water samples were collected 9 June 2014 from Lancer Park Pond by submersion at Z=0.5m </a:t>
            </a:r>
          </a:p>
          <a:p>
            <a:pPr marL="272434" indent="-272434" algn="just">
              <a:buFont typeface="Arial"/>
              <a:buChar char="•"/>
            </a:pPr>
            <a:r>
              <a:rPr lang="en-US" sz="2400" dirty="0" smtClean="0">
                <a:latin typeface="Times"/>
                <a:cs typeface="Times"/>
              </a:rPr>
              <a:t>BOD bottles were loaded with 100ml of sediment slurry and 200ml of replacement water</a:t>
            </a:r>
          </a:p>
          <a:p>
            <a:pPr marL="272434" indent="-272434" algn="just">
              <a:buFont typeface="Arial"/>
              <a:buChar char="•"/>
            </a:pPr>
            <a:r>
              <a:rPr lang="en-US" sz="2400" dirty="0" smtClean="0">
                <a:latin typeface="Times"/>
                <a:cs typeface="Times"/>
              </a:rPr>
              <a:t>Nutrient enrichment treatments were created by adding 300 micrograms/liter of DIN and 30 micrograms/ liter of DIP to the replacement water</a:t>
            </a:r>
          </a:p>
          <a:p>
            <a:pPr marL="272434" indent="-272434" algn="just">
              <a:buFont typeface="Arial"/>
              <a:buChar char="•"/>
            </a:pPr>
            <a:r>
              <a:rPr lang="en-US" sz="2400" dirty="0" smtClean="0">
                <a:latin typeface="Times"/>
                <a:cs typeface="Times"/>
              </a:rPr>
              <a:t>The CPOM treatments were created by adding 20 leaf disks of 10 mm diameter to each CPOM treatment bottle</a:t>
            </a:r>
          </a:p>
          <a:p>
            <a:pPr marL="272434" indent="-272434" algn="just">
              <a:buFont typeface="Arial"/>
              <a:buChar char="•"/>
            </a:pPr>
            <a:r>
              <a:rPr lang="en-US" sz="2400" dirty="0" smtClean="0">
                <a:latin typeface="Times"/>
                <a:cs typeface="Times"/>
              </a:rPr>
              <a:t>Sediment oxygen demand was determined using the Winkler’s Method (Carpenter 1965)</a:t>
            </a:r>
            <a:endParaRPr lang="en-US" sz="2400" dirty="0">
              <a:latin typeface="Times"/>
              <a:cs typeface="Times"/>
            </a:endParaRPr>
          </a:p>
          <a:p>
            <a:pPr marL="272434" indent="-272434" algn="just">
              <a:buFont typeface="Arial"/>
              <a:buChar char="•"/>
            </a:pPr>
            <a:r>
              <a:rPr lang="en-US" sz="2400" dirty="0" smtClean="0">
                <a:latin typeface="Times"/>
                <a:cs typeface="Times"/>
              </a:rPr>
              <a:t>The proportion of organic matter in the sediments and CPOM was determined by loss upon ignition.</a:t>
            </a:r>
          </a:p>
        </p:txBody>
      </p:sp>
      <p:grpSp>
        <p:nvGrpSpPr>
          <p:cNvPr id="3" name="Group 2"/>
          <p:cNvGrpSpPr/>
          <p:nvPr/>
        </p:nvGrpSpPr>
        <p:grpSpPr>
          <a:xfrm>
            <a:off x="101352" y="17960892"/>
            <a:ext cx="10206635" cy="10621533"/>
            <a:chOff x="432648" y="17734885"/>
            <a:chExt cx="11022448" cy="16688041"/>
          </a:xfrm>
        </p:grpSpPr>
        <p:sp>
          <p:nvSpPr>
            <p:cNvPr id="30" name="TextBox 29"/>
            <p:cNvSpPr txBox="1"/>
            <p:nvPr/>
          </p:nvSpPr>
          <p:spPr>
            <a:xfrm>
              <a:off x="1617311" y="27314540"/>
              <a:ext cx="9194544" cy="7108386"/>
            </a:xfrm>
            <a:prstGeom prst="rect">
              <a:avLst/>
            </a:prstGeom>
            <a:noFill/>
          </p:spPr>
          <p:txBody>
            <a:bodyPr wrap="square" rtlCol="0">
              <a:spAutoFit/>
            </a:bodyPr>
            <a:lstStyle/>
            <a:p>
              <a:pPr algn="just"/>
              <a:r>
                <a:rPr lang="en-US" sz="2400" dirty="0">
                  <a:latin typeface="Times"/>
                  <a:cs typeface="Times"/>
                </a:rPr>
                <a:t>Figure 1. Leaf litter that falls into ponds becomes coarse particulate organic matter (CPOM) in the sediments. The organic matter in the CPOM can be used as a food resource by shredding </a:t>
              </a:r>
              <a:r>
                <a:rPr lang="en-US" sz="2400" dirty="0" err="1">
                  <a:latin typeface="Times"/>
                  <a:cs typeface="Times"/>
                </a:rPr>
                <a:t>macroinvertebrates</a:t>
              </a:r>
              <a:r>
                <a:rPr lang="en-US" sz="2400" dirty="0">
                  <a:latin typeface="Times"/>
                  <a:cs typeface="Times"/>
                </a:rPr>
                <a:t>, and microbial (fungi and bacteria) communities (red arrows). The organic matter in the CPOM can also serve as a source of resources for organisms in the pond that do not use the CPOM directly (blue arrows). Soluble organic compounds leach from CPOM and produce dissolved organic matter. The consumption and metabolic activity of organisms using CPOM convert the CPOM mass into inorganic nutrients and CO</a:t>
              </a:r>
              <a:r>
                <a:rPr lang="en-US" sz="2400" baseline="-25000" dirty="0">
                  <a:latin typeface="Times"/>
                  <a:cs typeface="Times"/>
                </a:rPr>
                <a:t>2</a:t>
              </a:r>
              <a:r>
                <a:rPr lang="en-US" sz="2400" dirty="0">
                  <a:latin typeface="Times"/>
                  <a:cs typeface="Times"/>
                </a:rPr>
                <a:t>, as well as fine particulate organic matter. (figure adapted from </a:t>
              </a:r>
              <a:r>
                <a:rPr lang="en-US" sz="2400" dirty="0" err="1">
                  <a:latin typeface="Times"/>
                  <a:cs typeface="Times"/>
                </a:rPr>
                <a:t>Gessner</a:t>
              </a:r>
              <a:r>
                <a:rPr lang="en-US" sz="2400" dirty="0">
                  <a:latin typeface="Times"/>
                  <a:cs typeface="Times"/>
                </a:rPr>
                <a:t> et al. 1999).</a:t>
              </a:r>
            </a:p>
          </p:txBody>
        </p:sp>
        <p:sp>
          <p:nvSpPr>
            <p:cNvPr id="26" name="TextBox 25"/>
            <p:cNvSpPr txBox="1"/>
            <p:nvPr/>
          </p:nvSpPr>
          <p:spPr>
            <a:xfrm>
              <a:off x="1173597" y="17734885"/>
              <a:ext cx="9194544" cy="707886"/>
            </a:xfrm>
            <a:prstGeom prst="rect">
              <a:avLst/>
            </a:prstGeom>
            <a:noFill/>
          </p:spPr>
          <p:txBody>
            <a:bodyPr wrap="none" rtlCol="0">
              <a:spAutoFit/>
            </a:bodyPr>
            <a:lstStyle/>
            <a:p>
              <a:r>
                <a:rPr lang="en-US" sz="3800" dirty="0">
                  <a:latin typeface="Helvetica"/>
                  <a:cs typeface="Helvetica"/>
                </a:rPr>
                <a:t>Leaf litter provides resources for ponds.</a:t>
              </a:r>
            </a:p>
          </p:txBody>
        </p:sp>
        <p:pic>
          <p:nvPicPr>
            <p:cNvPr id="58" name="Picture 57"/>
            <p:cNvPicPr/>
            <p:nvPr/>
          </p:nvPicPr>
          <p:blipFill>
            <a:blip r:embed="rId4" cstate="print"/>
            <a:srcRect/>
            <a:stretch>
              <a:fillRect/>
            </a:stretch>
          </p:blipFill>
          <p:spPr bwMode="auto">
            <a:xfrm>
              <a:off x="432648" y="18772863"/>
              <a:ext cx="11022448" cy="8078715"/>
            </a:xfrm>
            <a:prstGeom prst="rect">
              <a:avLst/>
            </a:prstGeom>
            <a:noFill/>
            <a:ln w="9525">
              <a:noFill/>
              <a:miter lim="800000"/>
              <a:headEnd/>
              <a:tailEnd/>
            </a:ln>
          </p:spPr>
        </p:pic>
      </p:gr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50765" y="1263466"/>
            <a:ext cx="8687734" cy="3924205"/>
          </a:xfrm>
          <a:prstGeom prst="rect">
            <a:avLst/>
          </a:prstGeom>
        </p:spPr>
      </p:pic>
      <p:grpSp>
        <p:nvGrpSpPr>
          <p:cNvPr id="14" name="Group 13"/>
          <p:cNvGrpSpPr/>
          <p:nvPr/>
        </p:nvGrpSpPr>
        <p:grpSpPr>
          <a:xfrm>
            <a:off x="26726017" y="19518596"/>
            <a:ext cx="9808535" cy="3409446"/>
            <a:chOff x="469453" y="16201696"/>
            <a:chExt cx="9348238" cy="4017591"/>
          </a:xfrm>
        </p:grpSpPr>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894" y="16201696"/>
              <a:ext cx="2931291" cy="2320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9040" y="16201696"/>
              <a:ext cx="2931291" cy="2320583"/>
            </a:xfrm>
            <a:prstGeom prst="rect">
              <a:avLst/>
            </a:prstGeom>
          </p:spPr>
        </p:pic>
        <p:sp>
          <p:nvSpPr>
            <p:cNvPr id="55" name="TextBox 54"/>
            <p:cNvSpPr txBox="1"/>
            <p:nvPr/>
          </p:nvSpPr>
          <p:spPr>
            <a:xfrm>
              <a:off x="469453" y="19240064"/>
              <a:ext cx="9348238" cy="979223"/>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a:t>
              </a:r>
              <a:r>
                <a:rPr lang="en-US" sz="2400" dirty="0" smtClean="0">
                  <a:latin typeface="Times" panose="02020603050405020304" pitchFamily="18" charset="0"/>
                  <a:cs typeface="Times" panose="02020603050405020304" pitchFamily="18" charset="0"/>
                </a:rPr>
                <a:t>6: </a:t>
              </a:r>
              <a:r>
                <a:rPr lang="en-US" sz="2400" dirty="0" smtClean="0">
                  <a:latin typeface="Times" panose="02020603050405020304" pitchFamily="18" charset="0"/>
                  <a:cs typeface="Times" panose="02020603050405020304" pitchFamily="18" charset="0"/>
                </a:rPr>
                <a:t>A. An example of a BOD bottle with CPOM present. B. An example of a BOD bottle without CPOM.</a:t>
              </a:r>
              <a:endParaRPr lang="en-US" sz="2400" dirty="0">
                <a:latin typeface="Times" panose="02020603050405020304" pitchFamily="18" charset="0"/>
                <a:cs typeface="Times" panose="02020603050405020304" pitchFamily="18" charset="0"/>
              </a:endParaRPr>
            </a:p>
          </p:txBody>
        </p:sp>
        <p:sp>
          <p:nvSpPr>
            <p:cNvPr id="56" name="TextBox 55"/>
            <p:cNvSpPr txBox="1"/>
            <p:nvPr/>
          </p:nvSpPr>
          <p:spPr>
            <a:xfrm>
              <a:off x="3233695" y="18173954"/>
              <a:ext cx="622491" cy="471478"/>
            </a:xfrm>
            <a:prstGeom prst="rect">
              <a:avLst/>
            </a:prstGeom>
            <a:noFill/>
          </p:spPr>
          <p:txBody>
            <a:bodyPr wrap="square" rtlCol="0">
              <a:spAutoFit/>
            </a:bodyPr>
            <a:lstStyle/>
            <a:p>
              <a:r>
                <a:rPr lang="en-US" sz="2000" dirty="0" smtClean="0"/>
                <a:t>6A</a:t>
              </a:r>
              <a:endParaRPr lang="en-US" sz="2000" dirty="0"/>
            </a:p>
          </p:txBody>
        </p:sp>
        <p:sp>
          <p:nvSpPr>
            <p:cNvPr id="73" name="TextBox 72"/>
            <p:cNvSpPr txBox="1"/>
            <p:nvPr/>
          </p:nvSpPr>
          <p:spPr>
            <a:xfrm>
              <a:off x="8078813" y="18173954"/>
              <a:ext cx="511518" cy="471478"/>
            </a:xfrm>
            <a:prstGeom prst="rect">
              <a:avLst/>
            </a:prstGeom>
            <a:noFill/>
          </p:spPr>
          <p:txBody>
            <a:bodyPr wrap="square" rtlCol="0">
              <a:spAutoFit/>
            </a:bodyPr>
            <a:lstStyle/>
            <a:p>
              <a:r>
                <a:rPr lang="en-US" sz="2000" dirty="0" smtClean="0"/>
                <a:t>6B</a:t>
              </a:r>
              <a:endParaRPr lang="en-US" sz="2000" dirty="0"/>
            </a:p>
          </p:txBody>
        </p:sp>
      </p:grpSp>
      <p:sp>
        <p:nvSpPr>
          <p:cNvPr id="2" name="Rectangle 1"/>
          <p:cNvSpPr/>
          <p:nvPr/>
        </p:nvSpPr>
        <p:spPr>
          <a:xfrm>
            <a:off x="846134" y="5554646"/>
            <a:ext cx="8229600"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Abstract</a:t>
            </a:r>
            <a:endParaRPr lang="en-US" dirty="0"/>
          </a:p>
        </p:txBody>
      </p:sp>
      <p:sp>
        <p:nvSpPr>
          <p:cNvPr id="4" name="Rectangle 3"/>
          <p:cNvSpPr/>
          <p:nvPr/>
        </p:nvSpPr>
        <p:spPr>
          <a:xfrm>
            <a:off x="846134" y="16192773"/>
            <a:ext cx="8229600"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Background</a:t>
            </a:r>
            <a:endParaRPr lang="en-US" dirty="0"/>
          </a:p>
        </p:txBody>
      </p:sp>
      <p:sp>
        <p:nvSpPr>
          <p:cNvPr id="5" name="Rectangle 4"/>
          <p:cNvSpPr/>
          <p:nvPr/>
        </p:nvSpPr>
        <p:spPr>
          <a:xfrm>
            <a:off x="13558398" y="5664975"/>
            <a:ext cx="8229600"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Results</a:t>
            </a:r>
            <a:endParaRPr lang="en-US" dirty="0"/>
          </a:p>
        </p:txBody>
      </p:sp>
      <p:sp>
        <p:nvSpPr>
          <p:cNvPr id="8" name="Rectangle 7"/>
          <p:cNvSpPr/>
          <p:nvPr/>
        </p:nvSpPr>
        <p:spPr>
          <a:xfrm>
            <a:off x="27527851" y="10735569"/>
            <a:ext cx="8229600"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Methods</a:t>
            </a:r>
            <a:endParaRPr lang="en-US" dirty="0"/>
          </a:p>
        </p:txBody>
      </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64690" y="13498114"/>
            <a:ext cx="6562835" cy="6562835"/>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85562" y="29210643"/>
            <a:ext cx="3856973" cy="3856973"/>
          </a:xfrm>
          <a:prstGeom prst="rect">
            <a:avLst/>
          </a:prstGeom>
        </p:spPr>
      </p:pic>
      <p:sp>
        <p:nvSpPr>
          <p:cNvPr id="27" name="TextBox 26"/>
          <p:cNvSpPr txBox="1"/>
          <p:nvPr/>
        </p:nvSpPr>
        <p:spPr>
          <a:xfrm>
            <a:off x="14049823" y="11614408"/>
            <a:ext cx="9046029" cy="2677656"/>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2: A comparison of the sediment oxygen demand in BOD bottles with leaf litter and those without after standardized by the organic matter abundance per bottle. Statistical analyses suggests that CPOM significantly affects sediment oxygen demand (SOD) in a man-made system. In addition, since these results were standardized by their organic matter content, we can see that the type of organic matter is significant.</a:t>
            </a:r>
            <a:endParaRPr lang="en-US" sz="2400" dirty="0">
              <a:latin typeface="Times" panose="02020603050405020304" pitchFamily="18" charset="0"/>
              <a:cs typeface="Times" panose="02020603050405020304" pitchFamily="18" charset="0"/>
            </a:endParaRPr>
          </a:p>
        </p:txBody>
      </p:sp>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501837" y="6864944"/>
            <a:ext cx="4969729" cy="4969729"/>
          </a:xfrm>
          <a:prstGeom prst="rect">
            <a:avLst/>
          </a:prstGeom>
        </p:spPr>
      </p:pic>
      <p:sp>
        <p:nvSpPr>
          <p:cNvPr id="31" name="TextBox 30"/>
          <p:cNvSpPr txBox="1"/>
          <p:nvPr/>
        </p:nvSpPr>
        <p:spPr>
          <a:xfrm>
            <a:off x="15006479" y="20002777"/>
            <a:ext cx="7561600" cy="2677656"/>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3: A comparison of the sediment oxygen demand in bottles with leaf litter and those without over the course of the five experiment runs. These results have been standardized by organic matter content in each bottle.  We can see that the bottles containing leaf litter had a spike in SOD on the second run but continued to decline as time went on.</a:t>
            </a:r>
            <a:endParaRPr lang="en-US" sz="2400" dirty="0">
              <a:latin typeface="Times" panose="02020603050405020304" pitchFamily="18" charset="0"/>
              <a:cs typeface="Times" panose="02020603050405020304" pitchFamily="18" charset="0"/>
            </a:endParaRPr>
          </a:p>
        </p:txBody>
      </p:sp>
      <p:sp>
        <p:nvSpPr>
          <p:cNvPr id="32" name="TextBox 31"/>
          <p:cNvSpPr txBox="1"/>
          <p:nvPr/>
        </p:nvSpPr>
        <p:spPr>
          <a:xfrm>
            <a:off x="15538629" y="27529992"/>
            <a:ext cx="7029450" cy="1569660"/>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4: A comparison of the SOD in BOD with leaf litter and those without after organic matter standardization. As with the leaf litter, it was found that the nutrient enriched </a:t>
            </a:r>
            <a:endParaRPr lang="en-US" sz="2400" dirty="0">
              <a:latin typeface="Times" panose="02020603050405020304" pitchFamily="18" charset="0"/>
              <a:cs typeface="Times" panose="02020603050405020304" pitchFamily="18" charset="0"/>
            </a:endParaRPr>
          </a:p>
        </p:txBody>
      </p:sp>
      <p:pic>
        <p:nvPicPr>
          <p:cNvPr id="34" name="Pictur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501223" y="22365646"/>
            <a:ext cx="4572000" cy="4572000"/>
          </a:xfrm>
          <a:prstGeom prst="rect">
            <a:avLst/>
          </a:prstGeom>
        </p:spPr>
      </p:pic>
      <p:sp>
        <p:nvSpPr>
          <p:cNvPr id="35" name="TextBox 34"/>
          <p:cNvSpPr txBox="1"/>
          <p:nvPr/>
        </p:nvSpPr>
        <p:spPr>
          <a:xfrm>
            <a:off x="14664679" y="33949212"/>
            <a:ext cx="7816319" cy="1200329"/>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5: A plot of the SOD data collected from BOD bottles with and without nutrient enrichment over the course of the five experiment runs. </a:t>
            </a:r>
            <a:endParaRPr lang="en-US" sz="2400" dirty="0">
              <a:latin typeface="Times" panose="02020603050405020304" pitchFamily="18" charset="0"/>
              <a:cs typeface="Times" panose="02020603050405020304" pitchFamily="18" charset="0"/>
            </a:endParaRPr>
          </a:p>
        </p:txBody>
      </p:sp>
      <p:sp>
        <p:nvSpPr>
          <p:cNvPr id="38" name="Rectangle 37"/>
          <p:cNvSpPr/>
          <p:nvPr/>
        </p:nvSpPr>
        <p:spPr>
          <a:xfrm>
            <a:off x="799249" y="29336347"/>
            <a:ext cx="8229600"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Literature Cited</a:t>
            </a:r>
            <a:endParaRPr lang="en-US" dirty="0"/>
          </a:p>
        </p:txBody>
      </p:sp>
      <p:sp>
        <p:nvSpPr>
          <p:cNvPr id="41" name="Rectangle 40"/>
          <p:cNvSpPr/>
          <p:nvPr/>
        </p:nvSpPr>
        <p:spPr>
          <a:xfrm>
            <a:off x="26539293" y="28090114"/>
            <a:ext cx="8229600"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Conclusions</a:t>
            </a:r>
            <a:endParaRPr lang="en-US" dirty="0"/>
          </a:p>
        </p:txBody>
      </p:sp>
      <p:sp>
        <p:nvSpPr>
          <p:cNvPr id="42" name="Rectangle 41"/>
          <p:cNvSpPr/>
          <p:nvPr/>
        </p:nvSpPr>
        <p:spPr>
          <a:xfrm>
            <a:off x="787461" y="33470500"/>
            <a:ext cx="8229600" cy="13696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Acknowledgments</a:t>
            </a:r>
            <a:endParaRPr lang="en-US" dirty="0"/>
          </a:p>
        </p:txBody>
      </p:sp>
      <p:grpSp>
        <p:nvGrpSpPr>
          <p:cNvPr id="49" name="Group 48"/>
          <p:cNvGrpSpPr/>
          <p:nvPr/>
        </p:nvGrpSpPr>
        <p:grpSpPr>
          <a:xfrm>
            <a:off x="26539293" y="23593562"/>
            <a:ext cx="10890348" cy="3932923"/>
            <a:chOff x="26248152" y="18090567"/>
            <a:chExt cx="10890348" cy="3932923"/>
          </a:xfrm>
        </p:grpSpPr>
        <p:pic>
          <p:nvPicPr>
            <p:cNvPr id="1029" name="Picture 5"/>
            <p:cNvPicPr>
              <a:picLocks noChangeAspect="1" noChangeArrowheads="1"/>
            </p:cNvPicPr>
            <p:nvPr/>
          </p:nvPicPr>
          <p:blipFill>
            <a:blip r:embed="rId12"/>
            <a:srcRect/>
            <a:stretch>
              <a:fillRect/>
            </a:stretch>
          </p:blipFill>
          <p:spPr bwMode="auto">
            <a:xfrm>
              <a:off x="32014486" y="18417376"/>
              <a:ext cx="3547524" cy="2109597"/>
            </a:xfrm>
            <a:prstGeom prst="rect">
              <a:avLst/>
            </a:prstGeom>
            <a:noFill/>
            <a:ln w="9525">
              <a:noFill/>
              <a:miter lim="800000"/>
              <a:headEnd/>
              <a:tailEnd/>
            </a:ln>
          </p:spPr>
        </p:pic>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742825" y="18090567"/>
              <a:ext cx="3513001" cy="2364321"/>
            </a:xfrm>
            <a:prstGeom prst="rect">
              <a:avLst/>
            </a:prstGeom>
          </p:spPr>
        </p:pic>
        <p:sp>
          <p:nvSpPr>
            <p:cNvPr id="47" name="TextBox 46"/>
            <p:cNvSpPr txBox="1"/>
            <p:nvPr/>
          </p:nvSpPr>
          <p:spPr>
            <a:xfrm>
              <a:off x="26248152" y="21192493"/>
              <a:ext cx="10890348" cy="830997"/>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7: Landscape and aerial views of Lancer Park Pond (LPP). LPP is a </a:t>
              </a:r>
              <a:r>
                <a:rPr lang="en-US" sz="2400" dirty="0" err="1" smtClean="0">
                  <a:latin typeface="Times" panose="02020603050405020304" pitchFamily="18" charset="0"/>
                  <a:cs typeface="Times" panose="02020603050405020304" pitchFamily="18" charset="0"/>
                </a:rPr>
                <a:t>stormwater</a:t>
              </a:r>
              <a:r>
                <a:rPr lang="en-US" sz="2400" dirty="0" smtClean="0">
                  <a:latin typeface="Times" panose="02020603050405020304" pitchFamily="18" charset="0"/>
                  <a:cs typeface="Times" panose="02020603050405020304" pitchFamily="18" charset="0"/>
                </a:rPr>
                <a:t> pond with a surface area of 0.06 ha and a maximum depth of 1.5m. </a:t>
              </a:r>
              <a:endParaRPr lang="en-US" sz="2400" dirty="0">
                <a:latin typeface="Times" panose="02020603050405020304" pitchFamily="18" charset="0"/>
                <a:cs typeface="Times" panose="02020603050405020304" pitchFamily="18" charset="0"/>
              </a:endParaRPr>
            </a:p>
          </p:txBody>
        </p:sp>
      </p:grpSp>
    </p:spTree>
    <p:extLst>
      <p:ext uri="{BB962C8B-B14F-4D97-AF65-F5344CB8AC3E}">
        <p14:creationId xmlns:p14="http://schemas.microsoft.com/office/powerpoint/2010/main" val="1955057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1980</TotalTime>
  <Words>857</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Times</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Kaitlyn Peters</cp:lastModifiedBy>
  <cp:revision>98</cp:revision>
  <cp:lastPrinted>2014-03-31T21:03:27Z</cp:lastPrinted>
  <dcterms:created xsi:type="dcterms:W3CDTF">2014-03-28T15:30:39Z</dcterms:created>
  <dcterms:modified xsi:type="dcterms:W3CDTF">2014-07-10T13:43:25Z</dcterms:modified>
</cp:coreProperties>
</file>