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47" d="100"/>
          <a:sy n="47" d="100"/>
        </p:scale>
        <p:origin x="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367-F281-F289-D149-B8A8A94D2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39A07-A4B2-80FC-5435-B52F24138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15B9-F89C-1FD6-D5FE-3108EFFD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F3AF-91A5-40B0-AFF2-13144220E42F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1AF9-DD53-6E58-B085-A9039FE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5D1A6-C3B6-0231-9E08-2D9A6347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614-7010-4F98-BFEC-E7D5A32A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4E76-FEBE-BEEB-8AEF-97208FFC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CE7BD-E6D5-C22F-C12C-6DE26BAFB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939C-0FBA-BC82-33F3-41C756E4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F3AF-91A5-40B0-AFF2-13144220E42F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2D6D3-DF91-31CE-639F-50190D2F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3E114-A2E5-57BE-9BE7-99F0905C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614-7010-4F98-BFEC-E7D5A32A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FE6DE-22C0-F423-E5CD-2FA6FBE1D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B4AA2-3C21-663D-468A-987A16B4D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4753-7658-587F-2122-52A7CC21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F3AF-91A5-40B0-AFF2-13144220E42F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BC6F-9824-7F80-6EBB-892E1C25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BFEF-2F01-63C2-86F4-DFE3F4C3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614-7010-4F98-BFEC-E7D5A32A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16E2-16DE-F44F-8A22-FEF8F189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5997-2064-9575-8C11-D66F8B06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14A3-F350-96DA-5D99-FC2D741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F3AF-91A5-40B0-AFF2-13144220E42F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E917A-D374-F261-FD53-460FBF31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550C-9B89-58CB-F420-5157815E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614-7010-4F98-BFEC-E7D5A32A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8461-6B29-9013-58DE-966E68A6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502F4-C395-E729-FC8D-5D242477C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06401-4EA6-588A-C33F-26CFB5A9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F3AF-91A5-40B0-AFF2-13144220E42F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D90D-3309-9771-856E-5916C358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AA34-27B5-DDB5-7944-C909B986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614-7010-4F98-BFEC-E7D5A32A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C3EB-3FF7-C7DC-D562-5F7B840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3E9A-D296-7265-AEC8-79BDF1722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AA61F-B1E9-ABE4-C345-9ED26B77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2B9B-4D2B-6F40-04A0-A3CA5ABE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F3AF-91A5-40B0-AFF2-13144220E42F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92F64-A0BE-2D72-3B87-48B97F58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155A7-53F6-FD44-EC36-5C21F579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614-7010-4F98-BFEC-E7D5A32A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551F-8A34-2C7E-7CBB-1249C333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8A85-DE7D-5158-169D-9ACFEE281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44C8A-2240-4A18-26AA-71CBD13C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3371F-6B75-C434-013B-BA7623BEF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3F5EF-29FD-7F0D-106A-8C50F6157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A5CA3-98D5-82F9-B0B1-B4632828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F3AF-91A5-40B0-AFF2-13144220E42F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C6E5E-344E-0EB6-D16E-488D72A9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AF36F-F22A-17F6-91BE-37704D22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614-7010-4F98-BFEC-E7D5A32A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89E3-FE0B-CEBE-6038-2F8D9C29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FDC18-1A3A-D641-8FA8-407C2725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F3AF-91A5-40B0-AFF2-13144220E42F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E4F42-452D-90DC-56B8-D183FF12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F7579-55B8-EE4F-B0FE-74FA25A2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614-7010-4F98-BFEC-E7D5A32A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D8ABA-3A38-07BB-C49B-53F48BDD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F3AF-91A5-40B0-AFF2-13144220E42F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BEBF1-8786-52A9-B70F-6C60EF1D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9CFFE-DF9F-F011-1573-5E196550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614-7010-4F98-BFEC-E7D5A32A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228D-EB6A-6270-115B-8F59864F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C7D2-AC7D-D5EC-5436-4A668F25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90C0D-DB96-90A9-811B-E4D969F2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F096-45CF-9C76-C683-614902AB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F3AF-91A5-40B0-AFF2-13144220E42F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F0D4F-8DFA-1DE4-DE6C-5FE92CDC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59629-5921-4C2C-D950-9F22F3E2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614-7010-4F98-BFEC-E7D5A32A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72DA-A40C-4610-1CFB-35D5B6C3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F9F11-61BB-173C-A9EA-49803D01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784E4-EFFF-902C-CD38-51B35D82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BBAA7-A9BB-C5AE-1870-4E5D2469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F3AF-91A5-40B0-AFF2-13144220E42F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36EFE-28E1-06EB-34A9-F42134E5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5D838-7771-4180-35CD-22652EA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614-7010-4F98-BFEC-E7D5A32A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45EA5-2894-8284-A561-06470271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40259-5FD6-ABF1-1351-D6B4C020B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498E-848F-C47D-4737-DDA22FBED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F3AF-91A5-40B0-AFF2-13144220E42F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8A21-9B1A-CE27-37A9-A4F49841A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7F8B-0496-40E6-A7A8-5338C5C4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3D614-7010-4F98-BFEC-E7D5A32A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1EDF-C0EF-7A9B-0C8C-31C06DF4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Directed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B2804-F6C2-BF0A-FF86-ACF943A6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6" y="1690688"/>
            <a:ext cx="5935572" cy="4555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64323-F7E6-C1B6-3B96-8582DA4C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58" y="1690688"/>
            <a:ext cx="4570075" cy="42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8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1EDF-C0EF-7A9B-0C8C-31C06DF4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Undirected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2A6EE-B1CD-9D4B-A895-64294FCA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" y="1584555"/>
            <a:ext cx="5861822" cy="4785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0D884-DE90-1204-E507-298EF942D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129" y="1690688"/>
            <a:ext cx="4310696" cy="4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9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Directed Graph</vt:lpstr>
      <vt:lpstr>Undirected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Graph</dc:title>
  <dc:creator>CTMTM</dc:creator>
  <cp:lastModifiedBy>CTMTM</cp:lastModifiedBy>
  <cp:revision>1</cp:revision>
  <dcterms:created xsi:type="dcterms:W3CDTF">2025-06-01T14:51:49Z</dcterms:created>
  <dcterms:modified xsi:type="dcterms:W3CDTF">2025-06-01T14:58:01Z</dcterms:modified>
</cp:coreProperties>
</file>