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823277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823277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823277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823277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823277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823277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823277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823277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823277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823277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0" y="0"/>
            <a:ext cx="9144000" cy="514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818875" y="-230300"/>
            <a:ext cx="7041000" cy="2468400"/>
          </a:xfrm>
          <a:prstGeom prst="rect">
            <a:avLst/>
          </a:prstGeom>
          <a:effectLst>
            <a:outerShdw blurRad="157163" rotWithShape="0" algn="bl" dir="3300000" dist="9525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9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</a:t>
            </a:r>
            <a:r>
              <a:rPr b="1" lang="ro" sz="72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ntiquarian</a:t>
            </a:r>
            <a:endParaRPr b="1" sz="72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7" y="562539"/>
            <a:ext cx="8177226" cy="40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75" y="588550"/>
            <a:ext cx="8098849" cy="38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588" y="628638"/>
            <a:ext cx="48291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800075" y="628650"/>
            <a:ext cx="2904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Change font size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225" y="590538"/>
            <a:ext cx="43624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32675" y="626100"/>
            <a:ext cx="32628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o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Set Control Key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850" y="-153525"/>
            <a:ext cx="10715700" cy="5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6349" l="0" r="0" t="0"/>
          <a:stretch/>
        </p:blipFill>
        <p:spPr>
          <a:xfrm>
            <a:off x="1627850" y="1152475"/>
            <a:ext cx="5632450" cy="3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627700" y="115175"/>
            <a:ext cx="5632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o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Trade with NPC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