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5143500" type="screen16x9"/>
  <p:notesSz cx="6858000" cy="9144000"/>
  <p:embeddedFontLst>
    <p:embeddedFont>
      <p:font typeface="Amatic SC" panose="020B0604020202020204" charset="-79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9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28232773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28232773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28232773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28232773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28232773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28232773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28232773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28232773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28232773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28232773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00" y="0"/>
            <a:ext cx="9144000" cy="514215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-818875" y="-230300"/>
            <a:ext cx="7041000" cy="2468400"/>
          </a:xfrm>
          <a:prstGeom prst="rect">
            <a:avLst/>
          </a:prstGeom>
          <a:effectLst>
            <a:outerShdw blurRad="157163" dist="9525" dir="3300000" algn="bl" rotWithShape="0">
              <a:srgbClr val="FFFF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9600" b="1" dirty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A</a:t>
            </a:r>
            <a:r>
              <a:rPr lang="ro" sz="7200" b="1" dirty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ntiquarian</a:t>
            </a:r>
            <a:endParaRPr sz="7200" b="1" dirty="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85850" y="-153525"/>
            <a:ext cx="10715700" cy="52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9163B25-D5F1-418F-8732-600C8E336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954" y="155340"/>
            <a:ext cx="6630150" cy="4832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3C18D0-27C0-4BA0-A198-0AA708A6E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925" y="155340"/>
            <a:ext cx="6630150" cy="48328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85850" y="-153525"/>
            <a:ext cx="10715700" cy="52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F1C5C58-AD2C-4624-A9F8-3AC63DAE2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731" y="1604963"/>
            <a:ext cx="6263219" cy="3093512"/>
          </a:xfrm>
          <a:prstGeom prst="rect">
            <a:avLst/>
          </a:prstGeom>
        </p:spPr>
      </p:pic>
      <p:sp>
        <p:nvSpPr>
          <p:cNvPr id="8" name="Google Shape;98;p18">
            <a:extLst>
              <a:ext uri="{FF2B5EF4-FFF2-40B4-BE49-F238E27FC236}">
                <a16:creationId xmlns:a16="http://schemas.microsoft.com/office/drawing/2014/main" id="{5C588A32-DBAF-41A9-BC00-5D56B85A3B68}"/>
              </a:ext>
            </a:extLst>
          </p:cNvPr>
          <p:cNvSpPr txBox="1"/>
          <p:nvPr/>
        </p:nvSpPr>
        <p:spPr>
          <a:xfrm>
            <a:off x="1627700" y="115175"/>
            <a:ext cx="56325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 b="1" dirty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Lets Break it down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85850" y="-153525"/>
            <a:ext cx="10715700" cy="52970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6196760" y="628650"/>
            <a:ext cx="29043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Main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Menu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A894A8-F600-468A-875A-FDA2A86B5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20" y="628650"/>
            <a:ext cx="582162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85850" y="-153525"/>
            <a:ext cx="10715700" cy="52970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1627700" y="115175"/>
            <a:ext cx="56325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 b="1" dirty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Game World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EFE037-4423-493F-ABE7-77534CC14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771" y="1293608"/>
            <a:ext cx="8223750" cy="31341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85850" y="-153525"/>
            <a:ext cx="10715700" cy="52970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0" y="666475"/>
            <a:ext cx="3262800" cy="39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 b="1" dirty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game Objects</a:t>
            </a:r>
          </a:p>
          <a:p>
            <a:pPr lvl="0" algn="ctr">
              <a:buClr>
                <a:schemeClr val="dk1"/>
              </a:buClr>
              <a:buSzPts val="1100"/>
            </a:pPr>
            <a:r>
              <a:rPr lang="en-US" sz="6000" b="1" dirty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hierarchy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9F1B0F-D23A-4AE3-A8E4-DBA86B02E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865" y="710020"/>
            <a:ext cx="5815371" cy="32810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</Words>
  <Application>Microsoft Office PowerPoint</Application>
  <PresentationFormat>On-screen Show (16:9)</PresentationFormat>
  <Paragraphs>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Amatic SC</vt:lpstr>
      <vt:lpstr>Simple Light</vt:lpstr>
      <vt:lpstr>Antiquarian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Antiquarian</dc:title>
  <cp:lastModifiedBy>Octavian-Alexandru ȚECULESCU (87554)</cp:lastModifiedBy>
  <cp:revision>3</cp:revision>
  <dcterms:modified xsi:type="dcterms:W3CDTF">2019-03-25T18:47:56Z</dcterms:modified>
</cp:coreProperties>
</file>