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7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7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Krysta Valenzia, </a:t>
            </a:r>
            <a:r>
              <a:rPr lang="en-US" dirty="0" err="1"/>
              <a:t>Druv</a:t>
            </a:r>
            <a:r>
              <a:rPr lang="en-US" dirty="0"/>
              <a:t> </a:t>
            </a:r>
            <a:r>
              <a:rPr lang="en-US" dirty="0" err="1"/>
              <a:t>Narain</a:t>
            </a:r>
            <a:r>
              <a:rPr lang="en-US" dirty="0"/>
              <a:t>, Max Moore, Ola </a:t>
            </a:r>
            <a:r>
              <a:rPr lang="en-US" dirty="0" err="1"/>
              <a:t>Ajala</a:t>
            </a:r>
            <a:r>
              <a:rPr lang="en-US" dirty="0"/>
              <a:t>, Angina Shrestha, Caitlin </a:t>
            </a:r>
            <a:r>
              <a:rPr lang="en-US" dirty="0" err="1"/>
              <a:t>nanashko</a:t>
            </a:r>
            <a:r>
              <a:rPr lang="en-US" dirty="0"/>
              <a:t>, Kenny vu</a:t>
            </a:r>
          </a:p>
        </p:txBody>
      </p:sp>
    </p:spTree>
    <p:extLst>
      <p:ext uri="{BB962C8B-B14F-4D97-AF65-F5344CB8AC3E}">
        <p14:creationId xmlns:p14="http://schemas.microsoft.com/office/powerpoint/2010/main" val="427635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code</a:t>
            </a:r>
          </a:p>
          <a:p>
            <a:r>
              <a:rPr lang="en-US" dirty="0"/>
              <a:t>Developing Skeleton for Testing</a:t>
            </a:r>
          </a:p>
          <a:p>
            <a:r>
              <a:rPr lang="en-US" dirty="0"/>
              <a:t>Planning Code Review Process</a:t>
            </a:r>
          </a:p>
          <a:p>
            <a:r>
              <a:rPr lang="en-US" dirty="0"/>
              <a:t>Learning new technologies (HTML, REST API)</a:t>
            </a:r>
          </a:p>
          <a:p>
            <a:r>
              <a:rPr lang="en-US" dirty="0"/>
              <a:t>WebEx10 Host</a:t>
            </a:r>
          </a:p>
          <a:p>
            <a:r>
              <a:rPr lang="en-US" dirty="0"/>
              <a:t>Exam Questions</a:t>
            </a:r>
          </a:p>
        </p:txBody>
      </p:sp>
    </p:spTree>
    <p:extLst>
      <p:ext uri="{BB962C8B-B14F-4D97-AF65-F5344CB8AC3E}">
        <p14:creationId xmlns:p14="http://schemas.microsoft.com/office/powerpoint/2010/main" val="426882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Roles and Responsibilities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5" y="1853248"/>
            <a:ext cx="9843907" cy="47103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Krysta Valenzia – Coordinator, Requirements, HLA Diagram, Meetings/Updates from Professor</a:t>
            </a:r>
          </a:p>
          <a:p>
            <a:pPr lvl="1"/>
            <a:r>
              <a:rPr lang="en-US" dirty="0"/>
              <a:t>HTML/CSS Programmer</a:t>
            </a:r>
          </a:p>
          <a:p>
            <a:r>
              <a:rPr lang="en-US" dirty="0" err="1"/>
              <a:t>Druv</a:t>
            </a:r>
            <a:r>
              <a:rPr lang="en-US" dirty="0"/>
              <a:t> </a:t>
            </a:r>
            <a:r>
              <a:rPr lang="en-US" dirty="0" err="1"/>
              <a:t>Narain</a:t>
            </a:r>
            <a:r>
              <a:rPr lang="en-US" dirty="0"/>
              <a:t> – Documenter, Use Cases, Requirements, Diagrams (HLA, Sequence, Class and Interface), Task List</a:t>
            </a:r>
          </a:p>
          <a:p>
            <a:pPr lvl="1"/>
            <a:r>
              <a:rPr lang="en-US" dirty="0"/>
              <a:t>Java Programmer</a:t>
            </a:r>
          </a:p>
          <a:p>
            <a:r>
              <a:rPr lang="en-US" dirty="0"/>
              <a:t>Max Moore – Created Repository</a:t>
            </a:r>
          </a:p>
          <a:p>
            <a:pPr lvl="1"/>
            <a:r>
              <a:rPr lang="en-US" dirty="0"/>
              <a:t>Java Programmer, Snapchat API</a:t>
            </a:r>
          </a:p>
          <a:p>
            <a:r>
              <a:rPr lang="en-US" dirty="0"/>
              <a:t>Ola </a:t>
            </a:r>
            <a:r>
              <a:rPr lang="en-US" dirty="0" err="1"/>
              <a:t>Ajala</a:t>
            </a:r>
            <a:r>
              <a:rPr lang="en-US" dirty="0"/>
              <a:t> – Use Cases, Requirements, Login Template</a:t>
            </a:r>
          </a:p>
          <a:p>
            <a:pPr lvl="1"/>
            <a:r>
              <a:rPr lang="en-US" dirty="0"/>
              <a:t>Game Programmer </a:t>
            </a:r>
          </a:p>
          <a:p>
            <a:r>
              <a:rPr lang="en-US" dirty="0"/>
              <a:t>Angina Shrestha – Use Cases, Requirements </a:t>
            </a:r>
          </a:p>
          <a:p>
            <a:pPr lvl="1"/>
            <a:r>
              <a:rPr lang="en-US" dirty="0"/>
              <a:t>HTML/CSS Programmer</a:t>
            </a:r>
          </a:p>
          <a:p>
            <a:r>
              <a:rPr lang="en-US" dirty="0"/>
              <a:t>Caitlin </a:t>
            </a:r>
            <a:r>
              <a:rPr lang="en-US" dirty="0" err="1"/>
              <a:t>Nanashko</a:t>
            </a:r>
            <a:r>
              <a:rPr lang="en-US" dirty="0"/>
              <a:t> – Use Cases, Requirements</a:t>
            </a:r>
          </a:p>
          <a:p>
            <a:pPr lvl="1"/>
            <a:r>
              <a:rPr lang="en-US" dirty="0"/>
              <a:t>Game License, Database Design</a:t>
            </a:r>
          </a:p>
          <a:p>
            <a:r>
              <a:rPr lang="en-US" dirty="0"/>
              <a:t>Kenny Vu – Use Cases, Class Diagram</a:t>
            </a:r>
          </a:p>
          <a:p>
            <a:pPr lvl="1"/>
            <a:r>
              <a:rPr lang="en-US" dirty="0"/>
              <a:t>Game Programmer</a:t>
            </a:r>
          </a:p>
        </p:txBody>
      </p:sp>
    </p:spTree>
    <p:extLst>
      <p:ext uri="{BB962C8B-B14F-4D97-AF65-F5344CB8AC3E}">
        <p14:creationId xmlns:p14="http://schemas.microsoft.com/office/powerpoint/2010/main" val="25902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Weekly Deliverables (so far)</a:t>
            </a:r>
          </a:p>
        </p:txBody>
      </p:sp>
    </p:spTree>
    <p:extLst>
      <p:ext uri="{BB962C8B-B14F-4D97-AF65-F5344CB8AC3E}">
        <p14:creationId xmlns:p14="http://schemas.microsoft.com/office/powerpoint/2010/main" val="319316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Based</a:t>
            </a:r>
          </a:p>
          <a:p>
            <a:r>
              <a:rPr lang="en-US" dirty="0"/>
              <a:t>Integrate exam questions with the game </a:t>
            </a:r>
          </a:p>
          <a:p>
            <a:r>
              <a:rPr lang="en-US" dirty="0"/>
              <a:t>**Screenshot of game from Caitlin**</a:t>
            </a:r>
          </a:p>
          <a:p>
            <a:r>
              <a:rPr lang="en-US" dirty="0"/>
              <a:t>Social Media: Trying to find Snapchat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GroupMe</a:t>
            </a:r>
            <a:endParaRPr lang="en-US" dirty="0"/>
          </a:p>
          <a:p>
            <a:r>
              <a:rPr lang="en-US" dirty="0" err="1"/>
              <a:t>GoogleDocs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Weekly Meetings (online and in person)</a:t>
            </a:r>
          </a:p>
        </p:txBody>
      </p:sp>
    </p:spTree>
    <p:extLst>
      <p:ext uri="{BB962C8B-B14F-4D97-AF65-F5344CB8AC3E}">
        <p14:creationId xmlns:p14="http://schemas.microsoft.com/office/powerpoint/2010/main" val="393460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</a:t>
            </a:r>
          </a:p>
          <a:p>
            <a:r>
              <a:rPr lang="en-US" dirty="0"/>
              <a:t>Learning web architecture</a:t>
            </a:r>
          </a:p>
          <a:p>
            <a:r>
              <a:rPr lang="en-US" dirty="0"/>
              <a:t>Integrating multiple programming languages</a:t>
            </a:r>
          </a:p>
          <a:p>
            <a:r>
              <a:rPr lang="en-US" dirty="0"/>
              <a:t>Creating Repositories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FD04-0D25-4CE1-AFC9-3975F72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7A3A-5B9A-4970-90EB-95F774FA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139687"/>
            <a:ext cx="4821365" cy="5718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Free SSL certificate with all plans</a:t>
            </a:r>
          </a:p>
          <a:p>
            <a:pPr lvl="1"/>
            <a:r>
              <a:rPr lang="en-US" dirty="0"/>
              <a:t>No front-end ads</a:t>
            </a:r>
          </a:p>
          <a:p>
            <a:pPr lvl="1"/>
            <a:r>
              <a:rPr lang="en-US" dirty="0"/>
              <a:t>Free </a:t>
            </a:r>
            <a:r>
              <a:rPr lang="en-US" dirty="0" err="1"/>
              <a:t>CloudFlare</a:t>
            </a:r>
            <a:r>
              <a:rPr lang="en-US" dirty="0"/>
              <a:t> CDN</a:t>
            </a:r>
          </a:p>
          <a:p>
            <a:pPr lvl="1"/>
            <a:r>
              <a:rPr lang="en-US" dirty="0"/>
              <a:t>10 email accounts</a:t>
            </a:r>
          </a:p>
          <a:p>
            <a:pPr lvl="1"/>
            <a:r>
              <a:rPr lang="en-US" dirty="0"/>
              <a:t>1 FTP account</a:t>
            </a:r>
          </a:p>
          <a:p>
            <a:pPr lvl="1"/>
            <a:r>
              <a:rPr lang="en-US" dirty="0"/>
              <a:t>Unlimited bandwidth and storage space</a:t>
            </a:r>
          </a:p>
          <a:p>
            <a:pPr lvl="1"/>
            <a:r>
              <a:rPr lang="en-US" dirty="0"/>
              <a:t>400 MySQL databases.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What does unlimited mean?</a:t>
            </a:r>
          </a:p>
          <a:p>
            <a:pPr lvl="1"/>
            <a:r>
              <a:rPr lang="en-US" dirty="0"/>
              <a:t>The penalty for non-compliance with the limitations on their “unlimited” offer is the suspension or elimination of your website and data.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90A6D-A844-4BC4-B141-5B5889FE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87" y="1139687"/>
            <a:ext cx="7238113" cy="5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BA27-1152-4403-9687-3BCB466C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Back up Web Host - Hostinger.com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0066-2891-444B-8E03-33B8D41B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42" y="1255956"/>
            <a:ext cx="4061761" cy="5306210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600" dirty="0"/>
              <a:t>1 MySQL database</a:t>
            </a:r>
          </a:p>
          <a:p>
            <a:pPr lvl="1"/>
            <a:r>
              <a:rPr lang="en-US" sz="1600" dirty="0"/>
              <a:t>1 FTP user</a:t>
            </a:r>
          </a:p>
          <a:p>
            <a:pPr lvl="1"/>
            <a:r>
              <a:rPr lang="en-US" sz="1600" dirty="0"/>
              <a:t>Access to their website builder</a:t>
            </a:r>
          </a:p>
          <a:p>
            <a:pPr lvl="1"/>
            <a:r>
              <a:rPr lang="en-US" sz="1600" dirty="0"/>
              <a:t>One-click install of WordPress or other CMS</a:t>
            </a:r>
          </a:p>
          <a:p>
            <a:pPr lvl="1"/>
            <a:r>
              <a:rPr lang="en-US" sz="1600" dirty="0"/>
              <a:t>A free domain name for 1 year</a:t>
            </a:r>
          </a:p>
          <a:p>
            <a:pPr lvl="1"/>
            <a:r>
              <a:rPr lang="en-US" sz="1600" dirty="0"/>
              <a:t>24/7 customer support (seriously, it’s one of the best)</a:t>
            </a:r>
          </a:p>
          <a:p>
            <a:pPr lvl="1"/>
            <a:r>
              <a:rPr lang="en-US" sz="1600" dirty="0"/>
              <a:t>100GB of Bandwidth and 10GB of Disk Space</a:t>
            </a:r>
          </a:p>
          <a:p>
            <a:pPr lvl="1"/>
            <a:r>
              <a:rPr lang="en-US" sz="1600" dirty="0"/>
              <a:t>One free email account</a:t>
            </a:r>
          </a:p>
          <a:p>
            <a:r>
              <a:rPr lang="en-US" sz="1800" dirty="0"/>
              <a:t>Cons:</a:t>
            </a:r>
          </a:p>
          <a:p>
            <a:pPr lvl="1"/>
            <a:r>
              <a:rPr lang="en-US" sz="1600" dirty="0"/>
              <a:t>Their user interface doesn’t give you access to a classic cPanel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B392F-6706-4773-BBD9-47AA14BF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29" y="1139687"/>
            <a:ext cx="5906971" cy="5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WordPress – has built in solutions, will build database, has several API’s, still customizable</a:t>
            </a:r>
          </a:p>
          <a:p>
            <a:r>
              <a:rPr lang="en-US" dirty="0"/>
              <a:t>Java – widely utilized programming language, entire group is familiar with it, game solution already built in java</a:t>
            </a:r>
          </a:p>
          <a:p>
            <a:r>
              <a:rPr lang="en-US" dirty="0"/>
              <a:t>HTML/CSS – language of the web</a:t>
            </a:r>
          </a:p>
          <a:p>
            <a:r>
              <a:rPr lang="en-US" dirty="0"/>
              <a:t>GitHub – simple user experience, some group members already familiar, share code easily and revert back if mistakes are made</a:t>
            </a:r>
          </a:p>
        </p:txBody>
      </p:sp>
    </p:spTree>
    <p:extLst>
      <p:ext uri="{BB962C8B-B14F-4D97-AF65-F5344CB8AC3E}">
        <p14:creationId xmlns:p14="http://schemas.microsoft.com/office/powerpoint/2010/main" val="728507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413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Group 2</vt:lpstr>
      <vt:lpstr>Team Members Roles and Responsibilities </vt:lpstr>
      <vt:lpstr>Summary of Weekly Deliverables (so far)</vt:lpstr>
      <vt:lpstr>Game Specs</vt:lpstr>
      <vt:lpstr>Group Collaboration</vt:lpstr>
      <vt:lpstr>Challenges Faced</vt:lpstr>
      <vt:lpstr>Web Host</vt:lpstr>
      <vt:lpstr>Back up Web Host - Hostinger.com</vt:lpstr>
      <vt:lpstr>Overview of Technologies</vt:lpstr>
      <vt:lpstr>Moving Forward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Krysta Valenzia</dc:creator>
  <cp:lastModifiedBy>Kenny Vu</cp:lastModifiedBy>
  <cp:revision>17</cp:revision>
  <dcterms:created xsi:type="dcterms:W3CDTF">2019-10-08T15:36:29Z</dcterms:created>
  <dcterms:modified xsi:type="dcterms:W3CDTF">2019-10-15T05:57:56Z</dcterms:modified>
</cp:coreProperties>
</file>