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829D-5963-F0E4-0490-2FE718C74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7F5DC-2498-A846-8C40-F296295B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0B51-5228-B1B8-0082-394BD48F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E626-0CD3-81D4-C20D-118AA83A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C387-9F5A-15CD-4789-9EF2A8A3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0063-EDF3-B0E7-F8DE-677E50A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1CAA-6829-6C6F-6B4E-33ECDFB8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D0AC-A0A5-0CD9-995B-E3E3975B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7E4C-364E-C961-7FD1-0960D89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BEA7-0237-2CCD-7BA8-D7AD22A9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0C77A-A853-DDE4-EC32-B887BE91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F103C-4402-4BA3-4DA4-B521B64C6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AC6A-7404-47BD-9D3A-B3E035C7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94A-2E88-3717-4379-2C924549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D1E9-0C04-13DE-99EE-EBE5ABF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D2DA-B138-6760-3D41-21F866E3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2C3D-7047-555C-59DC-827E749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B43A-49B3-861E-6510-AD225278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E3D9-51B5-154C-15E6-94B42A38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04B-AA60-867B-B39B-982440B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E3D-F17C-9B01-2FD4-4504531C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A448-8D85-103E-22BB-A3BB4AA6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95CC-5CF3-D618-5395-36C233A4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AE79-6423-5F37-96FC-A7F466FD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ABCA-00FB-3484-1FF9-B528D02E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A8D3-75CA-F723-A1E7-6AF5B54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D53D-CAE7-5B17-1431-9FCC8FE2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DBEA-6B15-5415-85DF-4C4C4928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7E4A6-6690-E3C2-C8D6-270FE70B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2B11-86A8-EA6E-2420-011953B6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C052D-36B8-23D5-F99E-E8C5BE38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9E86-C70B-E906-EA77-CAAA1D96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9454-115B-DE0E-EFA1-8A304D02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4D74-26D7-016E-9A2B-AA6F120B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A033D-233D-F53B-FF99-9D734A46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F7C56-F439-8397-58AA-56DC9EF4D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636C3-767A-18F8-4A51-8C007D8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5FE1B-7C42-129F-9D88-47184A2E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0CB93-CF35-557E-C398-07533E46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04B3-A3D8-F1C0-D278-D830F775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B9C08-96D9-F4A6-1EF2-1787210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0DE2C-E657-E160-A68B-E4F2D791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C2F4E-3D45-14D9-26C4-62CD561F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E5D4-13C6-6C6F-DF62-F9E3939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C8AF-E1C0-B575-A2A8-67CC194C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1A68-FD7F-9CF9-01FE-12BAE1A4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2131-5071-FEB8-2E99-4BCEF9E5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98D9-21C3-AC7F-CCE8-A37EC1A29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67591-B763-A2B5-B9AD-2E7E0F9B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FEE7-41A0-72A8-6D29-418FF49E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FE2A-5004-3E26-3F30-528C858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FA35F-ACAA-F38D-68C3-60CF3F12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82B2-DC98-937D-AB09-ADF41B25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0A335-0B8E-6A57-5B3C-8089335A0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A22E-263B-A0F3-B39F-5D7A1709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A6CE8-82E1-0C93-EC1B-2FC2AB89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1A44-E0C2-C43C-89B1-54A72BE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A057-E404-3B35-6C5F-A998C005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B790C-7320-7ADC-7939-AC4EA098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5B5-F107-EEEB-880C-2FAB10A9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4304-62B8-F92C-D869-FDAF229B7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25C8-21D5-41F0-B0FD-18B37ADF5F1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FB6B-2F05-6492-7D4D-DED7EAC70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5025-D758-9A0D-7F4A-A290271BD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8F69-96A2-453B-A5BD-54AC6B43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19D6-96CF-B06E-A14E-DB288E247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RISC CPU</a:t>
            </a:r>
            <a:br>
              <a:rPr lang="en-US" dirty="0"/>
            </a:br>
            <a:r>
              <a:rPr lang="en-US" dirty="0"/>
              <a:t>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C0EF6-2E07-714E-296C-53F5DEA5C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Kenny Zhang</a:t>
            </a:r>
          </a:p>
          <a:p>
            <a:r>
              <a:rPr lang="en-US" dirty="0"/>
              <a:t>ECE 4435: Computer Architecture and Design</a:t>
            </a:r>
          </a:p>
          <a:p>
            <a:r>
              <a:rPr lang="en-US" dirty="0"/>
              <a:t>April 10, 2023</a:t>
            </a:r>
          </a:p>
        </p:txBody>
      </p:sp>
    </p:spTree>
    <p:extLst>
      <p:ext uri="{BB962C8B-B14F-4D97-AF65-F5344CB8AC3E}">
        <p14:creationId xmlns:p14="http://schemas.microsoft.com/office/powerpoint/2010/main" val="277257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5AB5-CE14-CD5D-78AB-984C7D19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Tests: </a:t>
            </a:r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9D199F-54D2-2963-ACF9-6356ED63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8053"/>
            <a:ext cx="10515600" cy="397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62E4B-FE7D-756E-A23C-E7A6075478A0}"/>
              </a:ext>
            </a:extLst>
          </p:cNvPr>
          <p:cNvSpPr txBox="1"/>
          <p:nvPr/>
        </p:nvSpPr>
        <p:spPr>
          <a:xfrm>
            <a:off x="894522" y="5200213"/>
            <a:ext cx="10237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4332, IR = 0xF8000000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 = 0, R1 = 4160, R2 = 4176, R3 = 4188, R4 = 4200, R5 = 4212, R6 = 4224, R7 = 4244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R8 = 4280, R9 = 4292, R10 = 4304, R11 = 4316, R12 = 4252, R13 = 4256, R14 = 4264, R15 = 4268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R16 = 4272, R17-R19 = 0, R20 = 4328, R21-R23 = 0, R24 = 1, R25-R27 = 0, R28 = -1, R29-R31 = 0</a:t>
            </a:r>
          </a:p>
        </p:txBody>
      </p:sp>
    </p:spTree>
    <p:extLst>
      <p:ext uri="{BB962C8B-B14F-4D97-AF65-F5344CB8AC3E}">
        <p14:creationId xmlns:p14="http://schemas.microsoft.com/office/powerpoint/2010/main" val="328331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B489-3E88-C1D6-4D8F-D3AE19AC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C45E-FE5E-D891-0367-44BD95E9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R0 is loaded with the constant 0x8000 (32768)</a:t>
            </a:r>
          </a:p>
          <a:p>
            <a:r>
              <a:rPr lang="en-US" dirty="0"/>
              <a:t>Using the lar, str, </a:t>
            </a:r>
            <a:r>
              <a:rPr lang="en-US" dirty="0" err="1"/>
              <a:t>ldr</a:t>
            </a:r>
            <a:r>
              <a:rPr lang="en-US" dirty="0"/>
              <a:t>, </a:t>
            </a:r>
            <a:r>
              <a:rPr lang="en-US" dirty="0" err="1"/>
              <a:t>st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, and la operations, each of the registers R1 through R31 are loaded with values representing their row numbers</a:t>
            </a:r>
          </a:p>
          <a:p>
            <a:r>
              <a:rPr lang="en-US" dirty="0"/>
              <a:t>Ex: Registers R1-R3 are in row 1, R4-R7 are in row 2, R8-R11 are in row 3,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At the end of the program, PC = 4252 and IR = 0xF8000000</a:t>
            </a:r>
          </a:p>
        </p:txBody>
      </p:sp>
    </p:spTree>
    <p:extLst>
      <p:ext uri="{BB962C8B-B14F-4D97-AF65-F5344CB8AC3E}">
        <p14:creationId xmlns:p14="http://schemas.microsoft.com/office/powerpoint/2010/main" val="67546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1515-04E2-E0A9-C5E8-CCC4BD83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Tests: Simulator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406DDB-7427-B7AE-DA8D-AABAE074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69" y="488611"/>
            <a:ext cx="4856608" cy="57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8EB01-FD33-28F5-4FE5-B58797F1EA40}"/>
              </a:ext>
            </a:extLst>
          </p:cNvPr>
          <p:cNvSpPr txBox="1"/>
          <p:nvPr/>
        </p:nvSpPr>
        <p:spPr>
          <a:xfrm>
            <a:off x="838200" y="1556575"/>
            <a:ext cx="6051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4252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= 0xF8000000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 = 32768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R1-R3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R4-R7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R8-R11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R12-R15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R16-R19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R20-R23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R24-R27 =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R28-R31 = 8</a:t>
            </a:r>
          </a:p>
        </p:txBody>
      </p:sp>
    </p:spTree>
    <p:extLst>
      <p:ext uri="{BB962C8B-B14F-4D97-AF65-F5344CB8AC3E}">
        <p14:creationId xmlns:p14="http://schemas.microsoft.com/office/powerpoint/2010/main" val="160811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6FEB-0AF3-DF72-0D7A-014D9899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Load-Store Tests: </a:t>
            </a:r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2B1605-2913-A372-B001-7B8D04B7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1" y="1297523"/>
            <a:ext cx="10847157" cy="40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83B92-FB7D-A63E-AD3D-6158623E32B4}"/>
              </a:ext>
            </a:extLst>
          </p:cNvPr>
          <p:cNvSpPr txBox="1"/>
          <p:nvPr/>
        </p:nvSpPr>
        <p:spPr>
          <a:xfrm>
            <a:off x="589723" y="5404945"/>
            <a:ext cx="11357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4252 (0x0000109C), IR = 0xF8000000, R0 = 32768 (0x00008000), R1-R3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R4-R7 = 2, R8-R11 = 3, R12-R15 = 4, R16-R19 = 5, R20-R23 = 6, R24-R27 = 7, R28-R31 = 8</a:t>
            </a:r>
          </a:p>
        </p:txBody>
      </p:sp>
    </p:spTree>
    <p:extLst>
      <p:ext uri="{BB962C8B-B14F-4D97-AF65-F5344CB8AC3E}">
        <p14:creationId xmlns:p14="http://schemas.microsoft.com/office/powerpoint/2010/main" val="111318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6709-6FE0-C79F-CB45-272C35AF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6CE3-6D78-FB8C-78FF-AFCAD3B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Collectively, all 4 of the assembly programs test all of the CPU instructions</a:t>
            </a:r>
          </a:p>
          <a:p>
            <a:r>
              <a:rPr lang="en-US" dirty="0"/>
              <a:t>Every </a:t>
            </a:r>
            <a:r>
              <a:rPr lang="en-US" dirty="0" err="1"/>
              <a:t>Modelsim</a:t>
            </a:r>
            <a:r>
              <a:rPr lang="en-US" dirty="0"/>
              <a:t> simulation matches the results produced by the assembly simulator</a:t>
            </a:r>
          </a:p>
          <a:p>
            <a:r>
              <a:rPr lang="en-US" dirty="0"/>
              <a:t>Thus, we can confidently say that the Basic RISC CPU that we have designed works </a:t>
            </a:r>
            <a:r>
              <a:rPr lang="en-US"/>
              <a:t>as intended</a:t>
            </a:r>
            <a:br>
              <a:rPr lang="en-US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9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7656-EDB2-B853-597F-9D012413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6CFE-1416-4A4C-0208-4B2F3D70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 loads 0x00000040 into R1 using la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loads 0x00000020 into R2 using la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adds the contents of R1 and R2 and stores the result in R3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 stores the R3 contents into memory and loads it back into R4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the program, PC = 0x00000018 and IR = 0xF8000000</a:t>
            </a:r>
          </a:p>
        </p:txBody>
      </p:sp>
    </p:spTree>
    <p:extLst>
      <p:ext uri="{BB962C8B-B14F-4D97-AF65-F5344CB8AC3E}">
        <p14:creationId xmlns:p14="http://schemas.microsoft.com/office/powerpoint/2010/main" val="214205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9E2E-908E-D877-B989-B155C259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Test: Simulator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854331-72CF-53A3-2F1A-B23981E9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7809"/>
            <a:ext cx="5166423" cy="60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6B1FA-A086-630D-6420-F64063918699}"/>
              </a:ext>
            </a:extLst>
          </p:cNvPr>
          <p:cNvSpPr txBox="1"/>
          <p:nvPr/>
        </p:nvSpPr>
        <p:spPr>
          <a:xfrm>
            <a:off x="929576" y="1690688"/>
            <a:ext cx="4647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0x00000018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= 0xF80000000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 = 0x00000040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0x00000020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R3 = 0x00000060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R4 = 0x00000060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R5-R31 = 0x00000000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9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2618-B593-5B62-8297-7E5031F7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Test: </a:t>
            </a:r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D536A67-A151-FC2B-4CB4-60B647F7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3" y="1424314"/>
            <a:ext cx="10423745" cy="38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98CF3-FBDC-D339-FA3E-08C3DBC3C9DD}"/>
              </a:ext>
            </a:extLst>
          </p:cNvPr>
          <p:cNvSpPr txBox="1"/>
          <p:nvPr/>
        </p:nvSpPr>
        <p:spPr>
          <a:xfrm>
            <a:off x="742122" y="5592416"/>
            <a:ext cx="1036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r>
              <a:rPr lang="en-US" dirty="0"/>
              <a:t>PC = 0x00000018	R1 = 0x00000040	R2 = 0x00000020	R3 = 0x00000060	R4 = 0x00000060</a:t>
            </a:r>
          </a:p>
          <a:p>
            <a:r>
              <a:rPr lang="en-US" dirty="0"/>
              <a:t>IR = 0xF8000000	R5-R31 = 0x0000000-0</a:t>
            </a:r>
          </a:p>
        </p:txBody>
      </p:sp>
    </p:spTree>
    <p:extLst>
      <p:ext uri="{BB962C8B-B14F-4D97-AF65-F5344CB8AC3E}">
        <p14:creationId xmlns:p14="http://schemas.microsoft.com/office/powerpoint/2010/main" val="13810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7611-F66B-68B9-0FF3-7558F0C2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DAF5-42EE-BBB2-F80B-C761031C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 uses a variety of arithmetic ALU operations (add, </a:t>
            </a:r>
            <a:r>
              <a:rPr lang="en-US" dirty="0" err="1"/>
              <a:t>addi</a:t>
            </a:r>
            <a:r>
              <a:rPr lang="en-US" dirty="0"/>
              <a:t>, or, </a:t>
            </a:r>
            <a:r>
              <a:rPr lang="en-US" dirty="0" err="1"/>
              <a:t>ori</a:t>
            </a:r>
            <a:r>
              <a:rPr lang="en-US" dirty="0"/>
              <a:t>, sub, neg, and) to populate R1-R11, R15, and R27 (using their register 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Registers R16 through R23 were populated with strings to test the shift and bit manipulation operations (not, </a:t>
            </a:r>
            <a:r>
              <a:rPr lang="en-US" dirty="0" err="1"/>
              <a:t>shr</a:t>
            </a:r>
            <a:r>
              <a:rPr lang="en-US" dirty="0"/>
              <a:t>, </a:t>
            </a:r>
            <a:r>
              <a:rPr lang="en-US" dirty="0" err="1"/>
              <a:t>shra</a:t>
            </a:r>
            <a:r>
              <a:rPr lang="en-US" dirty="0"/>
              <a:t>, </a:t>
            </a:r>
            <a:r>
              <a:rPr lang="en-US" dirty="0" err="1"/>
              <a:t>shl</a:t>
            </a:r>
            <a:r>
              <a:rPr lang="en-US" dirty="0"/>
              <a:t>, </a:t>
            </a:r>
            <a:r>
              <a:rPr lang="en-US" dirty="0" err="1"/>
              <a:t>shc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Registers R24 through R31 were filled with their register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end of the program, PC = 0x000010A8 and IR = 0xF8000000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EDB5-1E7B-A0BB-B5A6-3AC6FF24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Tests: Simulator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45FD01-5199-7F3A-51CE-ADFADC96D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739" y="622978"/>
            <a:ext cx="4878061" cy="56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B2355-E344-E237-5720-053C7FA95996}"/>
              </a:ext>
            </a:extLst>
          </p:cNvPr>
          <p:cNvSpPr txBox="1"/>
          <p:nvPr/>
        </p:nvSpPr>
        <p:spPr>
          <a:xfrm>
            <a:off x="838199" y="1828799"/>
            <a:ext cx="5430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0x000010A8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= 0xF8000000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R0-R15 = 0x00000000-0x0000000F (0 through 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R16 = 0xFFFFFFFE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R17 = 0x7FFFFFFF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R18 = 0x7FFFFFFE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R19 = 0xFFFE7FFF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R20 = 0xF0000000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R21 = 0x000000F0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R22 = 0xFFFFFFFF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R23 = 0xFFFFFFFF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R24-R31 = 0x00000018-0x0000001F (24 through 31)</a:t>
            </a:r>
          </a:p>
        </p:txBody>
      </p:sp>
    </p:spTree>
    <p:extLst>
      <p:ext uri="{BB962C8B-B14F-4D97-AF65-F5344CB8AC3E}">
        <p14:creationId xmlns:p14="http://schemas.microsoft.com/office/powerpoint/2010/main" val="178342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D387-A019-1053-C7D0-172D651F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Tests: </a:t>
            </a:r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D51B65-4B8A-F382-4564-65F28316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15" y="1323528"/>
            <a:ext cx="10328299" cy="38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17AAB-63F5-B107-12FE-613B8B855181}"/>
              </a:ext>
            </a:extLst>
          </p:cNvPr>
          <p:cNvSpPr txBox="1"/>
          <p:nvPr/>
        </p:nvSpPr>
        <p:spPr>
          <a:xfrm>
            <a:off x="698015" y="5322164"/>
            <a:ext cx="1032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r>
              <a:rPr lang="en-US" dirty="0"/>
              <a:t>PC = 0x000010A8	IR = 0xF8000000	R0-R15 = 0x00000000-0x0000000F	R16 = 0xFFFFFFFE	</a:t>
            </a:r>
          </a:p>
          <a:p>
            <a:r>
              <a:rPr lang="en-US" dirty="0"/>
              <a:t>R17 = 0x7FFFFFFF 	R18 = 0x7FFFFFFE	R19 = 0xFFFE7FFF	R20 = 0xF0000000	R21 = 0x000000F0</a:t>
            </a:r>
          </a:p>
          <a:p>
            <a:r>
              <a:rPr lang="en-US" dirty="0"/>
              <a:t>R22 = 0xFFFFFFFF	R23 = 0xFFFFFFFF	R24-R31 = 0x00000018-0x0000001F</a:t>
            </a:r>
          </a:p>
        </p:txBody>
      </p:sp>
    </p:spTree>
    <p:extLst>
      <p:ext uri="{BB962C8B-B14F-4D97-AF65-F5344CB8AC3E}">
        <p14:creationId xmlns:p14="http://schemas.microsoft.com/office/powerpoint/2010/main" val="324159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EB14-8BB1-224F-5428-CE0DA2B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466E-A28C-FE2C-77A3-C65B89F1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4096 is loaded into R31 and 11 various addresses are loaded into R1-R11 using la to act as jump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R20 is loaded with the address of “Stop”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Various loops are used to test the different branch instructions (</a:t>
            </a:r>
            <a:r>
              <a:rPr lang="en-US" dirty="0" err="1"/>
              <a:t>br</a:t>
            </a:r>
            <a:r>
              <a:rPr lang="en-US" dirty="0"/>
              <a:t>, </a:t>
            </a:r>
            <a:r>
              <a:rPr lang="en-US" dirty="0" err="1"/>
              <a:t>brzr</a:t>
            </a:r>
            <a:r>
              <a:rPr lang="en-US" dirty="0"/>
              <a:t>, </a:t>
            </a:r>
            <a:r>
              <a:rPr lang="en-US" dirty="0" err="1"/>
              <a:t>brnv</a:t>
            </a:r>
            <a:r>
              <a:rPr lang="en-US" dirty="0"/>
              <a:t>, </a:t>
            </a:r>
            <a:r>
              <a:rPr lang="en-US" dirty="0" err="1"/>
              <a:t>brmi</a:t>
            </a:r>
            <a:r>
              <a:rPr lang="en-US" dirty="0"/>
              <a:t>, </a:t>
            </a:r>
            <a:r>
              <a:rPr lang="en-US" dirty="0" err="1"/>
              <a:t>brpl</a:t>
            </a:r>
            <a:r>
              <a:rPr lang="en-US" dirty="0"/>
              <a:t>, </a:t>
            </a:r>
            <a:r>
              <a:rPr lang="en-US" dirty="0" err="1"/>
              <a:t>brlzr</a:t>
            </a:r>
            <a:r>
              <a:rPr lang="en-US" dirty="0"/>
              <a:t>, </a:t>
            </a:r>
            <a:r>
              <a:rPr lang="en-US" dirty="0" err="1"/>
              <a:t>brl</a:t>
            </a:r>
            <a:r>
              <a:rPr lang="en-US" dirty="0"/>
              <a:t>, </a:t>
            </a:r>
            <a:r>
              <a:rPr lang="en-US" dirty="0" err="1"/>
              <a:t>brlnv</a:t>
            </a:r>
            <a:r>
              <a:rPr lang="en-US" dirty="0"/>
              <a:t>, </a:t>
            </a:r>
            <a:r>
              <a:rPr lang="en-US" dirty="0" err="1"/>
              <a:t>brlnz</a:t>
            </a:r>
            <a:r>
              <a:rPr lang="en-US" dirty="0"/>
              <a:t>, </a:t>
            </a:r>
            <a:r>
              <a:rPr lang="en-US" dirty="0" err="1"/>
              <a:t>brlmi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R31 loop counts from 5-0 then breaks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R30 loop counts from 7 to 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R29 loop counts from -6 to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R24 loop counts from 5-0 then up to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R28 loop counts from 1 to 0 to -1 then breaks</a:t>
            </a:r>
          </a:p>
        </p:txBody>
      </p:sp>
    </p:spTree>
    <p:extLst>
      <p:ext uri="{BB962C8B-B14F-4D97-AF65-F5344CB8AC3E}">
        <p14:creationId xmlns:p14="http://schemas.microsoft.com/office/powerpoint/2010/main" val="342051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DB3-67DA-379E-EFFC-5D2B4DFF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Tests: Simulator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2292FC-CFE4-E0FD-7D71-65861846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79" y="365125"/>
            <a:ext cx="4931847" cy="566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8E0C1-52DE-D7E3-424A-893FC28E59A5}"/>
              </a:ext>
            </a:extLst>
          </p:cNvPr>
          <p:cNvSpPr txBox="1"/>
          <p:nvPr/>
        </p:nvSpPr>
        <p:spPr>
          <a:xfrm>
            <a:off x="838200" y="1549594"/>
            <a:ext cx="5611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= 4332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= 0xF8000000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 = 0, R1 = 4160, R2 = 4176, R3 = 4188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R4 = 4200, R5 = 4212, R6 = 4224, R7 = 4244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R8 = 4280, R9 = 4292, R10 = 4304, R11 = 4316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R12 = 4252, R13 = 4256, R14 = 4264, R15 = 4268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R16 = 4272, R17-R19 = 0, R20 = 4328, R21-R23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R24 = 1, R25-R27 = 0, R28 = -1, R29-R31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Basic RISC CPU Verification</vt:lpstr>
      <vt:lpstr>Add Test</vt:lpstr>
      <vt:lpstr>Add Test: Simulator</vt:lpstr>
      <vt:lpstr>Add Test: Modelsim</vt:lpstr>
      <vt:lpstr>ALU Tests</vt:lpstr>
      <vt:lpstr>ALU Tests: Simulator</vt:lpstr>
      <vt:lpstr>ALU Tests: Modelsim</vt:lpstr>
      <vt:lpstr>Branch Tests</vt:lpstr>
      <vt:lpstr>Branch Tests: Simulator</vt:lpstr>
      <vt:lpstr>Branch Tests: Modelsim</vt:lpstr>
      <vt:lpstr>Load-Store Tests</vt:lpstr>
      <vt:lpstr>Load-Store Tests: Simulator</vt:lpstr>
      <vt:lpstr>Load-Store Tests: Modelsim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Activity 6 Verification</dc:title>
  <dc:creator>Zhang, Kenny (kjz5ape)</dc:creator>
  <cp:lastModifiedBy>Zhang, Kenny (kjz5ape)</cp:lastModifiedBy>
  <cp:revision>14</cp:revision>
  <dcterms:created xsi:type="dcterms:W3CDTF">2023-04-11T00:46:51Z</dcterms:created>
  <dcterms:modified xsi:type="dcterms:W3CDTF">2024-04-25T22:32:30Z</dcterms:modified>
</cp:coreProperties>
</file>