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DBD8-60D1-45D0-814F-D60FA79A5A80}" type="datetimeFigureOut">
              <a:rPr lang="en-IE" smtClean="0"/>
              <a:t>27/07/2012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1C11-A190-455B-A754-0867C6E3201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DBD8-60D1-45D0-814F-D60FA79A5A80}" type="datetimeFigureOut">
              <a:rPr lang="en-IE" smtClean="0"/>
              <a:t>27/07/2012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1C11-A190-455B-A754-0867C6E3201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DBD8-60D1-45D0-814F-D60FA79A5A80}" type="datetimeFigureOut">
              <a:rPr lang="en-IE" smtClean="0"/>
              <a:t>27/07/2012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1C11-A190-455B-A754-0867C6E3201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DBD8-60D1-45D0-814F-D60FA79A5A80}" type="datetimeFigureOut">
              <a:rPr lang="en-IE" smtClean="0"/>
              <a:t>27/07/2012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1C11-A190-455B-A754-0867C6E3201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DBD8-60D1-45D0-814F-D60FA79A5A80}" type="datetimeFigureOut">
              <a:rPr lang="en-IE" smtClean="0"/>
              <a:t>27/07/2012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1C11-A190-455B-A754-0867C6E3201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DBD8-60D1-45D0-814F-D60FA79A5A80}" type="datetimeFigureOut">
              <a:rPr lang="en-IE" smtClean="0"/>
              <a:t>27/07/2012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1C11-A190-455B-A754-0867C6E3201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DBD8-60D1-45D0-814F-D60FA79A5A80}" type="datetimeFigureOut">
              <a:rPr lang="en-IE" smtClean="0"/>
              <a:t>27/07/2012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1C11-A190-455B-A754-0867C6E3201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DBD8-60D1-45D0-814F-D60FA79A5A80}" type="datetimeFigureOut">
              <a:rPr lang="en-IE" smtClean="0"/>
              <a:t>27/07/2012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1C11-A190-455B-A754-0867C6E3201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DBD8-60D1-45D0-814F-D60FA79A5A80}" type="datetimeFigureOut">
              <a:rPr lang="en-IE" smtClean="0"/>
              <a:t>27/07/2012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1C11-A190-455B-A754-0867C6E3201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DBD8-60D1-45D0-814F-D60FA79A5A80}" type="datetimeFigureOut">
              <a:rPr lang="en-IE" smtClean="0"/>
              <a:t>27/07/2012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1C11-A190-455B-A754-0867C6E3201E}" type="slidenum">
              <a:rPr lang="en-IE" smtClean="0"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DBD8-60D1-45D0-814F-D60FA79A5A80}" type="datetimeFigureOut">
              <a:rPr lang="en-IE" smtClean="0"/>
              <a:t>27/07/2012</a:t>
            </a:fld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D31C11-A190-455B-A754-0867C6E3201E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9D31C11-A190-455B-A754-0867C6E3201E}" type="slidenum">
              <a:rPr lang="en-IE" smtClean="0"/>
              <a:t>‹#›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71CDBD8-60D1-45D0-814F-D60FA79A5A80}" type="datetimeFigureOut">
              <a:rPr lang="en-IE" smtClean="0"/>
              <a:t>27/07/2012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l_fi" descr="Park_Map1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sharpenSoften amount="-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628800"/>
            <a:ext cx="4896544" cy="4976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0689"/>
            <a:ext cx="7772400" cy="1440159"/>
          </a:xfrm>
        </p:spPr>
        <p:txBody>
          <a:bodyPr/>
          <a:lstStyle/>
          <a:p>
            <a:r>
              <a:rPr lang="en-IE" dirty="0" smtClean="0"/>
              <a:t>Rate My Amenity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2492896"/>
            <a:ext cx="6400800" cy="4104456"/>
          </a:xfrm>
        </p:spPr>
        <p:txBody>
          <a:bodyPr/>
          <a:lstStyle/>
          <a:p>
            <a:pPr marL="1371600" lvl="2" indent="-457200" algn="l">
              <a:buFont typeface="Arial" pitchFamily="34" charset="0"/>
              <a:buChar char="•"/>
            </a:pPr>
            <a:r>
              <a:rPr lang="en-IE" sz="2800" b="1" dirty="0" smtClean="0">
                <a:solidFill>
                  <a:schemeClr val="tx1"/>
                </a:solidFill>
              </a:rPr>
              <a:t>Anna Coffey 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IE" sz="2800" b="1" dirty="0" smtClean="0">
                <a:solidFill>
                  <a:schemeClr val="tx1"/>
                </a:solidFill>
              </a:rPr>
              <a:t>Ken Ryan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IE" sz="2800" b="1" dirty="0" smtClean="0">
                <a:solidFill>
                  <a:schemeClr val="tx1"/>
                </a:solidFill>
              </a:rPr>
              <a:t>Gerard </a:t>
            </a:r>
            <a:r>
              <a:rPr lang="en-IE" sz="2800" b="1" dirty="0" err="1" smtClean="0">
                <a:solidFill>
                  <a:schemeClr val="tx1"/>
                </a:solidFill>
              </a:rPr>
              <a:t>Tamakloe</a:t>
            </a:r>
            <a:endParaRPr lang="en-IE" sz="2800" b="1" dirty="0" smtClean="0">
              <a:solidFill>
                <a:schemeClr val="tx1"/>
              </a:solidFill>
            </a:endParaRP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IE" sz="2800" b="1" dirty="0" smtClean="0">
                <a:solidFill>
                  <a:schemeClr val="tx1"/>
                </a:solidFill>
              </a:rPr>
              <a:t>Brian Wade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1499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6713"/>
            <a:ext cx="7772400" cy="1080119"/>
          </a:xfrm>
        </p:spPr>
        <p:txBody>
          <a:bodyPr/>
          <a:lstStyle/>
          <a:p>
            <a:r>
              <a:rPr lang="en-IE" dirty="0" smtClean="0"/>
              <a:t>Purpose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132856"/>
            <a:ext cx="8424936" cy="3505944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IE" sz="2800" dirty="0" smtClean="0">
                <a:solidFill>
                  <a:schemeClr val="tx1"/>
                </a:solidFill>
              </a:rPr>
              <a:t>Develop an Enterprise Framework Application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E" sz="2800" dirty="0" smtClean="0">
                <a:solidFill>
                  <a:schemeClr val="tx1"/>
                </a:solidFill>
              </a:rPr>
              <a:t>Use Code First programing methods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E" sz="2800" dirty="0" smtClean="0">
                <a:solidFill>
                  <a:schemeClr val="tx1"/>
                </a:solidFill>
              </a:rPr>
              <a:t>Develop an application using 5 layers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IE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IE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54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836712"/>
            <a:ext cx="7772400" cy="1470025"/>
          </a:xfrm>
        </p:spPr>
        <p:txBody>
          <a:bodyPr/>
          <a:lstStyle/>
          <a:p>
            <a:r>
              <a:rPr lang="en-IE" dirty="0" smtClean="0"/>
              <a:t>Layers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76872"/>
            <a:ext cx="6400800" cy="4320480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IE" sz="2400" dirty="0" smtClean="0">
                <a:solidFill>
                  <a:schemeClr val="tx1"/>
                </a:solidFill>
              </a:rPr>
              <a:t>Presentation Layer</a:t>
            </a:r>
          </a:p>
          <a:p>
            <a:pPr marL="914400" lvl="1" indent="-457200" algn="l">
              <a:buFont typeface="Wingdings" pitchFamily="2" charset="2"/>
              <a:buChar char="ü"/>
            </a:pPr>
            <a:r>
              <a:rPr lang="en-IE" sz="2400" dirty="0" smtClean="0">
                <a:solidFill>
                  <a:schemeClr val="tx1"/>
                </a:solidFill>
              </a:rPr>
              <a:t>User Interaction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E" sz="2400" dirty="0" smtClean="0">
                <a:solidFill>
                  <a:schemeClr val="tx1"/>
                </a:solidFill>
              </a:rPr>
              <a:t>Service Layer</a:t>
            </a:r>
          </a:p>
          <a:p>
            <a:pPr marL="914400" lvl="1" indent="-457200" algn="l">
              <a:buFont typeface="Wingdings" pitchFamily="2" charset="2"/>
              <a:buChar char="ü"/>
            </a:pPr>
            <a:r>
              <a:rPr lang="en-IE" sz="2400" dirty="0" smtClean="0">
                <a:solidFill>
                  <a:schemeClr val="tx1"/>
                </a:solidFill>
              </a:rPr>
              <a:t>API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E" sz="2400" dirty="0" smtClean="0">
                <a:solidFill>
                  <a:schemeClr val="tx1"/>
                </a:solidFill>
              </a:rPr>
              <a:t>Business Logic Layer</a:t>
            </a:r>
          </a:p>
          <a:p>
            <a:pPr marL="914400" lvl="1" indent="-457200" algn="l">
              <a:buFont typeface="Wingdings" pitchFamily="2" charset="2"/>
              <a:buChar char="ü"/>
            </a:pPr>
            <a:r>
              <a:rPr lang="en-IE" sz="2400" dirty="0" smtClean="0">
                <a:solidFill>
                  <a:schemeClr val="tx1"/>
                </a:solidFill>
              </a:rPr>
              <a:t>Retrieves CSV Data, parses it and passes it to the DAL</a:t>
            </a:r>
          </a:p>
          <a:p>
            <a:pPr lvl="1" algn="l"/>
            <a:r>
              <a:rPr lang="en-IE" sz="2400" dirty="0" smtClean="0">
                <a:solidFill>
                  <a:schemeClr val="tx1"/>
                </a:solidFill>
              </a:rPr>
              <a:t>Data Access Layer</a:t>
            </a:r>
          </a:p>
          <a:p>
            <a:pPr marL="914400" lvl="1" indent="-457200" algn="l">
              <a:buFont typeface="Wingdings" pitchFamily="2" charset="2"/>
              <a:buChar char="ü"/>
            </a:pPr>
            <a:r>
              <a:rPr lang="en-IE" sz="2400" dirty="0" smtClean="0">
                <a:solidFill>
                  <a:schemeClr val="tx1"/>
                </a:solidFill>
              </a:rPr>
              <a:t>Employs the Domain Model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E" sz="2400" dirty="0" smtClean="0">
                <a:solidFill>
                  <a:schemeClr val="tx1"/>
                </a:solidFill>
              </a:rPr>
              <a:t>Database</a:t>
            </a:r>
          </a:p>
          <a:p>
            <a:pPr marL="914400" lvl="1" indent="-457200" algn="l">
              <a:buFont typeface="Wingdings" pitchFamily="2" charset="2"/>
              <a:buChar char="ü"/>
            </a:pPr>
            <a:r>
              <a:rPr lang="en-IE" sz="2400" dirty="0">
                <a:solidFill>
                  <a:schemeClr val="tx1"/>
                </a:solidFill>
              </a:rPr>
              <a:t> </a:t>
            </a:r>
            <a:r>
              <a:rPr lang="en-IE" sz="2400" dirty="0" smtClean="0">
                <a:solidFill>
                  <a:schemeClr val="tx1"/>
                </a:solidFill>
              </a:rPr>
              <a:t>CSV &amp; User &amp; Ratings Data</a:t>
            </a:r>
          </a:p>
          <a:p>
            <a:pPr algn="l"/>
            <a:r>
              <a:rPr lang="en-IE" sz="2400" dirty="0" smtClean="0">
                <a:solidFill>
                  <a:schemeClr val="tx1"/>
                </a:solidFill>
              </a:rPr>
              <a:t>	</a:t>
            </a:r>
            <a:endParaRPr lang="en-I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77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Rate My Amenities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endParaRPr lang="en-IE"/>
          </a:p>
          <a:p>
            <a:r>
              <a:rPr lang="en-IE" smtClean="0"/>
              <a:t>Application </a:t>
            </a:r>
            <a:r>
              <a:rPr lang="en-IE" dirty="0" smtClean="0"/>
              <a:t>Summary &amp; Demo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3705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4705"/>
            <a:ext cx="7772400" cy="1368151"/>
          </a:xfrm>
        </p:spPr>
        <p:txBody>
          <a:bodyPr/>
          <a:lstStyle/>
          <a:p>
            <a:r>
              <a:rPr lang="en-IE" dirty="0" smtClean="0"/>
              <a:t>Security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328992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IE" sz="2400" dirty="0" err="1" smtClean="0">
                <a:solidFill>
                  <a:schemeClr val="tx1"/>
                </a:solidFill>
              </a:rPr>
              <a:t>ASP.Net</a:t>
            </a:r>
            <a:r>
              <a:rPr lang="en-IE" sz="2400" dirty="0" smtClean="0">
                <a:solidFill>
                  <a:schemeClr val="tx1"/>
                </a:solidFill>
              </a:rPr>
              <a:t> Membership Framework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E" sz="2400" dirty="0" smtClean="0">
                <a:solidFill>
                  <a:schemeClr val="tx1"/>
                </a:solidFill>
              </a:rPr>
              <a:t>Web Role authentication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E" sz="2400" dirty="0" smtClean="0">
                <a:solidFill>
                  <a:schemeClr val="tx1"/>
                </a:solidFill>
              </a:rPr>
              <a:t>Cross Cutting Concerns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E" sz="2400" dirty="0" smtClean="0">
                <a:solidFill>
                  <a:schemeClr val="tx1"/>
                </a:solidFill>
              </a:rPr>
              <a:t>Authorization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IE" dirty="0" smtClean="0">
              <a:solidFill>
                <a:schemeClr val="tx1"/>
              </a:solidFill>
            </a:endParaRPr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18635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Future Development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 smtClean="0"/>
              <a:t>Further development of the View Model</a:t>
            </a:r>
          </a:p>
          <a:p>
            <a:r>
              <a:rPr lang="en-IE" sz="2400" dirty="0" smtClean="0"/>
              <a:t>Redirection of pages</a:t>
            </a:r>
          </a:p>
          <a:p>
            <a:r>
              <a:rPr lang="en-IE" sz="2400" dirty="0" smtClean="0"/>
              <a:t>Development of the API</a:t>
            </a:r>
          </a:p>
          <a:p>
            <a:r>
              <a:rPr lang="en-IE" sz="2400" dirty="0"/>
              <a:t> </a:t>
            </a:r>
            <a:r>
              <a:rPr lang="en-IE" sz="2400" dirty="0" smtClean="0"/>
              <a:t>Use of Web Communication Foundation</a:t>
            </a:r>
          </a:p>
          <a:p>
            <a:r>
              <a:rPr lang="en-IE" sz="2400" dirty="0" smtClean="0"/>
              <a:t>Security Features </a:t>
            </a:r>
          </a:p>
          <a:p>
            <a:pPr lvl="1">
              <a:buFont typeface="Wingdings" pitchFamily="2" charset="2"/>
              <a:buChar char="ü"/>
            </a:pPr>
            <a:r>
              <a:rPr lang="en-IE" sz="2400" dirty="0" smtClean="0"/>
              <a:t>CSRF</a:t>
            </a:r>
          </a:p>
          <a:p>
            <a:pPr lvl="1">
              <a:buFont typeface="Wingdings" pitchFamily="2" charset="2"/>
              <a:buChar char="ü"/>
            </a:pPr>
            <a:r>
              <a:rPr lang="en-IE" sz="2400" dirty="0" smtClean="0"/>
              <a:t>XSS</a:t>
            </a:r>
          </a:p>
          <a:p>
            <a:pPr lvl="1">
              <a:buFont typeface="Wingdings" pitchFamily="2" charset="2"/>
              <a:buChar char="ü"/>
            </a:pPr>
            <a:r>
              <a:rPr lang="en-IE" sz="2400" dirty="0" smtClean="0"/>
              <a:t>Validation</a:t>
            </a:r>
          </a:p>
          <a:p>
            <a:r>
              <a:rPr lang="en-IE" sz="2600" dirty="0" smtClean="0"/>
              <a:t>Further testing of application</a:t>
            </a:r>
          </a:p>
          <a:p>
            <a:pPr lvl="1">
              <a:buFont typeface="Wingdings" pitchFamily="2" charset="2"/>
              <a:buChar char="ü"/>
            </a:pPr>
            <a:endParaRPr lang="en-IE" sz="2400" dirty="0"/>
          </a:p>
          <a:p>
            <a:pPr marL="411480" lvl="1" indent="0">
              <a:buNone/>
            </a:pPr>
            <a:endParaRPr lang="en-IE" sz="2400" dirty="0" smtClean="0"/>
          </a:p>
          <a:p>
            <a:pPr marL="0" indent="0">
              <a:buNone/>
            </a:pP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1360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113</TotalTime>
  <Words>114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Rate My Amenity</vt:lpstr>
      <vt:lpstr>Purpose</vt:lpstr>
      <vt:lpstr>Layers</vt:lpstr>
      <vt:lpstr>Rate My Amenities</vt:lpstr>
      <vt:lpstr>Security</vt:lpstr>
      <vt:lpstr>Future Development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Rate My Amenity</dc:title>
  <dc:creator>brian</dc:creator>
  <cp:lastModifiedBy>brian</cp:lastModifiedBy>
  <cp:revision>4</cp:revision>
  <dcterms:created xsi:type="dcterms:W3CDTF">2012-07-27T19:38:54Z</dcterms:created>
  <dcterms:modified xsi:type="dcterms:W3CDTF">2012-07-27T21:32:00Z</dcterms:modified>
</cp:coreProperties>
</file>