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6"/>
  </p:notesMasterIdLst>
  <p:handoutMasterIdLst>
    <p:handoutMasterId r:id="rId37"/>
  </p:handoutMasterIdLst>
  <p:sldIdLst>
    <p:sldId id="256" r:id="rId3"/>
    <p:sldId id="395" r:id="rId4"/>
    <p:sldId id="285" r:id="rId5"/>
    <p:sldId id="447" r:id="rId6"/>
    <p:sldId id="446" r:id="rId7"/>
    <p:sldId id="437" r:id="rId8"/>
    <p:sldId id="448" r:id="rId9"/>
    <p:sldId id="398" r:id="rId10"/>
    <p:sldId id="403" r:id="rId11"/>
    <p:sldId id="449" r:id="rId12"/>
    <p:sldId id="399" r:id="rId13"/>
    <p:sldId id="429" r:id="rId14"/>
    <p:sldId id="451" r:id="rId15"/>
    <p:sldId id="452" r:id="rId16"/>
    <p:sldId id="421" r:id="rId17"/>
    <p:sldId id="439" r:id="rId18"/>
    <p:sldId id="436" r:id="rId19"/>
    <p:sldId id="418" r:id="rId20"/>
    <p:sldId id="453" r:id="rId21"/>
    <p:sldId id="454" r:id="rId22"/>
    <p:sldId id="455" r:id="rId23"/>
    <p:sldId id="456" r:id="rId24"/>
    <p:sldId id="457" r:id="rId25"/>
    <p:sldId id="458" r:id="rId26"/>
    <p:sldId id="459" r:id="rId27"/>
    <p:sldId id="460" r:id="rId28"/>
    <p:sldId id="461" r:id="rId29"/>
    <p:sldId id="462" r:id="rId30"/>
    <p:sldId id="463" r:id="rId31"/>
    <p:sldId id="464" r:id="rId32"/>
    <p:sldId id="435" r:id="rId33"/>
    <p:sldId id="465" r:id="rId34"/>
    <p:sldId id="440" r:id="rId3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2AB"/>
    <a:srgbClr val="F23C00"/>
    <a:srgbClr val="93B784"/>
    <a:srgbClr val="93B796"/>
    <a:srgbClr val="93B7B6"/>
    <a:srgbClr val="479796"/>
    <a:srgbClr val="F5FAE2"/>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49A651-4468-4F64-AC2B-37CA1611E1FD}" v="1" dt="2022-06-29T05:15:19.57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78118" autoAdjust="0"/>
  </p:normalViewPr>
  <p:slideViewPr>
    <p:cSldViewPr snapToGrid="0" snapToObjects="1">
      <p:cViewPr varScale="1">
        <p:scale>
          <a:sx n="89" d="100"/>
          <a:sy n="89" d="100"/>
        </p:scale>
        <p:origin x="1050" y="78"/>
      </p:cViewPr>
      <p:guideLst/>
    </p:cSldViewPr>
  </p:slideViewPr>
  <p:outlineViewPr>
    <p:cViewPr>
      <p:scale>
        <a:sx n="33" d="100"/>
        <a:sy n="33" d="100"/>
      </p:scale>
      <p:origin x="0" y="-6580"/>
    </p:cViewPr>
  </p:outlineViewPr>
  <p:notesTextViewPr>
    <p:cViewPr>
      <p:scale>
        <a:sx n="3" d="2"/>
        <a:sy n="3" d="2"/>
      </p:scale>
      <p:origin x="0" y="-432"/>
    </p:cViewPr>
  </p:notesTextViewPr>
  <p:sorterViewPr>
    <p:cViewPr>
      <p:scale>
        <a:sx n="66" d="100"/>
        <a:sy n="66" d="100"/>
      </p:scale>
      <p:origin x="0" y="0"/>
    </p:cViewPr>
  </p:sorterViewPr>
  <p:notesViewPr>
    <p:cSldViewPr snapToGrid="0" snapToObject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張家榕 309704035" userId="957275c6-cbe0-40d3-a221-d93d2f58e167" providerId="ADAL" clId="{D328708A-E73D-44A7-8798-5F3E4F9F2031}"/>
    <pc:docChg chg="modSld">
      <pc:chgData name="張家榕 309704035" userId="957275c6-cbe0-40d3-a221-d93d2f58e167" providerId="ADAL" clId="{D328708A-E73D-44A7-8798-5F3E4F9F2031}" dt="2022-04-28T07:50:05.459" v="117" actId="6549"/>
      <pc:docMkLst>
        <pc:docMk/>
      </pc:docMkLst>
    </pc:docChg>
  </pc:docChgLst>
  <pc:docChgLst>
    <pc:chgData name="張家榕 309704035" userId="957275c6-cbe0-40d3-a221-d93d2f58e167" providerId="ADAL" clId="{9DC47729-F1A5-4CB1-9DD7-A4A67D1FFD8A}"/>
    <pc:docChg chg="undo redo custSel addSld delSld modSld sldOrd">
      <pc:chgData name="張家榕 309704035" userId="957275c6-cbe0-40d3-a221-d93d2f58e167" providerId="ADAL" clId="{9DC47729-F1A5-4CB1-9DD7-A4A67D1FFD8A}" dt="2022-06-27T07:49:59.605" v="11774" actId="20577"/>
      <pc:docMkLst>
        <pc:docMk/>
      </pc:docMkLst>
      <pc:sldChg chg="modSp mod">
        <pc:chgData name="張家榕 309704035" userId="957275c6-cbe0-40d3-a221-d93d2f58e167" providerId="ADAL" clId="{9DC47729-F1A5-4CB1-9DD7-A4A67D1FFD8A}" dt="2022-06-21T04:33:42.092" v="4941" actId="20577"/>
        <pc:sldMkLst>
          <pc:docMk/>
          <pc:sldMk cId="1190019449" sldId="256"/>
        </pc:sldMkLst>
        <pc:spChg chg="mod">
          <ac:chgData name="張家榕 309704035" userId="957275c6-cbe0-40d3-a221-d93d2f58e167" providerId="ADAL" clId="{9DC47729-F1A5-4CB1-9DD7-A4A67D1FFD8A}" dt="2022-06-21T04:33:42.092" v="4941" actId="20577"/>
          <ac:spMkLst>
            <pc:docMk/>
            <pc:sldMk cId="1190019449" sldId="256"/>
            <ac:spMk id="8" creationId="{47EF6AB9-5C99-4CE0-8C08-765631D4DF5A}"/>
          </ac:spMkLst>
        </pc:spChg>
        <pc:spChg chg="mod">
          <ac:chgData name="張家榕 309704035" userId="957275c6-cbe0-40d3-a221-d93d2f58e167" providerId="ADAL" clId="{9DC47729-F1A5-4CB1-9DD7-A4A67D1FFD8A}" dt="2022-06-12T07:06:32.547" v="4" actId="20577"/>
          <ac:spMkLst>
            <pc:docMk/>
            <pc:sldMk cId="1190019449" sldId="256"/>
            <ac:spMk id="11" creationId="{1F9FBBB1-4837-4D28-87EF-638A7EE3586A}"/>
          </ac:spMkLst>
        </pc:spChg>
      </pc:sldChg>
      <pc:sldChg chg="addSp delSp modSp mod modNotesTx">
        <pc:chgData name="張家榕 309704035" userId="957275c6-cbe0-40d3-a221-d93d2f58e167" providerId="ADAL" clId="{9DC47729-F1A5-4CB1-9DD7-A4A67D1FFD8A}" dt="2022-06-27T05:41:27.471" v="11593" actId="20577"/>
        <pc:sldMkLst>
          <pc:docMk/>
          <pc:sldMk cId="4272843964" sldId="285"/>
        </pc:sldMkLst>
        <pc:spChg chg="del">
          <ac:chgData name="張家榕 309704035" userId="957275c6-cbe0-40d3-a221-d93d2f58e167" providerId="ADAL" clId="{9DC47729-F1A5-4CB1-9DD7-A4A67D1FFD8A}" dt="2022-06-12T07:14:10.069" v="205" actId="478"/>
          <ac:spMkLst>
            <pc:docMk/>
            <pc:sldMk cId="4272843964" sldId="285"/>
            <ac:spMk id="5" creationId="{47E80967-9B7D-49EE-B7C0-6E759D62E435}"/>
          </ac:spMkLst>
        </pc:spChg>
        <pc:spChg chg="mod">
          <ac:chgData name="張家榕 309704035" userId="957275c6-cbe0-40d3-a221-d93d2f58e167" providerId="ADAL" clId="{9DC47729-F1A5-4CB1-9DD7-A4A67D1FFD8A}" dt="2022-06-12T07:14:07.699" v="204" actId="14100"/>
          <ac:spMkLst>
            <pc:docMk/>
            <pc:sldMk cId="4272843964" sldId="285"/>
            <ac:spMk id="6" creationId="{93A6161C-CC9F-49BC-BDA3-E5F038AE6441}"/>
          </ac:spMkLst>
        </pc:spChg>
        <pc:spChg chg="add del">
          <ac:chgData name="張家榕 309704035" userId="957275c6-cbe0-40d3-a221-d93d2f58e167" providerId="ADAL" clId="{9DC47729-F1A5-4CB1-9DD7-A4A67D1FFD8A}" dt="2022-06-13T05:39:54.486" v="331" actId="22"/>
          <ac:spMkLst>
            <pc:docMk/>
            <pc:sldMk cId="4272843964" sldId="285"/>
            <ac:spMk id="8" creationId="{28F947D8-E1AC-1F39-70BA-299A7C22EC01}"/>
          </ac:spMkLst>
        </pc:spChg>
      </pc:sldChg>
      <pc:sldChg chg="addSp delSp modSp mod modNotesTx">
        <pc:chgData name="張家榕 309704035" userId="957275c6-cbe0-40d3-a221-d93d2f58e167" providerId="ADAL" clId="{9DC47729-F1A5-4CB1-9DD7-A4A67D1FFD8A}" dt="2022-06-21T11:44:04.332" v="7844" actId="20577"/>
        <pc:sldMkLst>
          <pc:docMk/>
          <pc:sldMk cId="200304596" sldId="395"/>
        </pc:sldMkLst>
        <pc:spChg chg="mod">
          <ac:chgData name="張家榕 309704035" userId="957275c6-cbe0-40d3-a221-d93d2f58e167" providerId="ADAL" clId="{9DC47729-F1A5-4CB1-9DD7-A4A67D1FFD8A}" dt="2022-06-16T12:29:23.862" v="4742" actId="1076"/>
          <ac:spMkLst>
            <pc:docMk/>
            <pc:sldMk cId="200304596" sldId="395"/>
            <ac:spMk id="7" creationId="{CECB4489-A7A1-495A-8354-BC631B1E1173}"/>
          </ac:spMkLst>
        </pc:spChg>
        <pc:spChg chg="mod">
          <ac:chgData name="張家榕 309704035" userId="957275c6-cbe0-40d3-a221-d93d2f58e167" providerId="ADAL" clId="{9DC47729-F1A5-4CB1-9DD7-A4A67D1FFD8A}" dt="2022-06-16T12:29:23.862" v="4742" actId="1076"/>
          <ac:spMkLst>
            <pc:docMk/>
            <pc:sldMk cId="200304596" sldId="395"/>
            <ac:spMk id="8" creationId="{669FC719-A243-4EF8-B605-D7081BA7F0B5}"/>
          </ac:spMkLst>
        </pc:spChg>
        <pc:spChg chg="del mod">
          <ac:chgData name="張家榕 309704035" userId="957275c6-cbe0-40d3-a221-d93d2f58e167" providerId="ADAL" clId="{9DC47729-F1A5-4CB1-9DD7-A4A67D1FFD8A}" dt="2022-06-16T12:27:52.891" v="4737" actId="478"/>
          <ac:spMkLst>
            <pc:docMk/>
            <pc:sldMk cId="200304596" sldId="395"/>
            <ac:spMk id="9" creationId="{853DEAC3-7723-4956-B4AF-4A84189ECDA9}"/>
          </ac:spMkLst>
        </pc:spChg>
        <pc:spChg chg="del mod">
          <ac:chgData name="張家榕 309704035" userId="957275c6-cbe0-40d3-a221-d93d2f58e167" providerId="ADAL" clId="{9DC47729-F1A5-4CB1-9DD7-A4A67D1FFD8A}" dt="2022-06-16T12:27:52.891" v="4737" actId="478"/>
          <ac:spMkLst>
            <pc:docMk/>
            <pc:sldMk cId="200304596" sldId="395"/>
            <ac:spMk id="10" creationId="{DE88AD7A-FCD1-4970-8F22-0E1C2066AC06}"/>
          </ac:spMkLst>
        </pc:spChg>
        <pc:spChg chg="mod">
          <ac:chgData name="張家榕 309704035" userId="957275c6-cbe0-40d3-a221-d93d2f58e167" providerId="ADAL" clId="{9DC47729-F1A5-4CB1-9DD7-A4A67D1FFD8A}" dt="2022-06-16T12:29:23.862" v="4742" actId="1076"/>
          <ac:spMkLst>
            <pc:docMk/>
            <pc:sldMk cId="200304596" sldId="395"/>
            <ac:spMk id="11" creationId="{43046F9B-BD12-49D1-B92B-91D7035E3B79}"/>
          </ac:spMkLst>
        </pc:spChg>
        <pc:spChg chg="mod">
          <ac:chgData name="張家榕 309704035" userId="957275c6-cbe0-40d3-a221-d93d2f58e167" providerId="ADAL" clId="{9DC47729-F1A5-4CB1-9DD7-A4A67D1FFD8A}" dt="2022-06-16T12:29:23.862" v="4742" actId="1076"/>
          <ac:spMkLst>
            <pc:docMk/>
            <pc:sldMk cId="200304596" sldId="395"/>
            <ac:spMk id="12" creationId="{E239FBA3-5E14-44BD-A422-69A3D9A048A4}"/>
          </ac:spMkLst>
        </pc:spChg>
        <pc:spChg chg="mod">
          <ac:chgData name="張家榕 309704035" userId="957275c6-cbe0-40d3-a221-d93d2f58e167" providerId="ADAL" clId="{9DC47729-F1A5-4CB1-9DD7-A4A67D1FFD8A}" dt="2022-06-16T12:29:23.862" v="4742" actId="1076"/>
          <ac:spMkLst>
            <pc:docMk/>
            <pc:sldMk cId="200304596" sldId="395"/>
            <ac:spMk id="13" creationId="{05DC08B3-6760-441D-AEA3-FA9734B4408B}"/>
          </ac:spMkLst>
        </pc:spChg>
        <pc:spChg chg="mod">
          <ac:chgData name="張家榕 309704035" userId="957275c6-cbe0-40d3-a221-d93d2f58e167" providerId="ADAL" clId="{9DC47729-F1A5-4CB1-9DD7-A4A67D1FFD8A}" dt="2022-06-16T12:29:23.862" v="4742" actId="1076"/>
          <ac:spMkLst>
            <pc:docMk/>
            <pc:sldMk cId="200304596" sldId="395"/>
            <ac:spMk id="14" creationId="{7E8AFE05-C9A3-4413-80D5-E8922CF863C4}"/>
          </ac:spMkLst>
        </pc:spChg>
        <pc:spChg chg="add mod">
          <ac:chgData name="張家榕 309704035" userId="957275c6-cbe0-40d3-a221-d93d2f58e167" providerId="ADAL" clId="{9DC47729-F1A5-4CB1-9DD7-A4A67D1FFD8A}" dt="2022-06-16T12:29:23.862" v="4742" actId="1076"/>
          <ac:spMkLst>
            <pc:docMk/>
            <pc:sldMk cId="200304596" sldId="395"/>
            <ac:spMk id="18" creationId="{F01E58F1-5925-BDBD-3504-D8237BADBA2C}"/>
          </ac:spMkLst>
        </pc:spChg>
        <pc:spChg chg="add mod">
          <ac:chgData name="張家榕 309704035" userId="957275c6-cbe0-40d3-a221-d93d2f58e167" providerId="ADAL" clId="{9DC47729-F1A5-4CB1-9DD7-A4A67D1FFD8A}" dt="2022-06-16T12:29:23.862" v="4742" actId="1076"/>
          <ac:spMkLst>
            <pc:docMk/>
            <pc:sldMk cId="200304596" sldId="395"/>
            <ac:spMk id="20" creationId="{63D50BE7-1564-7390-74D9-732AF3393586}"/>
          </ac:spMkLst>
        </pc:spChg>
        <pc:spChg chg="add mod">
          <ac:chgData name="張家榕 309704035" userId="957275c6-cbe0-40d3-a221-d93d2f58e167" providerId="ADAL" clId="{9DC47729-F1A5-4CB1-9DD7-A4A67D1FFD8A}" dt="2022-06-16T12:29:23.862" v="4742" actId="1076"/>
          <ac:spMkLst>
            <pc:docMk/>
            <pc:sldMk cId="200304596" sldId="395"/>
            <ac:spMk id="21" creationId="{F3A6CBD1-C8BE-59B4-3F19-EF8202F174E9}"/>
          </ac:spMkLst>
        </pc:spChg>
        <pc:spChg chg="mod">
          <ac:chgData name="張家榕 309704035" userId="957275c6-cbe0-40d3-a221-d93d2f58e167" providerId="ADAL" clId="{9DC47729-F1A5-4CB1-9DD7-A4A67D1FFD8A}" dt="2022-06-16T12:29:23.862" v="4742" actId="1076"/>
          <ac:spMkLst>
            <pc:docMk/>
            <pc:sldMk cId="200304596" sldId="395"/>
            <ac:spMk id="39" creationId="{BB86A231-E580-4711-88A5-DADCD5CC2B0A}"/>
          </ac:spMkLst>
        </pc:spChg>
        <pc:spChg chg="del mod">
          <ac:chgData name="張家榕 309704035" userId="957275c6-cbe0-40d3-a221-d93d2f58e167" providerId="ADAL" clId="{9DC47729-F1A5-4CB1-9DD7-A4A67D1FFD8A}" dt="2022-06-16T12:27:52.891" v="4737" actId="478"/>
          <ac:spMkLst>
            <pc:docMk/>
            <pc:sldMk cId="200304596" sldId="395"/>
            <ac:spMk id="40" creationId="{BED26A47-1196-4C76-916F-B09BDDF0B8BB}"/>
          </ac:spMkLst>
        </pc:spChg>
        <pc:spChg chg="mod">
          <ac:chgData name="張家榕 309704035" userId="957275c6-cbe0-40d3-a221-d93d2f58e167" providerId="ADAL" clId="{9DC47729-F1A5-4CB1-9DD7-A4A67D1FFD8A}" dt="2022-06-16T12:29:23.862" v="4742" actId="1076"/>
          <ac:spMkLst>
            <pc:docMk/>
            <pc:sldMk cId="200304596" sldId="395"/>
            <ac:spMk id="41" creationId="{D7F0232C-28B5-4C97-BA12-EF549E8D297E}"/>
          </ac:spMkLst>
        </pc:spChg>
        <pc:spChg chg="mod">
          <ac:chgData name="張家榕 309704035" userId="957275c6-cbe0-40d3-a221-d93d2f58e167" providerId="ADAL" clId="{9DC47729-F1A5-4CB1-9DD7-A4A67D1FFD8A}" dt="2022-06-16T12:29:23.862" v="4742" actId="1076"/>
          <ac:spMkLst>
            <pc:docMk/>
            <pc:sldMk cId="200304596" sldId="395"/>
            <ac:spMk id="42" creationId="{495543D6-91FF-4F7D-B128-E0CEDAF86376}"/>
          </ac:spMkLst>
        </pc:spChg>
      </pc:sldChg>
      <pc:sldChg chg="addSp modSp mod">
        <pc:chgData name="張家榕 309704035" userId="957275c6-cbe0-40d3-a221-d93d2f58e167" providerId="ADAL" clId="{9DC47729-F1A5-4CB1-9DD7-A4A67D1FFD8A}" dt="2022-06-21T12:54:58.688" v="8594" actId="20577"/>
        <pc:sldMkLst>
          <pc:docMk/>
          <pc:sldMk cId="1613909376" sldId="398"/>
        </pc:sldMkLst>
        <pc:spChg chg="mod">
          <ac:chgData name="張家榕 309704035" userId="957275c6-cbe0-40d3-a221-d93d2f58e167" providerId="ADAL" clId="{9DC47729-F1A5-4CB1-9DD7-A4A67D1FFD8A}" dt="2022-06-12T07:20:41.400" v="306" actId="20577"/>
          <ac:spMkLst>
            <pc:docMk/>
            <pc:sldMk cId="1613909376" sldId="398"/>
            <ac:spMk id="6" creationId="{93A6161C-CC9F-49BC-BDA3-E5F038AE6441}"/>
          </ac:spMkLst>
        </pc:spChg>
        <pc:spChg chg="mod">
          <ac:chgData name="張家榕 309704035" userId="957275c6-cbe0-40d3-a221-d93d2f58e167" providerId="ADAL" clId="{9DC47729-F1A5-4CB1-9DD7-A4A67D1FFD8A}" dt="2022-06-12T07:20:34.114" v="281" actId="20577"/>
          <ac:spMkLst>
            <pc:docMk/>
            <pc:sldMk cId="1613909376" sldId="398"/>
            <ac:spMk id="7" creationId="{15B2D3BF-74D6-4ED0-9A3B-A9A5823D72F1}"/>
          </ac:spMkLst>
        </pc:spChg>
        <pc:spChg chg="add mod">
          <ac:chgData name="張家榕 309704035" userId="957275c6-cbe0-40d3-a221-d93d2f58e167" providerId="ADAL" clId="{9DC47729-F1A5-4CB1-9DD7-A4A67D1FFD8A}" dt="2022-06-21T12:54:58.688" v="8594" actId="20577"/>
          <ac:spMkLst>
            <pc:docMk/>
            <pc:sldMk cId="1613909376" sldId="398"/>
            <ac:spMk id="10" creationId="{4B708FD9-C036-E221-121E-3607E5B0C492}"/>
          </ac:spMkLst>
        </pc:spChg>
      </pc:sldChg>
      <pc:sldChg chg="modNotesTx">
        <pc:chgData name="張家榕 309704035" userId="957275c6-cbe0-40d3-a221-d93d2f58e167" providerId="ADAL" clId="{9DC47729-F1A5-4CB1-9DD7-A4A67D1FFD8A}" dt="2022-06-21T18:24:59.639" v="8774" actId="20577"/>
        <pc:sldMkLst>
          <pc:docMk/>
          <pc:sldMk cId="1405095389" sldId="399"/>
        </pc:sldMkLst>
      </pc:sldChg>
      <pc:sldChg chg="del">
        <pc:chgData name="張家榕 309704035" userId="957275c6-cbe0-40d3-a221-d93d2f58e167" providerId="ADAL" clId="{9DC47729-F1A5-4CB1-9DD7-A4A67D1FFD8A}" dt="2022-06-21T06:46:15.243" v="6064" actId="47"/>
        <pc:sldMkLst>
          <pc:docMk/>
          <pc:sldMk cId="4242234020" sldId="400"/>
        </pc:sldMkLst>
      </pc:sldChg>
      <pc:sldChg chg="addSp delSp modSp del mod ord">
        <pc:chgData name="張家榕 309704035" userId="957275c6-cbe0-40d3-a221-d93d2f58e167" providerId="ADAL" clId="{9DC47729-F1A5-4CB1-9DD7-A4A67D1FFD8A}" dt="2022-06-21T12:02:16.357" v="8284" actId="47"/>
        <pc:sldMkLst>
          <pc:docMk/>
          <pc:sldMk cId="1126674399" sldId="401"/>
        </pc:sldMkLst>
        <pc:spChg chg="mod">
          <ac:chgData name="張家榕 309704035" userId="957275c6-cbe0-40d3-a221-d93d2f58e167" providerId="ADAL" clId="{9DC47729-F1A5-4CB1-9DD7-A4A67D1FFD8A}" dt="2022-06-13T06:05:10.763" v="377" actId="108"/>
          <ac:spMkLst>
            <pc:docMk/>
            <pc:sldMk cId="1126674399" sldId="401"/>
            <ac:spMk id="3" creationId="{6A5C07BB-4C29-4181-ABED-610B70C45F1C}"/>
          </ac:spMkLst>
        </pc:spChg>
        <pc:spChg chg="mod">
          <ac:chgData name="張家榕 309704035" userId="957275c6-cbe0-40d3-a221-d93d2f58e167" providerId="ADAL" clId="{9DC47729-F1A5-4CB1-9DD7-A4A67D1FFD8A}" dt="2022-06-16T12:33:44.502" v="4820" actId="20577"/>
          <ac:spMkLst>
            <pc:docMk/>
            <pc:sldMk cId="1126674399" sldId="401"/>
            <ac:spMk id="5" creationId="{2528ED3F-E561-4D8F-BA86-EE7883366FA6}"/>
          </ac:spMkLst>
        </pc:spChg>
        <pc:spChg chg="add mod">
          <ac:chgData name="張家榕 309704035" userId="957275c6-cbe0-40d3-a221-d93d2f58e167" providerId="ADAL" clId="{9DC47729-F1A5-4CB1-9DD7-A4A67D1FFD8A}" dt="2022-06-13T06:04:51.817" v="375"/>
          <ac:spMkLst>
            <pc:docMk/>
            <pc:sldMk cId="1126674399" sldId="401"/>
            <ac:spMk id="10" creationId="{01037EBB-1225-C945-F198-C3F64C6FD890}"/>
          </ac:spMkLst>
        </pc:spChg>
        <pc:spChg chg="del">
          <ac:chgData name="張家榕 309704035" userId="957275c6-cbe0-40d3-a221-d93d2f58e167" providerId="ADAL" clId="{9DC47729-F1A5-4CB1-9DD7-A4A67D1FFD8A}" dt="2022-06-13T06:04:46.445" v="374" actId="478"/>
          <ac:spMkLst>
            <pc:docMk/>
            <pc:sldMk cId="1126674399" sldId="401"/>
            <ac:spMk id="12" creationId="{93FAC026-B13D-43CB-929F-04359EB881E7}"/>
          </ac:spMkLst>
        </pc:spChg>
      </pc:sldChg>
      <pc:sldChg chg="del mod ord modShow">
        <pc:chgData name="張家榕 309704035" userId="957275c6-cbe0-40d3-a221-d93d2f58e167" providerId="ADAL" clId="{9DC47729-F1A5-4CB1-9DD7-A4A67D1FFD8A}" dt="2022-06-21T12:53:32.563" v="8550" actId="2696"/>
        <pc:sldMkLst>
          <pc:docMk/>
          <pc:sldMk cId="1975217635" sldId="402"/>
        </pc:sldMkLst>
      </pc:sldChg>
      <pc:sldChg chg="add del">
        <pc:chgData name="張家榕 309704035" userId="957275c6-cbe0-40d3-a221-d93d2f58e167" providerId="ADAL" clId="{9DC47729-F1A5-4CB1-9DD7-A4A67D1FFD8A}" dt="2022-06-21T12:53:48.143" v="8552" actId="47"/>
        <pc:sldMkLst>
          <pc:docMk/>
          <pc:sldMk cId="2933386142" sldId="402"/>
        </pc:sldMkLst>
      </pc:sldChg>
      <pc:sldChg chg="addSp delSp modSp mod ord">
        <pc:chgData name="張家榕 309704035" userId="957275c6-cbe0-40d3-a221-d93d2f58e167" providerId="ADAL" clId="{9DC47729-F1A5-4CB1-9DD7-A4A67D1FFD8A}" dt="2022-06-16T12:31:58.405" v="4799"/>
        <pc:sldMkLst>
          <pc:docMk/>
          <pc:sldMk cId="2232443273" sldId="403"/>
        </pc:sldMkLst>
        <pc:spChg chg="del mod">
          <ac:chgData name="張家榕 309704035" userId="957275c6-cbe0-40d3-a221-d93d2f58e167" providerId="ADAL" clId="{9DC47729-F1A5-4CB1-9DD7-A4A67D1FFD8A}" dt="2022-06-16T12:31:50.245" v="4798" actId="478"/>
          <ac:spMkLst>
            <pc:docMk/>
            <pc:sldMk cId="2232443273" sldId="403"/>
            <ac:spMk id="3" creationId="{6A5C07BB-4C29-4181-ABED-610B70C45F1C}"/>
          </ac:spMkLst>
        </pc:spChg>
        <pc:spChg chg="mod">
          <ac:chgData name="張家榕 309704035" userId="957275c6-cbe0-40d3-a221-d93d2f58e167" providerId="ADAL" clId="{9DC47729-F1A5-4CB1-9DD7-A4A67D1FFD8A}" dt="2022-06-12T07:20:48.402" v="316" actId="20577"/>
          <ac:spMkLst>
            <pc:docMk/>
            <pc:sldMk cId="2232443273" sldId="403"/>
            <ac:spMk id="5" creationId="{2528ED3F-E561-4D8F-BA86-EE7883366FA6}"/>
          </ac:spMkLst>
        </pc:spChg>
        <pc:spChg chg="del mod">
          <ac:chgData name="張家榕 309704035" userId="957275c6-cbe0-40d3-a221-d93d2f58e167" providerId="ADAL" clId="{9DC47729-F1A5-4CB1-9DD7-A4A67D1FFD8A}" dt="2022-06-16T12:31:41.808" v="4796" actId="478"/>
          <ac:spMkLst>
            <pc:docMk/>
            <pc:sldMk cId="2232443273" sldId="403"/>
            <ac:spMk id="6" creationId="{1E137064-7C74-4EE9-89F6-F60F06D7B2CC}"/>
          </ac:spMkLst>
        </pc:spChg>
        <pc:spChg chg="add mod">
          <ac:chgData name="張家榕 309704035" userId="957275c6-cbe0-40d3-a221-d93d2f58e167" providerId="ADAL" clId="{9DC47729-F1A5-4CB1-9DD7-A4A67D1FFD8A}" dt="2022-06-16T12:31:47.203" v="4797"/>
          <ac:spMkLst>
            <pc:docMk/>
            <pc:sldMk cId="2232443273" sldId="403"/>
            <ac:spMk id="31" creationId="{665C35FB-7AF4-7574-1EF4-F8FDEC63DB64}"/>
          </ac:spMkLst>
        </pc:spChg>
        <pc:spChg chg="add mod">
          <ac:chgData name="張家榕 309704035" userId="957275c6-cbe0-40d3-a221-d93d2f58e167" providerId="ADAL" clId="{9DC47729-F1A5-4CB1-9DD7-A4A67D1FFD8A}" dt="2022-06-16T12:31:58.405" v="4799"/>
          <ac:spMkLst>
            <pc:docMk/>
            <pc:sldMk cId="2232443273" sldId="403"/>
            <ac:spMk id="32" creationId="{52D6A073-556C-FFCD-2990-398A1EB756C4}"/>
          </ac:spMkLst>
        </pc:spChg>
      </pc:sldChg>
      <pc:sldChg chg="del">
        <pc:chgData name="張家榕 309704035" userId="957275c6-cbe0-40d3-a221-d93d2f58e167" providerId="ADAL" clId="{9DC47729-F1A5-4CB1-9DD7-A4A67D1FFD8A}" dt="2022-06-21T06:46:16.099" v="6065" actId="47"/>
        <pc:sldMkLst>
          <pc:docMk/>
          <pc:sldMk cId="2757884146" sldId="404"/>
        </pc:sldMkLst>
      </pc:sldChg>
      <pc:sldChg chg="add">
        <pc:chgData name="張家榕 309704035" userId="957275c6-cbe0-40d3-a221-d93d2f58e167" providerId="ADAL" clId="{9DC47729-F1A5-4CB1-9DD7-A4A67D1FFD8A}" dt="2022-06-21T12:53:02.588" v="8547"/>
        <pc:sldMkLst>
          <pc:docMk/>
          <pc:sldMk cId="1655769646" sldId="409"/>
        </pc:sldMkLst>
      </pc:sldChg>
      <pc:sldChg chg="del mod modShow">
        <pc:chgData name="張家榕 309704035" userId="957275c6-cbe0-40d3-a221-d93d2f58e167" providerId="ADAL" clId="{9DC47729-F1A5-4CB1-9DD7-A4A67D1FFD8A}" dt="2022-06-21T12:53:00.349" v="8546" actId="2696"/>
        <pc:sldMkLst>
          <pc:docMk/>
          <pc:sldMk cId="4115758912" sldId="409"/>
        </pc:sldMkLst>
      </pc:sldChg>
      <pc:sldChg chg="modSp del mod modShow">
        <pc:chgData name="張家榕 309704035" userId="957275c6-cbe0-40d3-a221-d93d2f58e167" providerId="ADAL" clId="{9DC47729-F1A5-4CB1-9DD7-A4A67D1FFD8A}" dt="2022-06-21T12:53:00.349" v="8546" actId="2696"/>
        <pc:sldMkLst>
          <pc:docMk/>
          <pc:sldMk cId="939985510" sldId="410"/>
        </pc:sldMkLst>
        <pc:graphicFrameChg chg="modGraphic">
          <ac:chgData name="張家榕 309704035" userId="957275c6-cbe0-40d3-a221-d93d2f58e167" providerId="ADAL" clId="{9DC47729-F1A5-4CB1-9DD7-A4A67D1FFD8A}" dt="2022-06-13T09:01:37.415" v="1191" actId="120"/>
          <ac:graphicFrameMkLst>
            <pc:docMk/>
            <pc:sldMk cId="939985510" sldId="410"/>
            <ac:graphicFrameMk id="8" creationId="{6E28BAF5-2666-46ED-A83E-EF77CA3E2B25}"/>
          </ac:graphicFrameMkLst>
        </pc:graphicFrameChg>
      </pc:sldChg>
      <pc:sldChg chg="add">
        <pc:chgData name="張家榕 309704035" userId="957275c6-cbe0-40d3-a221-d93d2f58e167" providerId="ADAL" clId="{9DC47729-F1A5-4CB1-9DD7-A4A67D1FFD8A}" dt="2022-06-21T12:53:02.588" v="8547"/>
        <pc:sldMkLst>
          <pc:docMk/>
          <pc:sldMk cId="2109533362" sldId="410"/>
        </pc:sldMkLst>
      </pc:sldChg>
      <pc:sldChg chg="del mod modShow">
        <pc:chgData name="張家榕 309704035" userId="957275c6-cbe0-40d3-a221-d93d2f58e167" providerId="ADAL" clId="{9DC47729-F1A5-4CB1-9DD7-A4A67D1FFD8A}" dt="2022-06-21T12:53:00.349" v="8546" actId="2696"/>
        <pc:sldMkLst>
          <pc:docMk/>
          <pc:sldMk cId="804225779" sldId="411"/>
        </pc:sldMkLst>
      </pc:sldChg>
      <pc:sldChg chg="add">
        <pc:chgData name="張家榕 309704035" userId="957275c6-cbe0-40d3-a221-d93d2f58e167" providerId="ADAL" clId="{9DC47729-F1A5-4CB1-9DD7-A4A67D1FFD8A}" dt="2022-06-21T12:53:02.588" v="8547"/>
        <pc:sldMkLst>
          <pc:docMk/>
          <pc:sldMk cId="3865887198" sldId="411"/>
        </pc:sldMkLst>
      </pc:sldChg>
      <pc:sldChg chg="addSp delSp modSp del mod ord modShow">
        <pc:chgData name="張家榕 309704035" userId="957275c6-cbe0-40d3-a221-d93d2f58e167" providerId="ADAL" clId="{9DC47729-F1A5-4CB1-9DD7-A4A67D1FFD8A}" dt="2022-06-21T12:52:48.947" v="8544" actId="2696"/>
        <pc:sldMkLst>
          <pc:docMk/>
          <pc:sldMk cId="1156680237" sldId="413"/>
        </pc:sldMkLst>
        <pc:spChg chg="del">
          <ac:chgData name="張家榕 309704035" userId="957275c6-cbe0-40d3-a221-d93d2f58e167" providerId="ADAL" clId="{9DC47729-F1A5-4CB1-9DD7-A4A67D1FFD8A}" dt="2022-06-13T06:09:24.603" v="404" actId="478"/>
          <ac:spMkLst>
            <pc:docMk/>
            <pc:sldMk cId="1156680237" sldId="413"/>
            <ac:spMk id="3" creationId="{6A5C07BB-4C29-4181-ABED-610B70C45F1C}"/>
          </ac:spMkLst>
        </pc:spChg>
        <pc:spChg chg="del">
          <ac:chgData name="張家榕 309704035" userId="957275c6-cbe0-40d3-a221-d93d2f58e167" providerId="ADAL" clId="{9DC47729-F1A5-4CB1-9DD7-A4A67D1FFD8A}" dt="2022-06-13T06:09:28.115" v="405" actId="478"/>
          <ac:spMkLst>
            <pc:docMk/>
            <pc:sldMk cId="1156680237" sldId="413"/>
            <ac:spMk id="5" creationId="{2528ED3F-E561-4D8F-BA86-EE7883366FA6}"/>
          </ac:spMkLst>
        </pc:spChg>
        <pc:spChg chg="del">
          <ac:chgData name="張家榕 309704035" userId="957275c6-cbe0-40d3-a221-d93d2f58e167" providerId="ADAL" clId="{9DC47729-F1A5-4CB1-9DD7-A4A67D1FFD8A}" dt="2022-06-13T06:15:39.683" v="412" actId="478"/>
          <ac:spMkLst>
            <pc:docMk/>
            <pc:sldMk cId="1156680237" sldId="413"/>
            <ac:spMk id="6" creationId="{6913F968-9659-4C9B-A3C6-FFB135569F2F}"/>
          </ac:spMkLst>
        </pc:spChg>
        <pc:spChg chg="add mod">
          <ac:chgData name="張家榕 309704035" userId="957275c6-cbe0-40d3-a221-d93d2f58e167" providerId="ADAL" clId="{9DC47729-F1A5-4CB1-9DD7-A4A67D1FFD8A}" dt="2022-06-13T06:09:35.191" v="406"/>
          <ac:spMkLst>
            <pc:docMk/>
            <pc:sldMk cId="1156680237" sldId="413"/>
            <ac:spMk id="10" creationId="{957382BA-3195-70E7-44DF-10DD288754CC}"/>
          </ac:spMkLst>
        </pc:spChg>
        <pc:spChg chg="add mod">
          <ac:chgData name="張家榕 309704035" userId="957275c6-cbe0-40d3-a221-d93d2f58e167" providerId="ADAL" clId="{9DC47729-F1A5-4CB1-9DD7-A4A67D1FFD8A}" dt="2022-06-16T12:46:07.098" v="4859"/>
          <ac:spMkLst>
            <pc:docMk/>
            <pc:sldMk cId="1156680237" sldId="413"/>
            <ac:spMk id="11" creationId="{2DF5C310-0210-61ED-7E79-64BDCE77D24E}"/>
          </ac:spMkLst>
        </pc:spChg>
        <pc:spChg chg="add mod">
          <ac:chgData name="張家榕 309704035" userId="957275c6-cbe0-40d3-a221-d93d2f58e167" providerId="ADAL" clId="{9DC47729-F1A5-4CB1-9DD7-A4A67D1FFD8A}" dt="2022-06-13T06:15:46.328" v="414"/>
          <ac:spMkLst>
            <pc:docMk/>
            <pc:sldMk cId="1156680237" sldId="413"/>
            <ac:spMk id="12" creationId="{8E150094-CAA1-18D9-ACCE-EB910E90A71C}"/>
          </ac:spMkLst>
        </pc:spChg>
        <pc:spChg chg="add mod">
          <ac:chgData name="張家榕 309704035" userId="957275c6-cbe0-40d3-a221-d93d2f58e167" providerId="ADAL" clId="{9DC47729-F1A5-4CB1-9DD7-A4A67D1FFD8A}" dt="2022-06-13T06:22:45.773" v="474" actId="20577"/>
          <ac:spMkLst>
            <pc:docMk/>
            <pc:sldMk cId="1156680237" sldId="413"/>
            <ac:spMk id="13" creationId="{60A998C0-E713-DA52-0A0F-95AD2644FA56}"/>
          </ac:spMkLst>
        </pc:spChg>
        <pc:graphicFrameChg chg="mod modGraphic">
          <ac:chgData name="張家榕 309704035" userId="957275c6-cbe0-40d3-a221-d93d2f58e167" providerId="ADAL" clId="{9DC47729-F1A5-4CB1-9DD7-A4A67D1FFD8A}" dt="2022-06-13T06:17:18.252" v="422" actId="21"/>
          <ac:graphicFrameMkLst>
            <pc:docMk/>
            <pc:sldMk cId="1156680237" sldId="413"/>
            <ac:graphicFrameMk id="8" creationId="{FE883E01-D5AB-4A96-BAD3-D032B1397F4F}"/>
          </ac:graphicFrameMkLst>
        </pc:graphicFrameChg>
      </pc:sldChg>
      <pc:sldChg chg="add">
        <pc:chgData name="張家榕 309704035" userId="957275c6-cbe0-40d3-a221-d93d2f58e167" providerId="ADAL" clId="{9DC47729-F1A5-4CB1-9DD7-A4A67D1FFD8A}" dt="2022-06-21T12:52:51.667" v="8545"/>
        <pc:sldMkLst>
          <pc:docMk/>
          <pc:sldMk cId="1212947277" sldId="413"/>
        </pc:sldMkLst>
      </pc:sldChg>
      <pc:sldChg chg="mod ord modShow">
        <pc:chgData name="張家榕 309704035" userId="957275c6-cbe0-40d3-a221-d93d2f58e167" providerId="ADAL" clId="{9DC47729-F1A5-4CB1-9DD7-A4A67D1FFD8A}" dt="2022-06-21T12:55:19.753" v="8597"/>
        <pc:sldMkLst>
          <pc:docMk/>
          <pc:sldMk cId="2434155259" sldId="414"/>
        </pc:sldMkLst>
      </pc:sldChg>
      <pc:sldChg chg="del">
        <pc:chgData name="張家榕 309704035" userId="957275c6-cbe0-40d3-a221-d93d2f58e167" providerId="ADAL" clId="{9DC47729-F1A5-4CB1-9DD7-A4A67D1FFD8A}" dt="2022-06-21T04:47:57.852" v="4975" actId="47"/>
        <pc:sldMkLst>
          <pc:docMk/>
          <pc:sldMk cId="3919882967" sldId="415"/>
        </pc:sldMkLst>
      </pc:sldChg>
      <pc:sldChg chg="add">
        <pc:chgData name="張家榕 309704035" userId="957275c6-cbe0-40d3-a221-d93d2f58e167" providerId="ADAL" clId="{9DC47729-F1A5-4CB1-9DD7-A4A67D1FFD8A}" dt="2022-06-21T12:53:02.588" v="8547"/>
        <pc:sldMkLst>
          <pc:docMk/>
          <pc:sldMk cId="825217156" sldId="418"/>
        </pc:sldMkLst>
      </pc:sldChg>
      <pc:sldChg chg="del mod modShow">
        <pc:chgData name="張家榕 309704035" userId="957275c6-cbe0-40d3-a221-d93d2f58e167" providerId="ADAL" clId="{9DC47729-F1A5-4CB1-9DD7-A4A67D1FFD8A}" dt="2022-06-21T12:53:00.349" v="8546" actId="2696"/>
        <pc:sldMkLst>
          <pc:docMk/>
          <pc:sldMk cId="1061176718" sldId="418"/>
        </pc:sldMkLst>
      </pc:sldChg>
      <pc:sldChg chg="add">
        <pc:chgData name="張家榕 309704035" userId="957275c6-cbe0-40d3-a221-d93d2f58e167" providerId="ADAL" clId="{9DC47729-F1A5-4CB1-9DD7-A4A67D1FFD8A}" dt="2022-06-21T12:53:17.904" v="8549"/>
        <pc:sldMkLst>
          <pc:docMk/>
          <pc:sldMk cId="469029659" sldId="419"/>
        </pc:sldMkLst>
      </pc:sldChg>
      <pc:sldChg chg="modSp del mod modShow">
        <pc:chgData name="張家榕 309704035" userId="957275c6-cbe0-40d3-a221-d93d2f58e167" providerId="ADAL" clId="{9DC47729-F1A5-4CB1-9DD7-A4A67D1FFD8A}" dt="2022-06-21T12:53:15.856" v="8548" actId="2696"/>
        <pc:sldMkLst>
          <pc:docMk/>
          <pc:sldMk cId="3276195074" sldId="419"/>
        </pc:sldMkLst>
        <pc:spChg chg="mod">
          <ac:chgData name="張家榕 309704035" userId="957275c6-cbe0-40d3-a221-d93d2f58e167" providerId="ADAL" clId="{9DC47729-F1A5-4CB1-9DD7-A4A67D1FFD8A}" dt="2022-06-21T04:48:24.417" v="5016" actId="20577"/>
          <ac:spMkLst>
            <pc:docMk/>
            <pc:sldMk cId="3276195074" sldId="419"/>
            <ac:spMk id="5" creationId="{2528ED3F-E561-4D8F-BA86-EE7883366FA6}"/>
          </ac:spMkLst>
        </pc:spChg>
        <pc:spChg chg="mod">
          <ac:chgData name="張家榕 309704035" userId="957275c6-cbe0-40d3-a221-d93d2f58e167" providerId="ADAL" clId="{9DC47729-F1A5-4CB1-9DD7-A4A67D1FFD8A}" dt="2022-06-21T04:48:29.368" v="5035" actId="20577"/>
          <ac:spMkLst>
            <pc:docMk/>
            <pc:sldMk cId="3276195074" sldId="419"/>
            <ac:spMk id="7" creationId="{BD19BEEF-1074-4AD1-83A0-D2576CCDF6D6}"/>
          </ac:spMkLst>
        </pc:spChg>
      </pc:sldChg>
      <pc:sldChg chg="add">
        <pc:chgData name="張家榕 309704035" userId="957275c6-cbe0-40d3-a221-d93d2f58e167" providerId="ADAL" clId="{9DC47729-F1A5-4CB1-9DD7-A4A67D1FFD8A}" dt="2022-06-21T12:53:17.904" v="8549"/>
        <pc:sldMkLst>
          <pc:docMk/>
          <pc:sldMk cId="2430851160" sldId="420"/>
        </pc:sldMkLst>
      </pc:sldChg>
      <pc:sldChg chg="del mod modShow">
        <pc:chgData name="張家榕 309704035" userId="957275c6-cbe0-40d3-a221-d93d2f58e167" providerId="ADAL" clId="{9DC47729-F1A5-4CB1-9DD7-A4A67D1FFD8A}" dt="2022-06-21T12:53:15.856" v="8548" actId="2696"/>
        <pc:sldMkLst>
          <pc:docMk/>
          <pc:sldMk cId="3723316675" sldId="420"/>
        </pc:sldMkLst>
      </pc:sldChg>
      <pc:sldChg chg="modSp mod ord">
        <pc:chgData name="張家榕 309704035" userId="957275c6-cbe0-40d3-a221-d93d2f58e167" providerId="ADAL" clId="{9DC47729-F1A5-4CB1-9DD7-A4A67D1FFD8A}" dt="2022-06-21T05:12:06.218" v="5269" actId="20577"/>
        <pc:sldMkLst>
          <pc:docMk/>
          <pc:sldMk cId="872148141" sldId="421"/>
        </pc:sldMkLst>
        <pc:spChg chg="mod">
          <ac:chgData name="張家榕 309704035" userId="957275c6-cbe0-40d3-a221-d93d2f58e167" providerId="ADAL" clId="{9DC47729-F1A5-4CB1-9DD7-A4A67D1FFD8A}" dt="2022-06-21T05:12:00.267" v="5250" actId="20577"/>
          <ac:spMkLst>
            <pc:docMk/>
            <pc:sldMk cId="872148141" sldId="421"/>
            <ac:spMk id="5" creationId="{2528ED3F-E561-4D8F-BA86-EE7883366FA6}"/>
          </ac:spMkLst>
        </pc:spChg>
        <pc:spChg chg="mod">
          <ac:chgData name="張家榕 309704035" userId="957275c6-cbe0-40d3-a221-d93d2f58e167" providerId="ADAL" clId="{9DC47729-F1A5-4CB1-9DD7-A4A67D1FFD8A}" dt="2022-06-21T05:12:06.218" v="5269" actId="20577"/>
          <ac:spMkLst>
            <pc:docMk/>
            <pc:sldMk cId="872148141" sldId="421"/>
            <ac:spMk id="7" creationId="{BD19BEEF-1074-4AD1-83A0-D2576CCDF6D6}"/>
          </ac:spMkLst>
        </pc:spChg>
      </pc:sldChg>
      <pc:sldChg chg="add">
        <pc:chgData name="張家榕 309704035" userId="957275c6-cbe0-40d3-a221-d93d2f58e167" providerId="ADAL" clId="{9DC47729-F1A5-4CB1-9DD7-A4A67D1FFD8A}" dt="2022-06-21T12:53:17.904" v="8549"/>
        <pc:sldMkLst>
          <pc:docMk/>
          <pc:sldMk cId="2499879162" sldId="422"/>
        </pc:sldMkLst>
      </pc:sldChg>
      <pc:sldChg chg="del mod modShow">
        <pc:chgData name="張家榕 309704035" userId="957275c6-cbe0-40d3-a221-d93d2f58e167" providerId="ADAL" clId="{9DC47729-F1A5-4CB1-9DD7-A4A67D1FFD8A}" dt="2022-06-21T12:53:15.856" v="8548" actId="2696"/>
        <pc:sldMkLst>
          <pc:docMk/>
          <pc:sldMk cId="3110090821" sldId="422"/>
        </pc:sldMkLst>
      </pc:sldChg>
      <pc:sldChg chg="del mod modShow">
        <pc:chgData name="張家榕 309704035" userId="957275c6-cbe0-40d3-a221-d93d2f58e167" providerId="ADAL" clId="{9DC47729-F1A5-4CB1-9DD7-A4A67D1FFD8A}" dt="2022-06-21T12:53:15.856" v="8548" actId="2696"/>
        <pc:sldMkLst>
          <pc:docMk/>
          <pc:sldMk cId="1719980662" sldId="423"/>
        </pc:sldMkLst>
      </pc:sldChg>
      <pc:sldChg chg="add">
        <pc:chgData name="張家榕 309704035" userId="957275c6-cbe0-40d3-a221-d93d2f58e167" providerId="ADAL" clId="{9DC47729-F1A5-4CB1-9DD7-A4A67D1FFD8A}" dt="2022-06-21T12:53:17.904" v="8549"/>
        <pc:sldMkLst>
          <pc:docMk/>
          <pc:sldMk cId="3215212806" sldId="423"/>
        </pc:sldMkLst>
      </pc:sldChg>
      <pc:sldChg chg="del">
        <pc:chgData name="張家榕 309704035" userId="957275c6-cbe0-40d3-a221-d93d2f58e167" providerId="ADAL" clId="{9DC47729-F1A5-4CB1-9DD7-A4A67D1FFD8A}" dt="2022-06-21T06:46:20.459" v="6067" actId="47"/>
        <pc:sldMkLst>
          <pc:docMk/>
          <pc:sldMk cId="579871771" sldId="426"/>
        </pc:sldMkLst>
      </pc:sldChg>
      <pc:sldChg chg="addSp delSp modSp del mod">
        <pc:chgData name="張家榕 309704035" userId="957275c6-cbe0-40d3-a221-d93d2f58e167" providerId="ADAL" clId="{9DC47729-F1A5-4CB1-9DD7-A4A67D1FFD8A}" dt="2022-06-21T06:46:17.050" v="6066" actId="47"/>
        <pc:sldMkLst>
          <pc:docMk/>
          <pc:sldMk cId="1618549073" sldId="428"/>
        </pc:sldMkLst>
        <pc:graphicFrameChg chg="add del mod">
          <ac:chgData name="張家榕 309704035" userId="957275c6-cbe0-40d3-a221-d93d2f58e167" providerId="ADAL" clId="{9DC47729-F1A5-4CB1-9DD7-A4A67D1FFD8A}" dt="2022-06-21T05:50:54.907" v="5553"/>
          <ac:graphicFrameMkLst>
            <pc:docMk/>
            <pc:sldMk cId="1618549073" sldId="428"/>
            <ac:graphicFrameMk id="9" creationId="{049C6507-DB7E-4691-96EA-D219BCF69F7C}"/>
          </ac:graphicFrameMkLst>
        </pc:graphicFrameChg>
      </pc:sldChg>
      <pc:sldChg chg="modSp mod">
        <pc:chgData name="張家榕 309704035" userId="957275c6-cbe0-40d3-a221-d93d2f58e167" providerId="ADAL" clId="{9DC47729-F1A5-4CB1-9DD7-A4A67D1FFD8A}" dt="2022-06-21T04:48:16.251" v="5005" actId="20577"/>
        <pc:sldMkLst>
          <pc:docMk/>
          <pc:sldMk cId="1458799370" sldId="429"/>
        </pc:sldMkLst>
        <pc:spChg chg="mod">
          <ac:chgData name="張家榕 309704035" userId="957275c6-cbe0-40d3-a221-d93d2f58e167" providerId="ADAL" clId="{9DC47729-F1A5-4CB1-9DD7-A4A67D1FFD8A}" dt="2022-06-21T04:48:09.128" v="4986" actId="20577"/>
          <ac:spMkLst>
            <pc:docMk/>
            <pc:sldMk cId="1458799370" sldId="429"/>
            <ac:spMk id="5" creationId="{2528ED3F-E561-4D8F-BA86-EE7883366FA6}"/>
          </ac:spMkLst>
        </pc:spChg>
        <pc:spChg chg="mod">
          <ac:chgData name="張家榕 309704035" userId="957275c6-cbe0-40d3-a221-d93d2f58e167" providerId="ADAL" clId="{9DC47729-F1A5-4CB1-9DD7-A4A67D1FFD8A}" dt="2022-06-21T04:48:16.251" v="5005" actId="20577"/>
          <ac:spMkLst>
            <pc:docMk/>
            <pc:sldMk cId="1458799370" sldId="429"/>
            <ac:spMk id="7" creationId="{BD19BEEF-1074-4AD1-83A0-D2576CCDF6D6}"/>
          </ac:spMkLst>
        </pc:spChg>
      </pc:sldChg>
      <pc:sldChg chg="del">
        <pc:chgData name="張家榕 309704035" userId="957275c6-cbe0-40d3-a221-d93d2f58e167" providerId="ADAL" clId="{9DC47729-F1A5-4CB1-9DD7-A4A67D1FFD8A}" dt="2022-06-21T06:46:22.513" v="6069" actId="47"/>
        <pc:sldMkLst>
          <pc:docMk/>
          <pc:sldMk cId="678665635" sldId="430"/>
        </pc:sldMkLst>
      </pc:sldChg>
      <pc:sldChg chg="del ord">
        <pc:chgData name="張家榕 309704035" userId="957275c6-cbe0-40d3-a221-d93d2f58e167" providerId="ADAL" clId="{9DC47729-F1A5-4CB1-9DD7-A4A67D1FFD8A}" dt="2022-06-21T06:46:31.161" v="6070" actId="47"/>
        <pc:sldMkLst>
          <pc:docMk/>
          <pc:sldMk cId="1255221034" sldId="431"/>
        </pc:sldMkLst>
      </pc:sldChg>
      <pc:sldChg chg="modSp del mod">
        <pc:chgData name="張家榕 309704035" userId="957275c6-cbe0-40d3-a221-d93d2f58e167" providerId="ADAL" clId="{9DC47729-F1A5-4CB1-9DD7-A4A67D1FFD8A}" dt="2022-06-21T06:46:32.084" v="6071" actId="47"/>
        <pc:sldMkLst>
          <pc:docMk/>
          <pc:sldMk cId="476827671" sldId="432"/>
        </pc:sldMkLst>
        <pc:spChg chg="mod">
          <ac:chgData name="張家榕 309704035" userId="957275c6-cbe0-40d3-a221-d93d2f58e167" providerId="ADAL" clId="{9DC47729-F1A5-4CB1-9DD7-A4A67D1FFD8A}" dt="2022-06-21T05:56:08.150" v="5644" actId="1076"/>
          <ac:spMkLst>
            <pc:docMk/>
            <pc:sldMk cId="476827671" sldId="432"/>
            <ac:spMk id="5" creationId="{2528ED3F-E561-4D8F-BA86-EE7883366FA6}"/>
          </ac:spMkLst>
        </pc:spChg>
        <pc:spChg chg="mod">
          <ac:chgData name="張家榕 309704035" userId="957275c6-cbe0-40d3-a221-d93d2f58e167" providerId="ADAL" clId="{9DC47729-F1A5-4CB1-9DD7-A4A67D1FFD8A}" dt="2022-06-21T05:56:16.937" v="5648" actId="1076"/>
          <ac:spMkLst>
            <pc:docMk/>
            <pc:sldMk cId="476827671" sldId="432"/>
            <ac:spMk id="23" creationId="{9E6B1897-3895-45E3-8DA0-FBB9AEF06DF0}"/>
          </ac:spMkLst>
        </pc:spChg>
      </pc:sldChg>
      <pc:sldChg chg="del">
        <pc:chgData name="張家榕 309704035" userId="957275c6-cbe0-40d3-a221-d93d2f58e167" providerId="ADAL" clId="{9DC47729-F1A5-4CB1-9DD7-A4A67D1FFD8A}" dt="2022-06-21T06:46:33.912" v="6073" actId="47"/>
        <pc:sldMkLst>
          <pc:docMk/>
          <pc:sldMk cId="1553658364" sldId="433"/>
        </pc:sldMkLst>
      </pc:sldChg>
      <pc:sldChg chg="del">
        <pc:chgData name="張家榕 309704035" userId="957275c6-cbe0-40d3-a221-d93d2f58e167" providerId="ADAL" clId="{9DC47729-F1A5-4CB1-9DD7-A4A67D1FFD8A}" dt="2022-06-21T06:46:36.500" v="6074" actId="47"/>
        <pc:sldMkLst>
          <pc:docMk/>
          <pc:sldMk cId="3911954519" sldId="434"/>
        </pc:sldMkLst>
      </pc:sldChg>
      <pc:sldChg chg="addSp delSp modSp add del mod ord">
        <pc:chgData name="張家榕 309704035" userId="957275c6-cbe0-40d3-a221-d93d2f58e167" providerId="ADAL" clId="{9DC47729-F1A5-4CB1-9DD7-A4A67D1FFD8A}" dt="2022-06-27T07:49:59.605" v="11774" actId="20577"/>
        <pc:sldMkLst>
          <pc:docMk/>
          <pc:sldMk cId="853992708" sldId="435"/>
        </pc:sldMkLst>
        <pc:spChg chg="mod">
          <ac:chgData name="張家榕 309704035" userId="957275c6-cbe0-40d3-a221-d93d2f58e167" providerId="ADAL" clId="{9DC47729-F1A5-4CB1-9DD7-A4A67D1FFD8A}" dt="2022-06-21T07:05:17.936" v="6095" actId="20577"/>
          <ac:spMkLst>
            <pc:docMk/>
            <pc:sldMk cId="853992708" sldId="435"/>
            <ac:spMk id="5" creationId="{2528ED3F-E561-4D8F-BA86-EE7883366FA6}"/>
          </ac:spMkLst>
        </pc:spChg>
        <pc:spChg chg="mod">
          <ac:chgData name="張家榕 309704035" userId="957275c6-cbe0-40d3-a221-d93d2f58e167" providerId="ADAL" clId="{9DC47729-F1A5-4CB1-9DD7-A4A67D1FFD8A}" dt="2022-06-21T07:05:35.303" v="6118" actId="1076"/>
          <ac:spMkLst>
            <pc:docMk/>
            <pc:sldMk cId="853992708" sldId="435"/>
            <ac:spMk id="7" creationId="{BD19BEEF-1074-4AD1-83A0-D2576CCDF6D6}"/>
          </ac:spMkLst>
        </pc:spChg>
        <pc:spChg chg="del">
          <ac:chgData name="張家榕 309704035" userId="957275c6-cbe0-40d3-a221-d93d2f58e167" providerId="ADAL" clId="{9DC47729-F1A5-4CB1-9DD7-A4A67D1FFD8A}" dt="2022-06-21T07:05:13.779" v="6082" actId="478"/>
          <ac:spMkLst>
            <pc:docMk/>
            <pc:sldMk cId="853992708" sldId="435"/>
            <ac:spMk id="12" creationId="{D6C45AF3-7BD3-4395-82DA-04E0292AD886}"/>
          </ac:spMkLst>
        </pc:spChg>
        <pc:spChg chg="del">
          <ac:chgData name="張家榕 309704035" userId="957275c6-cbe0-40d3-a221-d93d2f58e167" providerId="ADAL" clId="{9DC47729-F1A5-4CB1-9DD7-A4A67D1FFD8A}" dt="2022-06-21T07:05:11.825" v="6081" actId="478"/>
          <ac:spMkLst>
            <pc:docMk/>
            <pc:sldMk cId="853992708" sldId="435"/>
            <ac:spMk id="15" creationId="{61CAE690-D107-460F-91A7-3DD2B74E1826}"/>
          </ac:spMkLst>
        </pc:spChg>
        <pc:spChg chg="add del mod">
          <ac:chgData name="張家榕 309704035" userId="957275c6-cbe0-40d3-a221-d93d2f58e167" providerId="ADAL" clId="{9DC47729-F1A5-4CB1-9DD7-A4A67D1FFD8A}" dt="2022-06-21T07:12:27.731" v="6121" actId="478"/>
          <ac:spMkLst>
            <pc:docMk/>
            <pc:sldMk cId="853992708" sldId="435"/>
            <ac:spMk id="16" creationId="{81CC28C8-7C1B-2ADA-2251-65710021A560}"/>
          </ac:spMkLst>
        </pc:spChg>
        <pc:spChg chg="add del mod">
          <ac:chgData name="張家榕 309704035" userId="957275c6-cbe0-40d3-a221-d93d2f58e167" providerId="ADAL" clId="{9DC47729-F1A5-4CB1-9DD7-A4A67D1FFD8A}" dt="2022-06-21T09:19:13.540" v="7097" actId="478"/>
          <ac:spMkLst>
            <pc:docMk/>
            <pc:sldMk cId="853992708" sldId="435"/>
            <ac:spMk id="17" creationId="{42FDB682-5955-2A47-C387-C18135631128}"/>
          </ac:spMkLst>
        </pc:spChg>
        <pc:spChg chg="add mod">
          <ac:chgData name="張家榕 309704035" userId="957275c6-cbe0-40d3-a221-d93d2f58e167" providerId="ADAL" clId="{9DC47729-F1A5-4CB1-9DD7-A4A67D1FFD8A}" dt="2022-06-27T07:49:32.817" v="11712" actId="20577"/>
          <ac:spMkLst>
            <pc:docMk/>
            <pc:sldMk cId="853992708" sldId="435"/>
            <ac:spMk id="18" creationId="{2CF96864-41C0-5A76-D811-5254A461DE23}"/>
          </ac:spMkLst>
        </pc:spChg>
        <pc:spChg chg="add mod">
          <ac:chgData name="張家榕 309704035" userId="957275c6-cbe0-40d3-a221-d93d2f58e167" providerId="ADAL" clId="{9DC47729-F1A5-4CB1-9DD7-A4A67D1FFD8A}" dt="2022-06-27T07:49:43.118" v="11744" actId="20577"/>
          <ac:spMkLst>
            <pc:docMk/>
            <pc:sldMk cId="853992708" sldId="435"/>
            <ac:spMk id="19" creationId="{5873475B-488F-910D-9177-FBDCAC31BEB6}"/>
          </ac:spMkLst>
        </pc:spChg>
        <pc:spChg chg="add mod">
          <ac:chgData name="張家榕 309704035" userId="957275c6-cbe0-40d3-a221-d93d2f58e167" providerId="ADAL" clId="{9DC47729-F1A5-4CB1-9DD7-A4A67D1FFD8A}" dt="2022-06-27T07:49:59.605" v="11774" actId="20577"/>
          <ac:spMkLst>
            <pc:docMk/>
            <pc:sldMk cId="853992708" sldId="435"/>
            <ac:spMk id="20" creationId="{06C3DDAB-34F5-45EC-E67D-4DD3AF9743F2}"/>
          </ac:spMkLst>
        </pc:spChg>
        <pc:graphicFrameChg chg="del mod modGraphic">
          <ac:chgData name="張家榕 309704035" userId="957275c6-cbe0-40d3-a221-d93d2f58e167" providerId="ADAL" clId="{9DC47729-F1A5-4CB1-9DD7-A4A67D1FFD8A}" dt="2022-06-21T07:05:11.825" v="6081" actId="478"/>
          <ac:graphicFrameMkLst>
            <pc:docMk/>
            <pc:sldMk cId="853992708" sldId="435"/>
            <ac:graphicFrameMk id="8" creationId="{D3E4C68D-9280-4C2D-802F-8372AD1E82FB}"/>
          </ac:graphicFrameMkLst>
        </pc:graphicFrameChg>
        <pc:graphicFrameChg chg="del mod modGraphic">
          <ac:chgData name="張家榕 309704035" userId="957275c6-cbe0-40d3-a221-d93d2f58e167" providerId="ADAL" clId="{9DC47729-F1A5-4CB1-9DD7-A4A67D1FFD8A}" dt="2022-06-21T07:05:11.825" v="6081" actId="478"/>
          <ac:graphicFrameMkLst>
            <pc:docMk/>
            <pc:sldMk cId="853992708" sldId="435"/>
            <ac:graphicFrameMk id="9" creationId="{FC5BB927-E557-49BA-BBA3-0F88354802BF}"/>
          </ac:graphicFrameMkLst>
        </pc:graphicFrameChg>
        <pc:graphicFrameChg chg="del mod modGraphic">
          <ac:chgData name="張家榕 309704035" userId="957275c6-cbe0-40d3-a221-d93d2f58e167" providerId="ADAL" clId="{9DC47729-F1A5-4CB1-9DD7-A4A67D1FFD8A}" dt="2022-06-21T07:05:11.825" v="6081" actId="478"/>
          <ac:graphicFrameMkLst>
            <pc:docMk/>
            <pc:sldMk cId="853992708" sldId="435"/>
            <ac:graphicFrameMk id="10" creationId="{6F8297D9-B095-4A05-920C-BBBC6F193191}"/>
          </ac:graphicFrameMkLst>
        </pc:graphicFrameChg>
        <pc:graphicFrameChg chg="del mod modGraphic">
          <ac:chgData name="張家榕 309704035" userId="957275c6-cbe0-40d3-a221-d93d2f58e167" providerId="ADAL" clId="{9DC47729-F1A5-4CB1-9DD7-A4A67D1FFD8A}" dt="2022-06-21T07:05:11.825" v="6081" actId="478"/>
          <ac:graphicFrameMkLst>
            <pc:docMk/>
            <pc:sldMk cId="853992708" sldId="435"/>
            <ac:graphicFrameMk id="11" creationId="{BB0320FB-C321-4A97-869A-6BA839EA4BBA}"/>
          </ac:graphicFrameMkLst>
        </pc:graphicFrameChg>
      </pc:sldChg>
      <pc:sldChg chg="modSp mod ord modNotesTx">
        <pc:chgData name="張家榕 309704035" userId="957275c6-cbe0-40d3-a221-d93d2f58e167" providerId="ADAL" clId="{9DC47729-F1A5-4CB1-9DD7-A4A67D1FFD8A}" dt="2022-06-27T05:45:26.259" v="11658" actId="20577"/>
        <pc:sldMkLst>
          <pc:docMk/>
          <pc:sldMk cId="3484093095" sldId="436"/>
        </pc:sldMkLst>
        <pc:spChg chg="mod">
          <ac:chgData name="張家榕 309704035" userId="957275c6-cbe0-40d3-a221-d93d2f58e167" providerId="ADAL" clId="{9DC47729-F1A5-4CB1-9DD7-A4A67D1FFD8A}" dt="2022-06-21T12:55:49.253" v="8602"/>
          <ac:spMkLst>
            <pc:docMk/>
            <pc:sldMk cId="3484093095" sldId="436"/>
            <ac:spMk id="5" creationId="{2528ED3F-E561-4D8F-BA86-EE7883366FA6}"/>
          </ac:spMkLst>
        </pc:spChg>
        <pc:spChg chg="mod">
          <ac:chgData name="張家榕 309704035" userId="957275c6-cbe0-40d3-a221-d93d2f58e167" providerId="ADAL" clId="{9DC47729-F1A5-4CB1-9DD7-A4A67D1FFD8A}" dt="2022-06-21T12:56:04.363" v="8604" actId="14100"/>
          <ac:spMkLst>
            <pc:docMk/>
            <pc:sldMk cId="3484093095" sldId="436"/>
            <ac:spMk id="7" creationId="{BD19BEEF-1074-4AD1-83A0-D2576CCDF6D6}"/>
          </ac:spMkLst>
        </pc:spChg>
      </pc:sldChg>
      <pc:sldChg chg="addSp delSp modSp mod ord modNotesTx">
        <pc:chgData name="張家榕 309704035" userId="957275c6-cbe0-40d3-a221-d93d2f58e167" providerId="ADAL" clId="{9DC47729-F1A5-4CB1-9DD7-A4A67D1FFD8A}" dt="2022-06-21T12:02:09.384" v="8283" actId="20577"/>
        <pc:sldMkLst>
          <pc:docMk/>
          <pc:sldMk cId="4277072920" sldId="437"/>
        </pc:sldMkLst>
        <pc:spChg chg="mod">
          <ac:chgData name="張家榕 309704035" userId="957275c6-cbe0-40d3-a221-d93d2f58e167" providerId="ADAL" clId="{9DC47729-F1A5-4CB1-9DD7-A4A67D1FFD8A}" dt="2022-06-13T06:05:16.098" v="378" actId="108"/>
          <ac:spMkLst>
            <pc:docMk/>
            <pc:sldMk cId="4277072920" sldId="437"/>
            <ac:spMk id="3" creationId="{6A5C07BB-4C29-4181-ABED-610B70C45F1C}"/>
          </ac:spMkLst>
        </pc:spChg>
        <pc:spChg chg="del">
          <ac:chgData name="張家榕 309704035" userId="957275c6-cbe0-40d3-a221-d93d2f58e167" providerId="ADAL" clId="{9DC47729-F1A5-4CB1-9DD7-A4A67D1FFD8A}" dt="2022-06-13T06:08:15.751" v="396" actId="478"/>
          <ac:spMkLst>
            <pc:docMk/>
            <pc:sldMk cId="4277072920" sldId="437"/>
            <ac:spMk id="5" creationId="{2528ED3F-E561-4D8F-BA86-EE7883366FA6}"/>
          </ac:spMkLst>
        </pc:spChg>
        <pc:spChg chg="add mod">
          <ac:chgData name="張家榕 309704035" userId="957275c6-cbe0-40d3-a221-d93d2f58e167" providerId="ADAL" clId="{9DC47729-F1A5-4CB1-9DD7-A4A67D1FFD8A}" dt="2022-06-13T06:04:53.028" v="376"/>
          <ac:spMkLst>
            <pc:docMk/>
            <pc:sldMk cId="4277072920" sldId="437"/>
            <ac:spMk id="11" creationId="{3066C5D9-E02E-CC00-B2E7-C851280869EA}"/>
          </ac:spMkLst>
        </pc:spChg>
        <pc:spChg chg="del">
          <ac:chgData name="張家榕 309704035" userId="957275c6-cbe0-40d3-a221-d93d2f58e167" providerId="ADAL" clId="{9DC47729-F1A5-4CB1-9DD7-A4A67D1FFD8A}" dt="2022-06-13T06:04:43.246" v="373" actId="478"/>
          <ac:spMkLst>
            <pc:docMk/>
            <pc:sldMk cId="4277072920" sldId="437"/>
            <ac:spMk id="12" creationId="{93FAC026-B13D-43CB-929F-04359EB881E7}"/>
          </ac:spMkLst>
        </pc:spChg>
        <pc:spChg chg="add mod">
          <ac:chgData name="張家榕 309704035" userId="957275c6-cbe0-40d3-a221-d93d2f58e167" providerId="ADAL" clId="{9DC47729-F1A5-4CB1-9DD7-A4A67D1FFD8A}" dt="2022-06-16T12:46:01.854" v="4858" actId="1076"/>
          <ac:spMkLst>
            <pc:docMk/>
            <pc:sldMk cId="4277072920" sldId="437"/>
            <ac:spMk id="13" creationId="{1446BD19-7B4C-9F3F-F41F-2409149E5D85}"/>
          </ac:spMkLst>
        </pc:spChg>
        <pc:graphicFrameChg chg="mod modGraphic">
          <ac:chgData name="張家榕 309704035" userId="957275c6-cbe0-40d3-a221-d93d2f58e167" providerId="ADAL" clId="{9DC47729-F1A5-4CB1-9DD7-A4A67D1FFD8A}" dt="2022-06-13T06:24:02.360" v="481" actId="1076"/>
          <ac:graphicFrameMkLst>
            <pc:docMk/>
            <pc:sldMk cId="4277072920" sldId="437"/>
            <ac:graphicFrameMk id="8" creationId="{36030EB6-0331-40A2-81EE-6FB9912E9414}"/>
          </ac:graphicFrameMkLst>
        </pc:graphicFrameChg>
      </pc:sldChg>
      <pc:sldChg chg="addSp delSp modSp mod ord modNotesTx">
        <pc:chgData name="張家榕 309704035" userId="957275c6-cbe0-40d3-a221-d93d2f58e167" providerId="ADAL" clId="{9DC47729-F1A5-4CB1-9DD7-A4A67D1FFD8A}" dt="2022-06-21T18:35:26.892" v="9243"/>
        <pc:sldMkLst>
          <pc:docMk/>
          <pc:sldMk cId="437393073" sldId="439"/>
        </pc:sldMkLst>
        <pc:spChg chg="mod">
          <ac:chgData name="張家榕 309704035" userId="957275c6-cbe0-40d3-a221-d93d2f58e167" providerId="ADAL" clId="{9DC47729-F1A5-4CB1-9DD7-A4A67D1FFD8A}" dt="2022-06-21T05:12:39.895" v="5336" actId="20577"/>
          <ac:spMkLst>
            <pc:docMk/>
            <pc:sldMk cId="437393073" sldId="439"/>
            <ac:spMk id="5" creationId="{2528ED3F-E561-4D8F-BA86-EE7883366FA6}"/>
          </ac:spMkLst>
        </pc:spChg>
        <pc:spChg chg="mod">
          <ac:chgData name="張家榕 309704035" userId="957275c6-cbe0-40d3-a221-d93d2f58e167" providerId="ADAL" clId="{9DC47729-F1A5-4CB1-9DD7-A4A67D1FFD8A}" dt="2022-06-21T05:12:25.394" v="5307" actId="14100"/>
          <ac:spMkLst>
            <pc:docMk/>
            <pc:sldMk cId="437393073" sldId="439"/>
            <ac:spMk id="7" creationId="{BD19BEEF-1074-4AD1-83A0-D2576CCDF6D6}"/>
          </ac:spMkLst>
        </pc:spChg>
        <pc:spChg chg="add mod">
          <ac:chgData name="張家榕 309704035" userId="957275c6-cbe0-40d3-a221-d93d2f58e167" providerId="ADAL" clId="{9DC47729-F1A5-4CB1-9DD7-A4A67D1FFD8A}" dt="2022-06-21T05:09:41.179" v="5216" actId="14100"/>
          <ac:spMkLst>
            <pc:docMk/>
            <pc:sldMk cId="437393073" sldId="439"/>
            <ac:spMk id="11" creationId="{D84146CC-3DFC-D69C-1086-438F7894EBFF}"/>
          </ac:spMkLst>
        </pc:spChg>
        <pc:spChg chg="mod">
          <ac:chgData name="張家榕 309704035" userId="957275c6-cbe0-40d3-a221-d93d2f58e167" providerId="ADAL" clId="{9DC47729-F1A5-4CB1-9DD7-A4A67D1FFD8A}" dt="2022-06-21T05:00:37.777" v="5149"/>
          <ac:spMkLst>
            <pc:docMk/>
            <pc:sldMk cId="437393073" sldId="439"/>
            <ac:spMk id="15" creationId="{31C6D34A-064E-4141-A8E7-D1014D3037E9}"/>
          </ac:spMkLst>
        </pc:spChg>
        <pc:spChg chg="mod">
          <ac:chgData name="張家榕 309704035" userId="957275c6-cbe0-40d3-a221-d93d2f58e167" providerId="ADAL" clId="{9DC47729-F1A5-4CB1-9DD7-A4A67D1FFD8A}" dt="2022-06-21T05:00:37.777" v="5149"/>
          <ac:spMkLst>
            <pc:docMk/>
            <pc:sldMk cId="437393073" sldId="439"/>
            <ac:spMk id="16" creationId="{7E630652-4CEE-19B9-CABB-F1EC82503539}"/>
          </ac:spMkLst>
        </pc:spChg>
        <pc:spChg chg="mod">
          <ac:chgData name="張家榕 309704035" userId="957275c6-cbe0-40d3-a221-d93d2f58e167" providerId="ADAL" clId="{9DC47729-F1A5-4CB1-9DD7-A4A67D1FFD8A}" dt="2022-06-21T05:00:37.777" v="5149"/>
          <ac:spMkLst>
            <pc:docMk/>
            <pc:sldMk cId="437393073" sldId="439"/>
            <ac:spMk id="17" creationId="{D5D2E81C-73B0-80EA-BF8A-29B8DE5FFA14}"/>
          </ac:spMkLst>
        </pc:spChg>
        <pc:spChg chg="mod">
          <ac:chgData name="張家榕 309704035" userId="957275c6-cbe0-40d3-a221-d93d2f58e167" providerId="ADAL" clId="{9DC47729-F1A5-4CB1-9DD7-A4A67D1FFD8A}" dt="2022-06-21T05:00:37.777" v="5149"/>
          <ac:spMkLst>
            <pc:docMk/>
            <pc:sldMk cId="437393073" sldId="439"/>
            <ac:spMk id="21" creationId="{88A8AC09-E0F2-2ADC-E5BE-BB3384BB0C78}"/>
          </ac:spMkLst>
        </pc:spChg>
        <pc:spChg chg="mod">
          <ac:chgData name="張家榕 309704035" userId="957275c6-cbe0-40d3-a221-d93d2f58e167" providerId="ADAL" clId="{9DC47729-F1A5-4CB1-9DD7-A4A67D1FFD8A}" dt="2022-06-21T05:00:37.777" v="5149"/>
          <ac:spMkLst>
            <pc:docMk/>
            <pc:sldMk cId="437393073" sldId="439"/>
            <ac:spMk id="22" creationId="{8422F00F-0C3A-A2B6-A00C-9976009765C0}"/>
          </ac:spMkLst>
        </pc:spChg>
        <pc:spChg chg="mod">
          <ac:chgData name="張家榕 309704035" userId="957275c6-cbe0-40d3-a221-d93d2f58e167" providerId="ADAL" clId="{9DC47729-F1A5-4CB1-9DD7-A4A67D1FFD8A}" dt="2022-06-21T05:00:37.777" v="5149"/>
          <ac:spMkLst>
            <pc:docMk/>
            <pc:sldMk cId="437393073" sldId="439"/>
            <ac:spMk id="23" creationId="{B055B170-9193-92E9-FD67-C50C4BC7BC6A}"/>
          </ac:spMkLst>
        </pc:spChg>
        <pc:spChg chg="mod">
          <ac:chgData name="張家榕 309704035" userId="957275c6-cbe0-40d3-a221-d93d2f58e167" providerId="ADAL" clId="{9DC47729-F1A5-4CB1-9DD7-A4A67D1FFD8A}" dt="2022-06-21T05:00:37.777" v="5149"/>
          <ac:spMkLst>
            <pc:docMk/>
            <pc:sldMk cId="437393073" sldId="439"/>
            <ac:spMk id="24" creationId="{601F1D79-24EB-FEA5-58E9-90DF92DF97A9}"/>
          </ac:spMkLst>
        </pc:spChg>
        <pc:spChg chg="mod">
          <ac:chgData name="張家榕 309704035" userId="957275c6-cbe0-40d3-a221-d93d2f58e167" providerId="ADAL" clId="{9DC47729-F1A5-4CB1-9DD7-A4A67D1FFD8A}" dt="2022-06-21T05:00:37.777" v="5149"/>
          <ac:spMkLst>
            <pc:docMk/>
            <pc:sldMk cId="437393073" sldId="439"/>
            <ac:spMk id="25" creationId="{651987EE-6852-41D7-0A7E-402B13759BAE}"/>
          </ac:spMkLst>
        </pc:spChg>
        <pc:spChg chg="mod">
          <ac:chgData name="張家榕 309704035" userId="957275c6-cbe0-40d3-a221-d93d2f58e167" providerId="ADAL" clId="{9DC47729-F1A5-4CB1-9DD7-A4A67D1FFD8A}" dt="2022-06-21T05:00:37.777" v="5149"/>
          <ac:spMkLst>
            <pc:docMk/>
            <pc:sldMk cId="437393073" sldId="439"/>
            <ac:spMk id="26" creationId="{9AFB59E0-B072-AFA9-6767-CC9C5CF5C572}"/>
          </ac:spMkLst>
        </pc:spChg>
        <pc:spChg chg="mod">
          <ac:chgData name="張家榕 309704035" userId="957275c6-cbe0-40d3-a221-d93d2f58e167" providerId="ADAL" clId="{9DC47729-F1A5-4CB1-9DD7-A4A67D1FFD8A}" dt="2022-06-21T05:00:37.777" v="5149"/>
          <ac:spMkLst>
            <pc:docMk/>
            <pc:sldMk cId="437393073" sldId="439"/>
            <ac:spMk id="27" creationId="{FC014D6E-B356-9C1B-47C0-00C8447B0B80}"/>
          </ac:spMkLst>
        </pc:spChg>
        <pc:spChg chg="mod">
          <ac:chgData name="張家榕 309704035" userId="957275c6-cbe0-40d3-a221-d93d2f58e167" providerId="ADAL" clId="{9DC47729-F1A5-4CB1-9DD7-A4A67D1FFD8A}" dt="2022-06-21T05:00:37.777" v="5149"/>
          <ac:spMkLst>
            <pc:docMk/>
            <pc:sldMk cId="437393073" sldId="439"/>
            <ac:spMk id="28" creationId="{DF06F2A1-2006-6A0C-0161-C7E8710FC455}"/>
          </ac:spMkLst>
        </pc:spChg>
        <pc:spChg chg="mod">
          <ac:chgData name="張家榕 309704035" userId="957275c6-cbe0-40d3-a221-d93d2f58e167" providerId="ADAL" clId="{9DC47729-F1A5-4CB1-9DD7-A4A67D1FFD8A}" dt="2022-06-21T05:00:37.777" v="5149"/>
          <ac:spMkLst>
            <pc:docMk/>
            <pc:sldMk cId="437393073" sldId="439"/>
            <ac:spMk id="29" creationId="{930D1F02-8FDC-B211-5779-67AF0730C030}"/>
          </ac:spMkLst>
        </pc:spChg>
        <pc:spChg chg="mod">
          <ac:chgData name="張家榕 309704035" userId="957275c6-cbe0-40d3-a221-d93d2f58e167" providerId="ADAL" clId="{9DC47729-F1A5-4CB1-9DD7-A4A67D1FFD8A}" dt="2022-06-21T05:00:37.777" v="5149"/>
          <ac:spMkLst>
            <pc:docMk/>
            <pc:sldMk cId="437393073" sldId="439"/>
            <ac:spMk id="32" creationId="{4AF15ED9-E125-0DF3-EDE3-1DCEF5EAAA49}"/>
          </ac:spMkLst>
        </pc:spChg>
        <pc:spChg chg="mod">
          <ac:chgData name="張家榕 309704035" userId="957275c6-cbe0-40d3-a221-d93d2f58e167" providerId="ADAL" clId="{9DC47729-F1A5-4CB1-9DD7-A4A67D1FFD8A}" dt="2022-06-21T05:00:37.777" v="5149"/>
          <ac:spMkLst>
            <pc:docMk/>
            <pc:sldMk cId="437393073" sldId="439"/>
            <ac:spMk id="46" creationId="{73995498-ACCF-3A65-855B-4937690D5637}"/>
          </ac:spMkLst>
        </pc:spChg>
        <pc:spChg chg="mod">
          <ac:chgData name="張家榕 309704035" userId="957275c6-cbe0-40d3-a221-d93d2f58e167" providerId="ADAL" clId="{9DC47729-F1A5-4CB1-9DD7-A4A67D1FFD8A}" dt="2022-06-21T05:00:37.777" v="5149"/>
          <ac:spMkLst>
            <pc:docMk/>
            <pc:sldMk cId="437393073" sldId="439"/>
            <ac:spMk id="47" creationId="{75ADD06A-77AA-2922-A13F-5540C7121F4D}"/>
          </ac:spMkLst>
        </pc:spChg>
        <pc:spChg chg="mod">
          <ac:chgData name="張家榕 309704035" userId="957275c6-cbe0-40d3-a221-d93d2f58e167" providerId="ADAL" clId="{9DC47729-F1A5-4CB1-9DD7-A4A67D1FFD8A}" dt="2022-06-21T05:00:37.777" v="5149"/>
          <ac:spMkLst>
            <pc:docMk/>
            <pc:sldMk cId="437393073" sldId="439"/>
            <ac:spMk id="48" creationId="{A62825E4-EAFC-7FBC-F77A-E6518D3D7BC8}"/>
          </ac:spMkLst>
        </pc:spChg>
        <pc:spChg chg="mod">
          <ac:chgData name="張家榕 309704035" userId="957275c6-cbe0-40d3-a221-d93d2f58e167" providerId="ADAL" clId="{9DC47729-F1A5-4CB1-9DD7-A4A67D1FFD8A}" dt="2022-06-21T05:00:37.777" v="5149"/>
          <ac:spMkLst>
            <pc:docMk/>
            <pc:sldMk cId="437393073" sldId="439"/>
            <ac:spMk id="49" creationId="{462F1ACA-9E03-1E76-7A54-30B3278C2590}"/>
          </ac:spMkLst>
        </pc:spChg>
        <pc:spChg chg="mod">
          <ac:chgData name="張家榕 309704035" userId="957275c6-cbe0-40d3-a221-d93d2f58e167" providerId="ADAL" clId="{9DC47729-F1A5-4CB1-9DD7-A4A67D1FFD8A}" dt="2022-06-21T05:00:37.777" v="5149"/>
          <ac:spMkLst>
            <pc:docMk/>
            <pc:sldMk cId="437393073" sldId="439"/>
            <ac:spMk id="50" creationId="{3259C0FA-46E6-8180-3A42-70DDAFA94FE8}"/>
          </ac:spMkLst>
        </pc:spChg>
        <pc:spChg chg="mod">
          <ac:chgData name="張家榕 309704035" userId="957275c6-cbe0-40d3-a221-d93d2f58e167" providerId="ADAL" clId="{9DC47729-F1A5-4CB1-9DD7-A4A67D1FFD8A}" dt="2022-06-21T05:00:37.777" v="5149"/>
          <ac:spMkLst>
            <pc:docMk/>
            <pc:sldMk cId="437393073" sldId="439"/>
            <ac:spMk id="51" creationId="{17028D74-1A34-9790-90D9-B5B781712116}"/>
          </ac:spMkLst>
        </pc:spChg>
        <pc:spChg chg="mod">
          <ac:chgData name="張家榕 309704035" userId="957275c6-cbe0-40d3-a221-d93d2f58e167" providerId="ADAL" clId="{9DC47729-F1A5-4CB1-9DD7-A4A67D1FFD8A}" dt="2022-06-21T05:00:37.777" v="5149"/>
          <ac:spMkLst>
            <pc:docMk/>
            <pc:sldMk cId="437393073" sldId="439"/>
            <ac:spMk id="52" creationId="{F794C8D5-9799-D5A7-A4C9-EBC3F04791F7}"/>
          </ac:spMkLst>
        </pc:spChg>
        <pc:spChg chg="mod">
          <ac:chgData name="張家榕 309704035" userId="957275c6-cbe0-40d3-a221-d93d2f58e167" providerId="ADAL" clId="{9DC47729-F1A5-4CB1-9DD7-A4A67D1FFD8A}" dt="2022-06-21T05:00:37.777" v="5149"/>
          <ac:spMkLst>
            <pc:docMk/>
            <pc:sldMk cId="437393073" sldId="439"/>
            <ac:spMk id="53" creationId="{C3F2DD6C-373F-87FE-320C-114CB0E4C9A2}"/>
          </ac:spMkLst>
        </pc:spChg>
        <pc:spChg chg="mod">
          <ac:chgData name="張家榕 309704035" userId="957275c6-cbe0-40d3-a221-d93d2f58e167" providerId="ADAL" clId="{9DC47729-F1A5-4CB1-9DD7-A4A67D1FFD8A}" dt="2022-06-21T05:00:37.777" v="5149"/>
          <ac:spMkLst>
            <pc:docMk/>
            <pc:sldMk cId="437393073" sldId="439"/>
            <ac:spMk id="54" creationId="{7B7CB09B-EB5F-C083-864A-E78CAF996E18}"/>
          </ac:spMkLst>
        </pc:spChg>
        <pc:spChg chg="mod">
          <ac:chgData name="張家榕 309704035" userId="957275c6-cbe0-40d3-a221-d93d2f58e167" providerId="ADAL" clId="{9DC47729-F1A5-4CB1-9DD7-A4A67D1FFD8A}" dt="2022-06-21T05:00:37.777" v="5149"/>
          <ac:spMkLst>
            <pc:docMk/>
            <pc:sldMk cId="437393073" sldId="439"/>
            <ac:spMk id="55" creationId="{68172FAE-40C2-491A-BC02-7CA37D9F086A}"/>
          </ac:spMkLst>
        </pc:spChg>
        <pc:spChg chg="mod">
          <ac:chgData name="張家榕 309704035" userId="957275c6-cbe0-40d3-a221-d93d2f58e167" providerId="ADAL" clId="{9DC47729-F1A5-4CB1-9DD7-A4A67D1FFD8A}" dt="2022-06-21T05:00:37.777" v="5149"/>
          <ac:spMkLst>
            <pc:docMk/>
            <pc:sldMk cId="437393073" sldId="439"/>
            <ac:spMk id="56" creationId="{ECCB043D-D13E-C43E-08CF-E60580D1AD31}"/>
          </ac:spMkLst>
        </pc:spChg>
        <pc:spChg chg="mod">
          <ac:chgData name="張家榕 309704035" userId="957275c6-cbe0-40d3-a221-d93d2f58e167" providerId="ADAL" clId="{9DC47729-F1A5-4CB1-9DD7-A4A67D1FFD8A}" dt="2022-06-21T05:00:37.777" v="5149"/>
          <ac:spMkLst>
            <pc:docMk/>
            <pc:sldMk cId="437393073" sldId="439"/>
            <ac:spMk id="57" creationId="{6F092BCC-C2B1-4BFD-0191-C129DE078541}"/>
          </ac:spMkLst>
        </pc:spChg>
        <pc:spChg chg="mod">
          <ac:chgData name="張家榕 309704035" userId="957275c6-cbe0-40d3-a221-d93d2f58e167" providerId="ADAL" clId="{9DC47729-F1A5-4CB1-9DD7-A4A67D1FFD8A}" dt="2022-06-21T05:00:37.777" v="5149"/>
          <ac:spMkLst>
            <pc:docMk/>
            <pc:sldMk cId="437393073" sldId="439"/>
            <ac:spMk id="58" creationId="{EC048961-EED7-EC3F-01C7-0DE6154ED7A8}"/>
          </ac:spMkLst>
        </pc:spChg>
        <pc:spChg chg="mod">
          <ac:chgData name="張家榕 309704035" userId="957275c6-cbe0-40d3-a221-d93d2f58e167" providerId="ADAL" clId="{9DC47729-F1A5-4CB1-9DD7-A4A67D1FFD8A}" dt="2022-06-21T05:00:37.777" v="5149"/>
          <ac:spMkLst>
            <pc:docMk/>
            <pc:sldMk cId="437393073" sldId="439"/>
            <ac:spMk id="59" creationId="{5C0563DD-97A9-2A6E-1A6D-31F2A79D70E0}"/>
          </ac:spMkLst>
        </pc:spChg>
        <pc:spChg chg="mod">
          <ac:chgData name="張家榕 309704035" userId="957275c6-cbe0-40d3-a221-d93d2f58e167" providerId="ADAL" clId="{9DC47729-F1A5-4CB1-9DD7-A4A67D1FFD8A}" dt="2022-06-21T05:00:37.777" v="5149"/>
          <ac:spMkLst>
            <pc:docMk/>
            <pc:sldMk cId="437393073" sldId="439"/>
            <ac:spMk id="60" creationId="{8E45BF3E-A7A0-F11F-468E-35BEDF1D893F}"/>
          </ac:spMkLst>
        </pc:spChg>
        <pc:spChg chg="mod">
          <ac:chgData name="張家榕 309704035" userId="957275c6-cbe0-40d3-a221-d93d2f58e167" providerId="ADAL" clId="{9DC47729-F1A5-4CB1-9DD7-A4A67D1FFD8A}" dt="2022-06-21T05:00:37.777" v="5149"/>
          <ac:spMkLst>
            <pc:docMk/>
            <pc:sldMk cId="437393073" sldId="439"/>
            <ac:spMk id="61" creationId="{A986E206-D14E-1A27-EC60-CEA2C89A8892}"/>
          </ac:spMkLst>
        </pc:spChg>
        <pc:spChg chg="mod">
          <ac:chgData name="張家榕 309704035" userId="957275c6-cbe0-40d3-a221-d93d2f58e167" providerId="ADAL" clId="{9DC47729-F1A5-4CB1-9DD7-A4A67D1FFD8A}" dt="2022-06-21T05:00:37.777" v="5149"/>
          <ac:spMkLst>
            <pc:docMk/>
            <pc:sldMk cId="437393073" sldId="439"/>
            <ac:spMk id="62" creationId="{A6FB720E-5877-2B7D-D795-783E0254ED7E}"/>
          </ac:spMkLst>
        </pc:spChg>
        <pc:spChg chg="mod">
          <ac:chgData name="張家榕 309704035" userId="957275c6-cbe0-40d3-a221-d93d2f58e167" providerId="ADAL" clId="{9DC47729-F1A5-4CB1-9DD7-A4A67D1FFD8A}" dt="2022-06-21T05:00:37.777" v="5149"/>
          <ac:spMkLst>
            <pc:docMk/>
            <pc:sldMk cId="437393073" sldId="439"/>
            <ac:spMk id="63" creationId="{83A77B24-59CA-7543-C03F-5564EE775219}"/>
          </ac:spMkLst>
        </pc:spChg>
        <pc:spChg chg="mod">
          <ac:chgData name="張家榕 309704035" userId="957275c6-cbe0-40d3-a221-d93d2f58e167" providerId="ADAL" clId="{9DC47729-F1A5-4CB1-9DD7-A4A67D1FFD8A}" dt="2022-06-21T05:00:37.777" v="5149"/>
          <ac:spMkLst>
            <pc:docMk/>
            <pc:sldMk cId="437393073" sldId="439"/>
            <ac:spMk id="64" creationId="{C0F470F8-BE59-523E-8A5B-736A35B16D36}"/>
          </ac:spMkLst>
        </pc:spChg>
        <pc:spChg chg="mod">
          <ac:chgData name="張家榕 309704035" userId="957275c6-cbe0-40d3-a221-d93d2f58e167" providerId="ADAL" clId="{9DC47729-F1A5-4CB1-9DD7-A4A67D1FFD8A}" dt="2022-06-21T05:00:37.777" v="5149"/>
          <ac:spMkLst>
            <pc:docMk/>
            <pc:sldMk cId="437393073" sldId="439"/>
            <ac:spMk id="74" creationId="{2B1BADA5-7BDF-0A6D-07EE-9C8D3F5E88F6}"/>
          </ac:spMkLst>
        </pc:spChg>
        <pc:spChg chg="mod">
          <ac:chgData name="張家榕 309704035" userId="957275c6-cbe0-40d3-a221-d93d2f58e167" providerId="ADAL" clId="{9DC47729-F1A5-4CB1-9DD7-A4A67D1FFD8A}" dt="2022-06-21T05:00:37.777" v="5149"/>
          <ac:spMkLst>
            <pc:docMk/>
            <pc:sldMk cId="437393073" sldId="439"/>
            <ac:spMk id="75" creationId="{C42B53AD-DA84-2581-6F1B-2755DB977BE7}"/>
          </ac:spMkLst>
        </pc:spChg>
        <pc:spChg chg="mod">
          <ac:chgData name="張家榕 309704035" userId="957275c6-cbe0-40d3-a221-d93d2f58e167" providerId="ADAL" clId="{9DC47729-F1A5-4CB1-9DD7-A4A67D1FFD8A}" dt="2022-06-21T05:00:37.777" v="5149"/>
          <ac:spMkLst>
            <pc:docMk/>
            <pc:sldMk cId="437393073" sldId="439"/>
            <ac:spMk id="76" creationId="{7D4A6C6F-3788-0A84-5C59-75EF56B32BC5}"/>
          </ac:spMkLst>
        </pc:spChg>
        <pc:spChg chg="mod">
          <ac:chgData name="張家榕 309704035" userId="957275c6-cbe0-40d3-a221-d93d2f58e167" providerId="ADAL" clId="{9DC47729-F1A5-4CB1-9DD7-A4A67D1FFD8A}" dt="2022-06-21T05:00:37.777" v="5149"/>
          <ac:spMkLst>
            <pc:docMk/>
            <pc:sldMk cId="437393073" sldId="439"/>
            <ac:spMk id="77" creationId="{F6486F5B-4B23-F687-E059-A8D6C26A209F}"/>
          </ac:spMkLst>
        </pc:spChg>
        <pc:spChg chg="mod">
          <ac:chgData name="張家榕 309704035" userId="957275c6-cbe0-40d3-a221-d93d2f58e167" providerId="ADAL" clId="{9DC47729-F1A5-4CB1-9DD7-A4A67D1FFD8A}" dt="2022-06-21T05:00:37.777" v="5149"/>
          <ac:spMkLst>
            <pc:docMk/>
            <pc:sldMk cId="437393073" sldId="439"/>
            <ac:spMk id="78" creationId="{4BE3E783-92C5-9CD4-A324-F37551C27021}"/>
          </ac:spMkLst>
        </pc:spChg>
        <pc:spChg chg="mod">
          <ac:chgData name="張家榕 309704035" userId="957275c6-cbe0-40d3-a221-d93d2f58e167" providerId="ADAL" clId="{9DC47729-F1A5-4CB1-9DD7-A4A67D1FFD8A}" dt="2022-06-21T05:00:37.777" v="5149"/>
          <ac:spMkLst>
            <pc:docMk/>
            <pc:sldMk cId="437393073" sldId="439"/>
            <ac:spMk id="84" creationId="{B67CC390-C682-86D8-15FC-3289746579C4}"/>
          </ac:spMkLst>
        </pc:spChg>
        <pc:spChg chg="mod">
          <ac:chgData name="張家榕 309704035" userId="957275c6-cbe0-40d3-a221-d93d2f58e167" providerId="ADAL" clId="{9DC47729-F1A5-4CB1-9DD7-A4A67D1FFD8A}" dt="2022-06-21T05:00:37.777" v="5149"/>
          <ac:spMkLst>
            <pc:docMk/>
            <pc:sldMk cId="437393073" sldId="439"/>
            <ac:spMk id="85" creationId="{C2F8A759-F7F4-45AB-47C6-E405EAD3F2C7}"/>
          </ac:spMkLst>
        </pc:spChg>
        <pc:spChg chg="add mod">
          <ac:chgData name="張家榕 309704035" userId="957275c6-cbe0-40d3-a221-d93d2f58e167" providerId="ADAL" clId="{9DC47729-F1A5-4CB1-9DD7-A4A67D1FFD8A}" dt="2022-06-21T05:07:21.873" v="5162"/>
          <ac:spMkLst>
            <pc:docMk/>
            <pc:sldMk cId="437393073" sldId="439"/>
            <ac:spMk id="89" creationId="{0B8ADBB3-B569-45D8-AAEA-16394CEE81C4}"/>
          </ac:spMkLst>
        </pc:spChg>
        <pc:spChg chg="add mod">
          <ac:chgData name="張家榕 309704035" userId="957275c6-cbe0-40d3-a221-d93d2f58e167" providerId="ADAL" clId="{9DC47729-F1A5-4CB1-9DD7-A4A67D1FFD8A}" dt="2022-06-21T05:07:21.873" v="5162"/>
          <ac:spMkLst>
            <pc:docMk/>
            <pc:sldMk cId="437393073" sldId="439"/>
            <ac:spMk id="90" creationId="{5E9496AF-1CB8-4507-9F85-68832A82EC9A}"/>
          </ac:spMkLst>
        </pc:spChg>
        <pc:spChg chg="add mod">
          <ac:chgData name="張家榕 309704035" userId="957275c6-cbe0-40d3-a221-d93d2f58e167" providerId="ADAL" clId="{9DC47729-F1A5-4CB1-9DD7-A4A67D1FFD8A}" dt="2022-06-21T05:07:21.873" v="5162"/>
          <ac:spMkLst>
            <pc:docMk/>
            <pc:sldMk cId="437393073" sldId="439"/>
            <ac:spMk id="95" creationId="{CA4FAE6F-58C3-4134-B9CE-6BDE60C56158}"/>
          </ac:spMkLst>
        </pc:spChg>
        <pc:spChg chg="add mod">
          <ac:chgData name="張家榕 309704035" userId="957275c6-cbe0-40d3-a221-d93d2f58e167" providerId="ADAL" clId="{9DC47729-F1A5-4CB1-9DD7-A4A67D1FFD8A}" dt="2022-06-21T05:07:21.873" v="5162"/>
          <ac:spMkLst>
            <pc:docMk/>
            <pc:sldMk cId="437393073" sldId="439"/>
            <ac:spMk id="96" creationId="{085E6778-D5B3-4AC2-A617-0DDA6A10B7CC}"/>
          </ac:spMkLst>
        </pc:spChg>
        <pc:spChg chg="add mod">
          <ac:chgData name="張家榕 309704035" userId="957275c6-cbe0-40d3-a221-d93d2f58e167" providerId="ADAL" clId="{9DC47729-F1A5-4CB1-9DD7-A4A67D1FFD8A}" dt="2022-06-21T05:07:21.873" v="5162"/>
          <ac:spMkLst>
            <pc:docMk/>
            <pc:sldMk cId="437393073" sldId="439"/>
            <ac:spMk id="97" creationId="{37F1764B-96AD-4617-92A9-D1944429D86E}"/>
          </ac:spMkLst>
        </pc:spChg>
        <pc:spChg chg="add mod">
          <ac:chgData name="張家榕 309704035" userId="957275c6-cbe0-40d3-a221-d93d2f58e167" providerId="ADAL" clId="{9DC47729-F1A5-4CB1-9DD7-A4A67D1FFD8A}" dt="2022-06-21T05:07:21.873" v="5162"/>
          <ac:spMkLst>
            <pc:docMk/>
            <pc:sldMk cId="437393073" sldId="439"/>
            <ac:spMk id="98" creationId="{17A9B1F9-BE52-4058-8ACE-1F9C486353A2}"/>
          </ac:spMkLst>
        </pc:spChg>
        <pc:spChg chg="add mod">
          <ac:chgData name="張家榕 309704035" userId="957275c6-cbe0-40d3-a221-d93d2f58e167" providerId="ADAL" clId="{9DC47729-F1A5-4CB1-9DD7-A4A67D1FFD8A}" dt="2022-06-21T05:09:39.010" v="5215" actId="14100"/>
          <ac:spMkLst>
            <pc:docMk/>
            <pc:sldMk cId="437393073" sldId="439"/>
            <ac:spMk id="100" creationId="{633A7FDE-657D-3264-B980-A9F69D7FCCD7}"/>
          </ac:spMkLst>
        </pc:spChg>
        <pc:spChg chg="add mod">
          <ac:chgData name="張家榕 309704035" userId="957275c6-cbe0-40d3-a221-d93d2f58e167" providerId="ADAL" clId="{9DC47729-F1A5-4CB1-9DD7-A4A67D1FFD8A}" dt="2022-06-21T05:09:36.313" v="5214"/>
          <ac:spMkLst>
            <pc:docMk/>
            <pc:sldMk cId="437393073" sldId="439"/>
            <ac:spMk id="101" creationId="{515426E3-50E8-5D6E-C960-80F8A716D2A8}"/>
          </ac:spMkLst>
        </pc:spChg>
        <pc:grpChg chg="add del mod">
          <ac:chgData name="張家榕 309704035" userId="957275c6-cbe0-40d3-a221-d93d2f58e167" providerId="ADAL" clId="{9DC47729-F1A5-4CB1-9DD7-A4A67D1FFD8A}" dt="2022-06-21T05:00:48.271" v="5153" actId="478"/>
          <ac:grpSpMkLst>
            <pc:docMk/>
            <pc:sldMk cId="437393073" sldId="439"/>
            <ac:grpSpMk id="12" creationId="{BE2C75AC-5DE0-89AD-5A88-9849640415AD}"/>
          </ac:grpSpMkLst>
        </pc:grpChg>
        <pc:grpChg chg="mod">
          <ac:chgData name="張家榕 309704035" userId="957275c6-cbe0-40d3-a221-d93d2f58e167" providerId="ADAL" clId="{9DC47729-F1A5-4CB1-9DD7-A4A67D1FFD8A}" dt="2022-06-21T05:00:37.777" v="5149"/>
          <ac:grpSpMkLst>
            <pc:docMk/>
            <pc:sldMk cId="437393073" sldId="439"/>
            <ac:grpSpMk id="13" creationId="{8E0A832C-D4C9-8C8C-8864-5E3E8A2B91D4}"/>
          </ac:grpSpMkLst>
        </pc:grpChg>
        <pc:grpChg chg="add del mod">
          <ac:chgData name="張家榕 309704035" userId="957275c6-cbe0-40d3-a221-d93d2f58e167" providerId="ADAL" clId="{9DC47729-F1A5-4CB1-9DD7-A4A67D1FFD8A}" dt="2022-06-21T05:07:39.186" v="5165" actId="478"/>
          <ac:grpSpMkLst>
            <pc:docMk/>
            <pc:sldMk cId="437393073" sldId="439"/>
            <ac:grpSpMk id="88" creationId="{A264DCBC-A44F-9260-D549-C2B2663F290B}"/>
          </ac:grpSpMkLst>
        </pc:grpChg>
        <pc:picChg chg="add del mod">
          <ac:chgData name="張家榕 309704035" userId="957275c6-cbe0-40d3-a221-d93d2f58e167" providerId="ADAL" clId="{9DC47729-F1A5-4CB1-9DD7-A4A67D1FFD8A}" dt="2022-06-21T05:06:11.719" v="5157" actId="478"/>
          <ac:picMkLst>
            <pc:docMk/>
            <pc:sldMk cId="437393073" sldId="439"/>
            <ac:picMk id="8" creationId="{5DC31C0E-4E10-B5F2-A1EA-084D3CAAF7ED}"/>
          </ac:picMkLst>
        </pc:picChg>
        <pc:picChg chg="add mod">
          <ac:chgData name="張家榕 309704035" userId="957275c6-cbe0-40d3-a221-d93d2f58e167" providerId="ADAL" clId="{9DC47729-F1A5-4CB1-9DD7-A4A67D1FFD8A}" dt="2022-06-21T05:08:37.743" v="5180" actId="1076"/>
          <ac:picMkLst>
            <pc:docMk/>
            <pc:sldMk cId="437393073" sldId="439"/>
            <ac:picMk id="10" creationId="{9327A70A-E873-FA15-6564-F25B3AA762DD}"/>
          </ac:picMkLst>
        </pc:picChg>
        <pc:picChg chg="add mod">
          <ac:chgData name="張家榕 309704035" userId="957275c6-cbe0-40d3-a221-d93d2f58e167" providerId="ADAL" clId="{9DC47729-F1A5-4CB1-9DD7-A4A67D1FFD8A}" dt="2022-06-21T05:08:40.781" v="5182" actId="1076"/>
          <ac:picMkLst>
            <pc:docMk/>
            <pc:sldMk cId="437393073" sldId="439"/>
            <ac:picMk id="86" creationId="{0EA3B368-E16F-80E5-6ACB-8B96957313D4}"/>
          </ac:picMkLst>
        </pc:picChg>
        <pc:picChg chg="add mod">
          <ac:chgData name="張家榕 309704035" userId="957275c6-cbe0-40d3-a221-d93d2f58e167" providerId="ADAL" clId="{9DC47729-F1A5-4CB1-9DD7-A4A67D1FFD8A}" dt="2022-06-21T05:08:38.653" v="5181" actId="1076"/>
          <ac:picMkLst>
            <pc:docMk/>
            <pc:sldMk cId="437393073" sldId="439"/>
            <ac:picMk id="87" creationId="{5491778B-870A-7512-1737-413EA83FE804}"/>
          </ac:picMkLst>
        </pc:picChg>
        <pc:cxnChg chg="mod">
          <ac:chgData name="張家榕 309704035" userId="957275c6-cbe0-40d3-a221-d93d2f58e167" providerId="ADAL" clId="{9DC47729-F1A5-4CB1-9DD7-A4A67D1FFD8A}" dt="2022-06-21T05:00:37.777" v="5149"/>
          <ac:cxnSpMkLst>
            <pc:docMk/>
            <pc:sldMk cId="437393073" sldId="439"/>
            <ac:cxnSpMk id="14" creationId="{68B1D9A7-C086-F242-5405-625927659D63}"/>
          </ac:cxnSpMkLst>
        </pc:cxnChg>
        <pc:cxnChg chg="mod">
          <ac:chgData name="張家榕 309704035" userId="957275c6-cbe0-40d3-a221-d93d2f58e167" providerId="ADAL" clId="{9DC47729-F1A5-4CB1-9DD7-A4A67D1FFD8A}" dt="2022-06-21T05:00:37.777" v="5149"/>
          <ac:cxnSpMkLst>
            <pc:docMk/>
            <pc:sldMk cId="437393073" sldId="439"/>
            <ac:cxnSpMk id="30" creationId="{F37820D6-25D2-D678-1F22-CF6A281BB24E}"/>
          </ac:cxnSpMkLst>
        </pc:cxnChg>
        <pc:cxnChg chg="mod">
          <ac:chgData name="張家榕 309704035" userId="957275c6-cbe0-40d3-a221-d93d2f58e167" providerId="ADAL" clId="{9DC47729-F1A5-4CB1-9DD7-A4A67D1FFD8A}" dt="2022-06-21T05:00:37.777" v="5149"/>
          <ac:cxnSpMkLst>
            <pc:docMk/>
            <pc:sldMk cId="437393073" sldId="439"/>
            <ac:cxnSpMk id="31" creationId="{C072ADF6-E2C4-3958-5C92-CA790CBF6FE9}"/>
          </ac:cxnSpMkLst>
        </pc:cxnChg>
        <pc:cxnChg chg="mod">
          <ac:chgData name="張家榕 309704035" userId="957275c6-cbe0-40d3-a221-d93d2f58e167" providerId="ADAL" clId="{9DC47729-F1A5-4CB1-9DD7-A4A67D1FFD8A}" dt="2022-06-21T05:00:37.777" v="5149"/>
          <ac:cxnSpMkLst>
            <pc:docMk/>
            <pc:sldMk cId="437393073" sldId="439"/>
            <ac:cxnSpMk id="33" creationId="{93A0AC80-D765-AAC4-80F6-D4D4AF7F1997}"/>
          </ac:cxnSpMkLst>
        </pc:cxnChg>
        <pc:cxnChg chg="mod">
          <ac:chgData name="張家榕 309704035" userId="957275c6-cbe0-40d3-a221-d93d2f58e167" providerId="ADAL" clId="{9DC47729-F1A5-4CB1-9DD7-A4A67D1FFD8A}" dt="2022-06-21T05:00:37.777" v="5149"/>
          <ac:cxnSpMkLst>
            <pc:docMk/>
            <pc:sldMk cId="437393073" sldId="439"/>
            <ac:cxnSpMk id="34" creationId="{C5F73A9B-DF3A-4ADA-5401-242A0FC108B9}"/>
          </ac:cxnSpMkLst>
        </pc:cxnChg>
        <pc:cxnChg chg="mod">
          <ac:chgData name="張家榕 309704035" userId="957275c6-cbe0-40d3-a221-d93d2f58e167" providerId="ADAL" clId="{9DC47729-F1A5-4CB1-9DD7-A4A67D1FFD8A}" dt="2022-06-21T05:00:37.777" v="5149"/>
          <ac:cxnSpMkLst>
            <pc:docMk/>
            <pc:sldMk cId="437393073" sldId="439"/>
            <ac:cxnSpMk id="35" creationId="{283609D4-8123-47C2-99BE-AF6F3192FF1B}"/>
          </ac:cxnSpMkLst>
        </pc:cxnChg>
        <pc:cxnChg chg="mod">
          <ac:chgData name="張家榕 309704035" userId="957275c6-cbe0-40d3-a221-d93d2f58e167" providerId="ADAL" clId="{9DC47729-F1A5-4CB1-9DD7-A4A67D1FFD8A}" dt="2022-06-21T05:00:37.777" v="5149"/>
          <ac:cxnSpMkLst>
            <pc:docMk/>
            <pc:sldMk cId="437393073" sldId="439"/>
            <ac:cxnSpMk id="36" creationId="{9001CDBE-6595-ADBE-AE84-83709D78993D}"/>
          </ac:cxnSpMkLst>
        </pc:cxnChg>
        <pc:cxnChg chg="mod">
          <ac:chgData name="張家榕 309704035" userId="957275c6-cbe0-40d3-a221-d93d2f58e167" providerId="ADAL" clId="{9DC47729-F1A5-4CB1-9DD7-A4A67D1FFD8A}" dt="2022-06-21T05:00:37.777" v="5149"/>
          <ac:cxnSpMkLst>
            <pc:docMk/>
            <pc:sldMk cId="437393073" sldId="439"/>
            <ac:cxnSpMk id="37" creationId="{B8F9E52D-E7FD-047E-C369-746CA3CC55A3}"/>
          </ac:cxnSpMkLst>
        </pc:cxnChg>
        <pc:cxnChg chg="mod">
          <ac:chgData name="張家榕 309704035" userId="957275c6-cbe0-40d3-a221-d93d2f58e167" providerId="ADAL" clId="{9DC47729-F1A5-4CB1-9DD7-A4A67D1FFD8A}" dt="2022-06-21T05:00:37.777" v="5149"/>
          <ac:cxnSpMkLst>
            <pc:docMk/>
            <pc:sldMk cId="437393073" sldId="439"/>
            <ac:cxnSpMk id="38" creationId="{28360932-BBA3-2B2D-0928-3A2030604D2F}"/>
          </ac:cxnSpMkLst>
        </pc:cxnChg>
        <pc:cxnChg chg="mod">
          <ac:chgData name="張家榕 309704035" userId="957275c6-cbe0-40d3-a221-d93d2f58e167" providerId="ADAL" clId="{9DC47729-F1A5-4CB1-9DD7-A4A67D1FFD8A}" dt="2022-06-21T05:00:37.777" v="5149"/>
          <ac:cxnSpMkLst>
            <pc:docMk/>
            <pc:sldMk cId="437393073" sldId="439"/>
            <ac:cxnSpMk id="39" creationId="{A4D12A55-9DE5-536A-C683-A950837D01A9}"/>
          </ac:cxnSpMkLst>
        </pc:cxnChg>
        <pc:cxnChg chg="mod">
          <ac:chgData name="張家榕 309704035" userId="957275c6-cbe0-40d3-a221-d93d2f58e167" providerId="ADAL" clId="{9DC47729-F1A5-4CB1-9DD7-A4A67D1FFD8A}" dt="2022-06-21T05:00:37.777" v="5149"/>
          <ac:cxnSpMkLst>
            <pc:docMk/>
            <pc:sldMk cId="437393073" sldId="439"/>
            <ac:cxnSpMk id="40" creationId="{00DAE797-1BE1-4899-C8E1-E6CEEF2FC1A1}"/>
          </ac:cxnSpMkLst>
        </pc:cxnChg>
        <pc:cxnChg chg="mod">
          <ac:chgData name="張家榕 309704035" userId="957275c6-cbe0-40d3-a221-d93d2f58e167" providerId="ADAL" clId="{9DC47729-F1A5-4CB1-9DD7-A4A67D1FFD8A}" dt="2022-06-21T05:00:37.777" v="5149"/>
          <ac:cxnSpMkLst>
            <pc:docMk/>
            <pc:sldMk cId="437393073" sldId="439"/>
            <ac:cxnSpMk id="41" creationId="{87EBDC86-D520-87CA-720C-5E511CADE9D8}"/>
          </ac:cxnSpMkLst>
        </pc:cxnChg>
        <pc:cxnChg chg="mod">
          <ac:chgData name="張家榕 309704035" userId="957275c6-cbe0-40d3-a221-d93d2f58e167" providerId="ADAL" clId="{9DC47729-F1A5-4CB1-9DD7-A4A67D1FFD8A}" dt="2022-06-21T05:00:37.777" v="5149"/>
          <ac:cxnSpMkLst>
            <pc:docMk/>
            <pc:sldMk cId="437393073" sldId="439"/>
            <ac:cxnSpMk id="42" creationId="{0B4DF681-C6D1-E868-1B2D-F613FDEBCECA}"/>
          </ac:cxnSpMkLst>
        </pc:cxnChg>
        <pc:cxnChg chg="mod">
          <ac:chgData name="張家榕 309704035" userId="957275c6-cbe0-40d3-a221-d93d2f58e167" providerId="ADAL" clId="{9DC47729-F1A5-4CB1-9DD7-A4A67D1FFD8A}" dt="2022-06-21T05:00:37.777" v="5149"/>
          <ac:cxnSpMkLst>
            <pc:docMk/>
            <pc:sldMk cId="437393073" sldId="439"/>
            <ac:cxnSpMk id="43" creationId="{E4B2EAB9-BD7D-9E8B-B785-E26C66CB4F10}"/>
          </ac:cxnSpMkLst>
        </pc:cxnChg>
        <pc:cxnChg chg="mod">
          <ac:chgData name="張家榕 309704035" userId="957275c6-cbe0-40d3-a221-d93d2f58e167" providerId="ADAL" clId="{9DC47729-F1A5-4CB1-9DD7-A4A67D1FFD8A}" dt="2022-06-21T05:00:37.777" v="5149"/>
          <ac:cxnSpMkLst>
            <pc:docMk/>
            <pc:sldMk cId="437393073" sldId="439"/>
            <ac:cxnSpMk id="44" creationId="{A0E782FE-8F3F-42CD-0382-38EDCCAF2180}"/>
          </ac:cxnSpMkLst>
        </pc:cxnChg>
        <pc:cxnChg chg="mod">
          <ac:chgData name="張家榕 309704035" userId="957275c6-cbe0-40d3-a221-d93d2f58e167" providerId="ADAL" clId="{9DC47729-F1A5-4CB1-9DD7-A4A67D1FFD8A}" dt="2022-06-21T05:00:37.777" v="5149"/>
          <ac:cxnSpMkLst>
            <pc:docMk/>
            <pc:sldMk cId="437393073" sldId="439"/>
            <ac:cxnSpMk id="45" creationId="{87D05CF9-8970-1BA9-491C-9D58A7F33F84}"/>
          </ac:cxnSpMkLst>
        </pc:cxnChg>
        <pc:cxnChg chg="mod">
          <ac:chgData name="張家榕 309704035" userId="957275c6-cbe0-40d3-a221-d93d2f58e167" providerId="ADAL" clId="{9DC47729-F1A5-4CB1-9DD7-A4A67D1FFD8A}" dt="2022-06-21T05:00:37.777" v="5149"/>
          <ac:cxnSpMkLst>
            <pc:docMk/>
            <pc:sldMk cId="437393073" sldId="439"/>
            <ac:cxnSpMk id="65" creationId="{E7C4510D-A3A1-11EB-E0A1-090D4E332CBE}"/>
          </ac:cxnSpMkLst>
        </pc:cxnChg>
        <pc:cxnChg chg="mod">
          <ac:chgData name="張家榕 309704035" userId="957275c6-cbe0-40d3-a221-d93d2f58e167" providerId="ADAL" clId="{9DC47729-F1A5-4CB1-9DD7-A4A67D1FFD8A}" dt="2022-06-21T05:00:37.777" v="5149"/>
          <ac:cxnSpMkLst>
            <pc:docMk/>
            <pc:sldMk cId="437393073" sldId="439"/>
            <ac:cxnSpMk id="66" creationId="{D534F05F-4EDD-A507-C6A2-697B49A241ED}"/>
          </ac:cxnSpMkLst>
        </pc:cxnChg>
        <pc:cxnChg chg="mod">
          <ac:chgData name="張家榕 309704035" userId="957275c6-cbe0-40d3-a221-d93d2f58e167" providerId="ADAL" clId="{9DC47729-F1A5-4CB1-9DD7-A4A67D1FFD8A}" dt="2022-06-21T05:00:37.777" v="5149"/>
          <ac:cxnSpMkLst>
            <pc:docMk/>
            <pc:sldMk cId="437393073" sldId="439"/>
            <ac:cxnSpMk id="67" creationId="{9F824F6A-A10F-5F53-3A0A-37D9BB8B37D7}"/>
          </ac:cxnSpMkLst>
        </pc:cxnChg>
        <pc:cxnChg chg="mod">
          <ac:chgData name="張家榕 309704035" userId="957275c6-cbe0-40d3-a221-d93d2f58e167" providerId="ADAL" clId="{9DC47729-F1A5-4CB1-9DD7-A4A67D1FFD8A}" dt="2022-06-21T05:00:37.777" v="5149"/>
          <ac:cxnSpMkLst>
            <pc:docMk/>
            <pc:sldMk cId="437393073" sldId="439"/>
            <ac:cxnSpMk id="68" creationId="{FD022741-4D12-8955-FB5D-C1B07DAA6056}"/>
          </ac:cxnSpMkLst>
        </pc:cxnChg>
        <pc:cxnChg chg="mod">
          <ac:chgData name="張家榕 309704035" userId="957275c6-cbe0-40d3-a221-d93d2f58e167" providerId="ADAL" clId="{9DC47729-F1A5-4CB1-9DD7-A4A67D1FFD8A}" dt="2022-06-21T05:00:37.777" v="5149"/>
          <ac:cxnSpMkLst>
            <pc:docMk/>
            <pc:sldMk cId="437393073" sldId="439"/>
            <ac:cxnSpMk id="69" creationId="{BD32C254-6854-1124-E9FD-57F32209E2C2}"/>
          </ac:cxnSpMkLst>
        </pc:cxnChg>
        <pc:cxnChg chg="mod">
          <ac:chgData name="張家榕 309704035" userId="957275c6-cbe0-40d3-a221-d93d2f58e167" providerId="ADAL" clId="{9DC47729-F1A5-4CB1-9DD7-A4A67D1FFD8A}" dt="2022-06-21T05:00:37.777" v="5149"/>
          <ac:cxnSpMkLst>
            <pc:docMk/>
            <pc:sldMk cId="437393073" sldId="439"/>
            <ac:cxnSpMk id="70" creationId="{77C047C1-21B3-571C-E43D-830FB7D5C3F2}"/>
          </ac:cxnSpMkLst>
        </pc:cxnChg>
        <pc:cxnChg chg="mod">
          <ac:chgData name="張家榕 309704035" userId="957275c6-cbe0-40d3-a221-d93d2f58e167" providerId="ADAL" clId="{9DC47729-F1A5-4CB1-9DD7-A4A67D1FFD8A}" dt="2022-06-21T05:00:37.777" v="5149"/>
          <ac:cxnSpMkLst>
            <pc:docMk/>
            <pc:sldMk cId="437393073" sldId="439"/>
            <ac:cxnSpMk id="71" creationId="{5849FD8B-5538-91A5-1D35-FE65DDE02DE7}"/>
          </ac:cxnSpMkLst>
        </pc:cxnChg>
        <pc:cxnChg chg="mod">
          <ac:chgData name="張家榕 309704035" userId="957275c6-cbe0-40d3-a221-d93d2f58e167" providerId="ADAL" clId="{9DC47729-F1A5-4CB1-9DD7-A4A67D1FFD8A}" dt="2022-06-21T05:00:37.777" v="5149"/>
          <ac:cxnSpMkLst>
            <pc:docMk/>
            <pc:sldMk cId="437393073" sldId="439"/>
            <ac:cxnSpMk id="72" creationId="{57BA81C1-B9E6-4B6C-3BDB-7F73FE7069A6}"/>
          </ac:cxnSpMkLst>
        </pc:cxnChg>
        <pc:cxnChg chg="mod">
          <ac:chgData name="張家榕 309704035" userId="957275c6-cbe0-40d3-a221-d93d2f58e167" providerId="ADAL" clId="{9DC47729-F1A5-4CB1-9DD7-A4A67D1FFD8A}" dt="2022-06-21T05:00:37.777" v="5149"/>
          <ac:cxnSpMkLst>
            <pc:docMk/>
            <pc:sldMk cId="437393073" sldId="439"/>
            <ac:cxnSpMk id="73" creationId="{FA20F515-A044-5E0E-0744-6C601EBB68A0}"/>
          </ac:cxnSpMkLst>
        </pc:cxnChg>
        <pc:cxnChg chg="mod">
          <ac:chgData name="張家榕 309704035" userId="957275c6-cbe0-40d3-a221-d93d2f58e167" providerId="ADAL" clId="{9DC47729-F1A5-4CB1-9DD7-A4A67D1FFD8A}" dt="2022-06-21T05:00:37.777" v="5149"/>
          <ac:cxnSpMkLst>
            <pc:docMk/>
            <pc:sldMk cId="437393073" sldId="439"/>
            <ac:cxnSpMk id="79" creationId="{8859B904-D0DA-DF57-24A8-6054E47393B9}"/>
          </ac:cxnSpMkLst>
        </pc:cxnChg>
        <pc:cxnChg chg="mod">
          <ac:chgData name="張家榕 309704035" userId="957275c6-cbe0-40d3-a221-d93d2f58e167" providerId="ADAL" clId="{9DC47729-F1A5-4CB1-9DD7-A4A67D1FFD8A}" dt="2022-06-21T05:00:37.777" v="5149"/>
          <ac:cxnSpMkLst>
            <pc:docMk/>
            <pc:sldMk cId="437393073" sldId="439"/>
            <ac:cxnSpMk id="80" creationId="{283569D8-7863-B11F-7B3B-BDEC7AD4443B}"/>
          </ac:cxnSpMkLst>
        </pc:cxnChg>
        <pc:cxnChg chg="mod">
          <ac:chgData name="張家榕 309704035" userId="957275c6-cbe0-40d3-a221-d93d2f58e167" providerId="ADAL" clId="{9DC47729-F1A5-4CB1-9DD7-A4A67D1FFD8A}" dt="2022-06-21T05:00:37.777" v="5149"/>
          <ac:cxnSpMkLst>
            <pc:docMk/>
            <pc:sldMk cId="437393073" sldId="439"/>
            <ac:cxnSpMk id="81" creationId="{FD478533-6559-A317-9F79-45C41AC29A9B}"/>
          </ac:cxnSpMkLst>
        </pc:cxnChg>
        <pc:cxnChg chg="mod">
          <ac:chgData name="張家榕 309704035" userId="957275c6-cbe0-40d3-a221-d93d2f58e167" providerId="ADAL" clId="{9DC47729-F1A5-4CB1-9DD7-A4A67D1FFD8A}" dt="2022-06-21T05:00:37.777" v="5149"/>
          <ac:cxnSpMkLst>
            <pc:docMk/>
            <pc:sldMk cId="437393073" sldId="439"/>
            <ac:cxnSpMk id="82" creationId="{2F5F6C51-425D-2722-D43E-4D949A0B3ED9}"/>
          </ac:cxnSpMkLst>
        </pc:cxnChg>
        <pc:cxnChg chg="mod">
          <ac:chgData name="張家榕 309704035" userId="957275c6-cbe0-40d3-a221-d93d2f58e167" providerId="ADAL" clId="{9DC47729-F1A5-4CB1-9DD7-A4A67D1FFD8A}" dt="2022-06-21T05:00:37.777" v="5149"/>
          <ac:cxnSpMkLst>
            <pc:docMk/>
            <pc:sldMk cId="437393073" sldId="439"/>
            <ac:cxnSpMk id="83" creationId="{B01ACB31-140E-1339-6588-08AE1F9BE602}"/>
          </ac:cxnSpMkLst>
        </pc:cxnChg>
        <pc:cxnChg chg="add mod">
          <ac:chgData name="張家榕 309704035" userId="957275c6-cbe0-40d3-a221-d93d2f58e167" providerId="ADAL" clId="{9DC47729-F1A5-4CB1-9DD7-A4A67D1FFD8A}" dt="2022-06-21T05:07:39.186" v="5165" actId="478"/>
          <ac:cxnSpMkLst>
            <pc:docMk/>
            <pc:sldMk cId="437393073" sldId="439"/>
            <ac:cxnSpMk id="91" creationId="{523426E0-53FF-409E-9B30-9995F87B52B4}"/>
          </ac:cxnSpMkLst>
        </pc:cxnChg>
        <pc:cxnChg chg="add mod">
          <ac:chgData name="張家榕 309704035" userId="957275c6-cbe0-40d3-a221-d93d2f58e167" providerId="ADAL" clId="{9DC47729-F1A5-4CB1-9DD7-A4A67D1FFD8A}" dt="2022-06-21T05:07:21.873" v="5162"/>
          <ac:cxnSpMkLst>
            <pc:docMk/>
            <pc:sldMk cId="437393073" sldId="439"/>
            <ac:cxnSpMk id="92" creationId="{E13540FB-E3CC-4100-BAA4-BEFF152775AB}"/>
          </ac:cxnSpMkLst>
        </pc:cxnChg>
        <pc:cxnChg chg="add mod">
          <ac:chgData name="張家榕 309704035" userId="957275c6-cbe0-40d3-a221-d93d2f58e167" providerId="ADAL" clId="{9DC47729-F1A5-4CB1-9DD7-A4A67D1FFD8A}" dt="2022-06-21T05:07:39.186" v="5165" actId="478"/>
          <ac:cxnSpMkLst>
            <pc:docMk/>
            <pc:sldMk cId="437393073" sldId="439"/>
            <ac:cxnSpMk id="93" creationId="{660C7F2C-DC7C-4EBA-BA36-1D017F9CD315}"/>
          </ac:cxnSpMkLst>
        </pc:cxnChg>
        <pc:cxnChg chg="add mod">
          <ac:chgData name="張家榕 309704035" userId="957275c6-cbe0-40d3-a221-d93d2f58e167" providerId="ADAL" clId="{9DC47729-F1A5-4CB1-9DD7-A4A67D1FFD8A}" dt="2022-06-21T05:07:21.873" v="5162"/>
          <ac:cxnSpMkLst>
            <pc:docMk/>
            <pc:sldMk cId="437393073" sldId="439"/>
            <ac:cxnSpMk id="94" creationId="{AD3AC2FC-7592-4E0C-923B-39B7B1406B6A}"/>
          </ac:cxnSpMkLst>
        </pc:cxnChg>
      </pc:sldChg>
      <pc:sldChg chg="modNotesTx">
        <pc:chgData name="張家榕 309704035" userId="957275c6-cbe0-40d3-a221-d93d2f58e167" providerId="ADAL" clId="{9DC47729-F1A5-4CB1-9DD7-A4A67D1FFD8A}" dt="2022-06-21T14:02:28.515" v="8605" actId="20577"/>
        <pc:sldMkLst>
          <pc:docMk/>
          <pc:sldMk cId="478638379" sldId="440"/>
        </pc:sldMkLst>
      </pc:sldChg>
      <pc:sldChg chg="add del">
        <pc:chgData name="張家榕 309704035" userId="957275c6-cbe0-40d3-a221-d93d2f58e167" providerId="ADAL" clId="{9DC47729-F1A5-4CB1-9DD7-A4A67D1FFD8A}" dt="2022-06-21T12:53:51.963" v="8553" actId="47"/>
        <pc:sldMkLst>
          <pc:docMk/>
          <pc:sldMk cId="2480145318" sldId="441"/>
        </pc:sldMkLst>
      </pc:sldChg>
      <pc:sldChg chg="del mod ord modShow">
        <pc:chgData name="張家榕 309704035" userId="957275c6-cbe0-40d3-a221-d93d2f58e167" providerId="ADAL" clId="{9DC47729-F1A5-4CB1-9DD7-A4A67D1FFD8A}" dt="2022-06-21T12:53:32.563" v="8550" actId="2696"/>
        <pc:sldMkLst>
          <pc:docMk/>
          <pc:sldMk cId="3435115843" sldId="441"/>
        </pc:sldMkLst>
      </pc:sldChg>
      <pc:sldChg chg="addSp delSp modSp del mod ord modShow">
        <pc:chgData name="張家榕 309704035" userId="957275c6-cbe0-40d3-a221-d93d2f58e167" providerId="ADAL" clId="{9DC47729-F1A5-4CB1-9DD7-A4A67D1FFD8A}" dt="2022-06-21T12:52:48.947" v="8544" actId="2696"/>
        <pc:sldMkLst>
          <pc:docMk/>
          <pc:sldMk cId="1074499969" sldId="442"/>
        </pc:sldMkLst>
        <pc:spChg chg="del">
          <ac:chgData name="張家榕 309704035" userId="957275c6-cbe0-40d3-a221-d93d2f58e167" providerId="ADAL" clId="{9DC47729-F1A5-4CB1-9DD7-A4A67D1FFD8A}" dt="2022-06-13T06:15:56.216" v="416" actId="478"/>
          <ac:spMkLst>
            <pc:docMk/>
            <pc:sldMk cId="1074499969" sldId="442"/>
            <ac:spMk id="3" creationId="{6A5C07BB-4C29-4181-ABED-610B70C45F1C}"/>
          </ac:spMkLst>
        </pc:spChg>
        <pc:spChg chg="del">
          <ac:chgData name="張家榕 309704035" userId="957275c6-cbe0-40d3-a221-d93d2f58e167" providerId="ADAL" clId="{9DC47729-F1A5-4CB1-9DD7-A4A67D1FFD8A}" dt="2022-06-13T06:15:58.217" v="417" actId="478"/>
          <ac:spMkLst>
            <pc:docMk/>
            <pc:sldMk cId="1074499969" sldId="442"/>
            <ac:spMk id="5" creationId="{2528ED3F-E561-4D8F-BA86-EE7883366FA6}"/>
          </ac:spMkLst>
        </pc:spChg>
        <pc:spChg chg="del">
          <ac:chgData name="張家榕 309704035" userId="957275c6-cbe0-40d3-a221-d93d2f58e167" providerId="ADAL" clId="{9DC47729-F1A5-4CB1-9DD7-A4A67D1FFD8A}" dt="2022-06-13T06:15:42.044" v="413" actId="478"/>
          <ac:spMkLst>
            <pc:docMk/>
            <pc:sldMk cId="1074499969" sldId="442"/>
            <ac:spMk id="6" creationId="{6913F968-9659-4C9B-A3C6-FFB135569F2F}"/>
          </ac:spMkLst>
        </pc:spChg>
        <pc:spChg chg="add mod">
          <ac:chgData name="張家榕 309704035" userId="957275c6-cbe0-40d3-a221-d93d2f58e167" providerId="ADAL" clId="{9DC47729-F1A5-4CB1-9DD7-A4A67D1FFD8A}" dt="2022-06-13T06:15:48.136" v="415"/>
          <ac:spMkLst>
            <pc:docMk/>
            <pc:sldMk cId="1074499969" sldId="442"/>
            <ac:spMk id="10" creationId="{7D7BA9B6-544C-1EB2-C5E8-4A982F75D24E}"/>
          </ac:spMkLst>
        </pc:spChg>
        <pc:spChg chg="add mod">
          <ac:chgData name="張家榕 309704035" userId="957275c6-cbe0-40d3-a221-d93d2f58e167" providerId="ADAL" clId="{9DC47729-F1A5-4CB1-9DD7-A4A67D1FFD8A}" dt="2022-06-13T06:16:04.965" v="418"/>
          <ac:spMkLst>
            <pc:docMk/>
            <pc:sldMk cId="1074499969" sldId="442"/>
            <ac:spMk id="11" creationId="{26D3FC95-177E-BF08-E756-AF2241E9E472}"/>
          </ac:spMkLst>
        </pc:spChg>
        <pc:spChg chg="add mod">
          <ac:chgData name="張家榕 309704035" userId="957275c6-cbe0-40d3-a221-d93d2f58e167" providerId="ADAL" clId="{9DC47729-F1A5-4CB1-9DD7-A4A67D1FFD8A}" dt="2022-06-16T12:46:10.564" v="4860"/>
          <ac:spMkLst>
            <pc:docMk/>
            <pc:sldMk cId="1074499969" sldId="442"/>
            <ac:spMk id="12" creationId="{D3C1BB4D-A99D-815B-90E2-6CED7444E2EB}"/>
          </ac:spMkLst>
        </pc:spChg>
        <pc:spChg chg="add mod">
          <ac:chgData name="張家榕 309704035" userId="957275c6-cbe0-40d3-a221-d93d2f58e167" providerId="ADAL" clId="{9DC47729-F1A5-4CB1-9DD7-A4A67D1FFD8A}" dt="2022-06-13T07:06:12.025" v="677" actId="20577"/>
          <ac:spMkLst>
            <pc:docMk/>
            <pc:sldMk cId="1074499969" sldId="442"/>
            <ac:spMk id="13" creationId="{5F50B816-22B7-7F11-4195-08EC9B74BA4E}"/>
          </ac:spMkLst>
        </pc:spChg>
        <pc:graphicFrameChg chg="mod modGraphic">
          <ac:chgData name="張家榕 309704035" userId="957275c6-cbe0-40d3-a221-d93d2f58e167" providerId="ADAL" clId="{9DC47729-F1A5-4CB1-9DD7-A4A67D1FFD8A}" dt="2022-06-13T06:56:55.086" v="489" actId="20577"/>
          <ac:graphicFrameMkLst>
            <pc:docMk/>
            <pc:sldMk cId="1074499969" sldId="442"/>
            <ac:graphicFrameMk id="8" creationId="{FE883E01-D5AB-4A96-BAD3-D032B1397F4F}"/>
          </ac:graphicFrameMkLst>
        </pc:graphicFrameChg>
      </pc:sldChg>
      <pc:sldChg chg="add">
        <pc:chgData name="張家榕 309704035" userId="957275c6-cbe0-40d3-a221-d93d2f58e167" providerId="ADAL" clId="{9DC47729-F1A5-4CB1-9DD7-A4A67D1FFD8A}" dt="2022-06-21T12:52:51.667" v="8545"/>
        <pc:sldMkLst>
          <pc:docMk/>
          <pc:sldMk cId="3880914050" sldId="442"/>
        </pc:sldMkLst>
      </pc:sldChg>
      <pc:sldChg chg="modSp del mod">
        <pc:chgData name="張家榕 309704035" userId="957275c6-cbe0-40d3-a221-d93d2f58e167" providerId="ADAL" clId="{9DC47729-F1A5-4CB1-9DD7-A4A67D1FFD8A}" dt="2022-06-21T06:46:21.325" v="6068" actId="47"/>
        <pc:sldMkLst>
          <pc:docMk/>
          <pc:sldMk cId="2556785712" sldId="443"/>
        </pc:sldMkLst>
        <pc:picChg chg="mod">
          <ac:chgData name="張家榕 309704035" userId="957275c6-cbe0-40d3-a221-d93d2f58e167" providerId="ADAL" clId="{9DC47729-F1A5-4CB1-9DD7-A4A67D1FFD8A}" dt="2022-06-12T07:25:26.046" v="320" actId="1076"/>
          <ac:picMkLst>
            <pc:docMk/>
            <pc:sldMk cId="2556785712" sldId="443"/>
            <ac:picMk id="17" creationId="{1A2981BE-CC9F-4788-A0CF-644B79FEFAB6}"/>
          </ac:picMkLst>
        </pc:picChg>
        <pc:picChg chg="mod">
          <ac:chgData name="張家榕 309704035" userId="957275c6-cbe0-40d3-a221-d93d2f58e167" providerId="ADAL" clId="{9DC47729-F1A5-4CB1-9DD7-A4A67D1FFD8A}" dt="2022-06-12T07:25:26.046" v="320" actId="1076"/>
          <ac:picMkLst>
            <pc:docMk/>
            <pc:sldMk cId="2556785712" sldId="443"/>
            <ac:picMk id="18" creationId="{0343BBCB-B720-4D3A-A4A7-BCCCDD156827}"/>
          </ac:picMkLst>
        </pc:picChg>
      </pc:sldChg>
      <pc:sldChg chg="modSp del mod">
        <pc:chgData name="張家榕 309704035" userId="957275c6-cbe0-40d3-a221-d93d2f58e167" providerId="ADAL" clId="{9DC47729-F1A5-4CB1-9DD7-A4A67D1FFD8A}" dt="2022-06-21T06:46:33.195" v="6072" actId="47"/>
        <pc:sldMkLst>
          <pc:docMk/>
          <pc:sldMk cId="1210155874" sldId="444"/>
        </pc:sldMkLst>
        <pc:picChg chg="mod">
          <ac:chgData name="張家榕 309704035" userId="957275c6-cbe0-40d3-a221-d93d2f58e167" providerId="ADAL" clId="{9DC47729-F1A5-4CB1-9DD7-A4A67D1FFD8A}" dt="2022-06-12T07:25:30.167" v="321" actId="1076"/>
          <ac:picMkLst>
            <pc:docMk/>
            <pc:sldMk cId="1210155874" sldId="444"/>
            <ac:picMk id="12" creationId="{D4A0DEE3-B942-4D59-A28A-9ED67887840B}"/>
          </ac:picMkLst>
        </pc:picChg>
        <pc:picChg chg="mod">
          <ac:chgData name="張家榕 309704035" userId="957275c6-cbe0-40d3-a221-d93d2f58e167" providerId="ADAL" clId="{9DC47729-F1A5-4CB1-9DD7-A4A67D1FFD8A}" dt="2022-06-12T07:25:30.167" v="321" actId="1076"/>
          <ac:picMkLst>
            <pc:docMk/>
            <pc:sldMk cId="1210155874" sldId="444"/>
            <ac:picMk id="19" creationId="{610A2757-5B8E-4ADA-AB92-8A6EB8F7B977}"/>
          </ac:picMkLst>
        </pc:picChg>
      </pc:sldChg>
      <pc:sldChg chg="del">
        <pc:chgData name="張家榕 309704035" userId="957275c6-cbe0-40d3-a221-d93d2f58e167" providerId="ADAL" clId="{9DC47729-F1A5-4CB1-9DD7-A4A67D1FFD8A}" dt="2022-06-21T06:45:54.763" v="6061" actId="47"/>
        <pc:sldMkLst>
          <pc:docMk/>
          <pc:sldMk cId="3260744301" sldId="445"/>
        </pc:sldMkLst>
      </pc:sldChg>
      <pc:sldChg chg="addSp modSp add mod">
        <pc:chgData name="張家榕 309704035" userId="957275c6-cbe0-40d3-a221-d93d2f58e167" providerId="ADAL" clId="{9DC47729-F1A5-4CB1-9DD7-A4A67D1FFD8A}" dt="2022-06-16T12:45:47.866" v="4856" actId="20577"/>
        <pc:sldMkLst>
          <pc:docMk/>
          <pc:sldMk cId="3129932354" sldId="446"/>
        </pc:sldMkLst>
        <pc:spChg chg="add mod">
          <ac:chgData name="張家榕 309704035" userId="957275c6-cbe0-40d3-a221-d93d2f58e167" providerId="ADAL" clId="{9DC47729-F1A5-4CB1-9DD7-A4A67D1FFD8A}" dt="2022-06-12T07:17:50.811" v="242" actId="1076"/>
          <ac:spMkLst>
            <pc:docMk/>
            <pc:sldMk cId="3129932354" sldId="446"/>
            <ac:spMk id="5" creationId="{DC16992B-2BC6-4D36-E72A-E4F8F911EF0F}"/>
          </ac:spMkLst>
        </pc:spChg>
        <pc:spChg chg="mod">
          <ac:chgData name="張家榕 309704035" userId="957275c6-cbe0-40d3-a221-d93d2f58e167" providerId="ADAL" clId="{9DC47729-F1A5-4CB1-9DD7-A4A67D1FFD8A}" dt="2022-06-16T12:30:09.341" v="4760" actId="20577"/>
          <ac:spMkLst>
            <pc:docMk/>
            <pc:sldMk cId="3129932354" sldId="446"/>
            <ac:spMk id="6" creationId="{93A6161C-CC9F-49BC-BDA3-E5F038AE6441}"/>
          </ac:spMkLst>
        </pc:spChg>
        <pc:spChg chg="mod">
          <ac:chgData name="張家榕 309704035" userId="957275c6-cbe0-40d3-a221-d93d2f58e167" providerId="ADAL" clId="{9DC47729-F1A5-4CB1-9DD7-A4A67D1FFD8A}" dt="2022-06-12T07:16:36.844" v="209" actId="20577"/>
          <ac:spMkLst>
            <pc:docMk/>
            <pc:sldMk cId="3129932354" sldId="446"/>
            <ac:spMk id="7" creationId="{15B2D3BF-74D6-4ED0-9A3B-A9A5823D72F1}"/>
          </ac:spMkLst>
        </pc:spChg>
        <pc:spChg chg="add mod">
          <ac:chgData name="張家榕 309704035" userId="957275c6-cbe0-40d3-a221-d93d2f58e167" providerId="ADAL" clId="{9DC47729-F1A5-4CB1-9DD7-A4A67D1FFD8A}" dt="2022-06-16T12:45:47.866" v="4856" actId="20577"/>
          <ac:spMkLst>
            <pc:docMk/>
            <pc:sldMk cId="3129932354" sldId="446"/>
            <ac:spMk id="8" creationId="{16B08C34-331D-48FA-32BE-2795563A9345}"/>
          </ac:spMkLst>
        </pc:spChg>
      </pc:sldChg>
      <pc:sldChg chg="addSp delSp modSp add mod modNotesTx">
        <pc:chgData name="張家榕 309704035" userId="957275c6-cbe0-40d3-a221-d93d2f58e167" providerId="ADAL" clId="{9DC47729-F1A5-4CB1-9DD7-A4A67D1FFD8A}" dt="2022-06-27T05:42:05.348" v="11621" actId="20577"/>
        <pc:sldMkLst>
          <pc:docMk/>
          <pc:sldMk cId="3504989212" sldId="447"/>
        </pc:sldMkLst>
        <pc:spChg chg="mod">
          <ac:chgData name="張家榕 309704035" userId="957275c6-cbe0-40d3-a221-d93d2f58e167" providerId="ADAL" clId="{9DC47729-F1A5-4CB1-9DD7-A4A67D1FFD8A}" dt="2022-06-13T05:40:19.653" v="361" actId="14100"/>
          <ac:spMkLst>
            <pc:docMk/>
            <pc:sldMk cId="3504989212" sldId="447"/>
            <ac:spMk id="5" creationId="{2528ED3F-E561-4D8F-BA86-EE7883366FA6}"/>
          </ac:spMkLst>
        </pc:spChg>
        <pc:spChg chg="del">
          <ac:chgData name="張家榕 309704035" userId="957275c6-cbe0-40d3-a221-d93d2f58e167" providerId="ADAL" clId="{9DC47729-F1A5-4CB1-9DD7-A4A67D1FFD8A}" dt="2022-06-14T08:58:27.954" v="3945" actId="478"/>
          <ac:spMkLst>
            <pc:docMk/>
            <pc:sldMk cId="3504989212" sldId="447"/>
            <ac:spMk id="7" creationId="{BD19BEEF-1074-4AD1-83A0-D2576CCDF6D6}"/>
          </ac:spMkLst>
        </pc:spChg>
        <pc:spChg chg="del mod">
          <ac:chgData name="張家榕 309704035" userId="957275c6-cbe0-40d3-a221-d93d2f58e167" providerId="ADAL" clId="{9DC47729-F1A5-4CB1-9DD7-A4A67D1FFD8A}" dt="2022-06-13T05:40:52.253" v="364" actId="478"/>
          <ac:spMkLst>
            <pc:docMk/>
            <pc:sldMk cId="3504989212" sldId="447"/>
            <ac:spMk id="9" creationId="{2BE7E263-B687-4FE6-AFA8-DBF0FB5FC269}"/>
          </ac:spMkLst>
        </pc:spChg>
        <pc:spChg chg="add mod">
          <ac:chgData name="張家榕 309704035" userId="957275c6-cbe0-40d3-a221-d93d2f58e167" providerId="ADAL" clId="{9DC47729-F1A5-4CB1-9DD7-A4A67D1FFD8A}" dt="2022-06-14T08:58:02.803" v="3943"/>
          <ac:spMkLst>
            <pc:docMk/>
            <pc:sldMk cId="3504989212" sldId="447"/>
            <ac:spMk id="14" creationId="{95CCE500-B39F-23BA-D3C7-8A290BAA1DA5}"/>
          </ac:spMkLst>
        </pc:spChg>
        <pc:spChg chg="add mod">
          <ac:chgData name="張家榕 309704035" userId="957275c6-cbe0-40d3-a221-d93d2f58e167" providerId="ADAL" clId="{9DC47729-F1A5-4CB1-9DD7-A4A67D1FFD8A}" dt="2022-06-21T11:46:06.520" v="7914" actId="2710"/>
          <ac:spMkLst>
            <pc:docMk/>
            <pc:sldMk cId="3504989212" sldId="447"/>
            <ac:spMk id="15" creationId="{394432B3-DE0E-29F3-F4F7-05724DD2C071}"/>
          </ac:spMkLst>
        </pc:spChg>
        <pc:spChg chg="add mod">
          <ac:chgData name="張家榕 309704035" userId="957275c6-cbe0-40d3-a221-d93d2f58e167" providerId="ADAL" clId="{9DC47729-F1A5-4CB1-9DD7-A4A67D1FFD8A}" dt="2022-06-21T22:26:03.032" v="11515" actId="20578"/>
          <ac:spMkLst>
            <pc:docMk/>
            <pc:sldMk cId="3504989212" sldId="447"/>
            <ac:spMk id="16" creationId="{31AE218F-0F00-9282-3935-EDCB51678E20}"/>
          </ac:spMkLst>
        </pc:spChg>
        <pc:picChg chg="del">
          <ac:chgData name="張家榕 309704035" userId="957275c6-cbe0-40d3-a221-d93d2f58e167" providerId="ADAL" clId="{9DC47729-F1A5-4CB1-9DD7-A4A67D1FFD8A}" dt="2022-06-13T05:40:00.370" v="333" actId="478"/>
          <ac:picMkLst>
            <pc:docMk/>
            <pc:sldMk cId="3504989212" sldId="447"/>
            <ac:picMk id="6" creationId="{D76C4F99-676E-4E33-ABA9-D12651F8E885}"/>
          </ac:picMkLst>
        </pc:picChg>
        <pc:picChg chg="add mod">
          <ac:chgData name="張家榕 309704035" userId="957275c6-cbe0-40d3-a221-d93d2f58e167" providerId="ADAL" clId="{9DC47729-F1A5-4CB1-9DD7-A4A67D1FFD8A}" dt="2022-06-14T06:36:24.130" v="3757" actId="1076"/>
          <ac:picMkLst>
            <pc:docMk/>
            <pc:sldMk cId="3504989212" sldId="447"/>
            <ac:picMk id="10" creationId="{61790263-78AD-0FB9-CF28-67FD90D7D505}"/>
          </ac:picMkLst>
        </pc:picChg>
        <pc:picChg chg="add mod">
          <ac:chgData name="張家榕 309704035" userId="957275c6-cbe0-40d3-a221-d93d2f58e167" providerId="ADAL" clId="{9DC47729-F1A5-4CB1-9DD7-A4A67D1FFD8A}" dt="2022-06-14T06:14:16.692" v="1936" actId="1076"/>
          <ac:picMkLst>
            <pc:docMk/>
            <pc:sldMk cId="3504989212" sldId="447"/>
            <ac:picMk id="13" creationId="{66B589C9-0D7B-B113-6621-E7CCE658B71F}"/>
          </ac:picMkLst>
        </pc:picChg>
      </pc:sldChg>
      <pc:sldChg chg="addSp delSp modSp add mod ord modNotesTx">
        <pc:chgData name="張家榕 309704035" userId="957275c6-cbe0-40d3-a221-d93d2f58e167" providerId="ADAL" clId="{9DC47729-F1A5-4CB1-9DD7-A4A67D1FFD8A}" dt="2022-06-21T12:48:18.880" v="8543" actId="20577"/>
        <pc:sldMkLst>
          <pc:docMk/>
          <pc:sldMk cId="365060649" sldId="448"/>
        </pc:sldMkLst>
        <pc:spChg chg="mod">
          <ac:chgData name="張家榕 309704035" userId="957275c6-cbe0-40d3-a221-d93d2f58e167" providerId="ADAL" clId="{9DC47729-F1A5-4CB1-9DD7-A4A67D1FFD8A}" dt="2022-06-16T12:46:15.768" v="4861"/>
          <ac:spMkLst>
            <pc:docMk/>
            <pc:sldMk cId="365060649" sldId="448"/>
            <ac:spMk id="5" creationId="{2528ED3F-E561-4D8F-BA86-EE7883366FA6}"/>
          </ac:spMkLst>
        </pc:spChg>
        <pc:spChg chg="del">
          <ac:chgData name="張家榕 309704035" userId="957275c6-cbe0-40d3-a221-d93d2f58e167" providerId="ADAL" clId="{9DC47729-F1A5-4CB1-9DD7-A4A67D1FFD8A}" dt="2022-06-13T07:16:57.008" v="680" actId="478"/>
          <ac:spMkLst>
            <pc:docMk/>
            <pc:sldMk cId="365060649" sldId="448"/>
            <ac:spMk id="7" creationId="{BD19BEEF-1074-4AD1-83A0-D2576CCDF6D6}"/>
          </ac:spMkLst>
        </pc:spChg>
        <pc:spChg chg="add mod">
          <ac:chgData name="張家榕 309704035" userId="957275c6-cbe0-40d3-a221-d93d2f58e167" providerId="ADAL" clId="{9DC47729-F1A5-4CB1-9DD7-A4A67D1FFD8A}" dt="2022-06-16T12:46:43.119" v="4884" actId="1076"/>
          <ac:spMkLst>
            <pc:docMk/>
            <pc:sldMk cId="365060649" sldId="448"/>
            <ac:spMk id="10" creationId="{227F018D-8F1B-263F-B259-F42744D90783}"/>
          </ac:spMkLst>
        </pc:spChg>
        <pc:spChg chg="add del mod">
          <ac:chgData name="張家榕 309704035" userId="957275c6-cbe0-40d3-a221-d93d2f58e167" providerId="ADAL" clId="{9DC47729-F1A5-4CB1-9DD7-A4A67D1FFD8A}" dt="2022-06-13T09:39:15.603" v="1585" actId="478"/>
          <ac:spMkLst>
            <pc:docMk/>
            <pc:sldMk cId="365060649" sldId="448"/>
            <ac:spMk id="10" creationId="{B3DADC20-50E8-0D28-69CB-9369B3E7C96A}"/>
          </ac:spMkLst>
        </pc:spChg>
        <pc:spChg chg="add mod">
          <ac:chgData name="張家榕 309704035" userId="957275c6-cbe0-40d3-a221-d93d2f58e167" providerId="ADAL" clId="{9DC47729-F1A5-4CB1-9DD7-A4A67D1FFD8A}" dt="2022-06-16T05:13:20.077" v="4285" actId="5793"/>
          <ac:spMkLst>
            <pc:docMk/>
            <pc:sldMk cId="365060649" sldId="448"/>
            <ac:spMk id="11" creationId="{00718205-C31E-6E6F-1E5B-4048D7E320C9}"/>
          </ac:spMkLst>
        </pc:spChg>
        <pc:spChg chg="add mod">
          <ac:chgData name="張家榕 309704035" userId="957275c6-cbe0-40d3-a221-d93d2f58e167" providerId="ADAL" clId="{9DC47729-F1A5-4CB1-9DD7-A4A67D1FFD8A}" dt="2022-06-14T09:25:41.500" v="4089" actId="20577"/>
          <ac:spMkLst>
            <pc:docMk/>
            <pc:sldMk cId="365060649" sldId="448"/>
            <ac:spMk id="13" creationId="{A9117089-16F1-C6CD-D8FB-8485DE717D3B}"/>
          </ac:spMkLst>
        </pc:spChg>
        <pc:spChg chg="add del mod">
          <ac:chgData name="張家榕 309704035" userId="957275c6-cbe0-40d3-a221-d93d2f58e167" providerId="ADAL" clId="{9DC47729-F1A5-4CB1-9DD7-A4A67D1FFD8A}" dt="2022-06-14T09:00:02.308" v="3946" actId="478"/>
          <ac:spMkLst>
            <pc:docMk/>
            <pc:sldMk cId="365060649" sldId="448"/>
            <ac:spMk id="14" creationId="{6E691E7B-A4D0-2888-2ACC-952C10CD63D5}"/>
          </ac:spMkLst>
        </pc:spChg>
        <pc:spChg chg="add del mod">
          <ac:chgData name="張家榕 309704035" userId="957275c6-cbe0-40d3-a221-d93d2f58e167" providerId="ADAL" clId="{9DC47729-F1A5-4CB1-9DD7-A4A67D1FFD8A}" dt="2022-06-13T07:26:53.679" v="941"/>
          <ac:spMkLst>
            <pc:docMk/>
            <pc:sldMk cId="365060649" sldId="448"/>
            <ac:spMk id="15" creationId="{9B61DE12-DCFB-9AE3-CAF5-FFBCF3242C17}"/>
          </ac:spMkLst>
        </pc:spChg>
        <pc:spChg chg="add del mod">
          <ac:chgData name="張家榕 309704035" userId="957275c6-cbe0-40d3-a221-d93d2f58e167" providerId="ADAL" clId="{9DC47729-F1A5-4CB1-9DD7-A4A67D1FFD8A}" dt="2022-06-13T07:26:53.679" v="941"/>
          <ac:spMkLst>
            <pc:docMk/>
            <pc:sldMk cId="365060649" sldId="448"/>
            <ac:spMk id="16" creationId="{65D046FA-5685-AB69-7C69-1E9ED0ED24B3}"/>
          </ac:spMkLst>
        </pc:spChg>
        <pc:spChg chg="add del mod">
          <ac:chgData name="張家榕 309704035" userId="957275c6-cbe0-40d3-a221-d93d2f58e167" providerId="ADAL" clId="{9DC47729-F1A5-4CB1-9DD7-A4A67D1FFD8A}" dt="2022-06-13T07:26:53.679" v="941"/>
          <ac:spMkLst>
            <pc:docMk/>
            <pc:sldMk cId="365060649" sldId="448"/>
            <ac:spMk id="17" creationId="{43D932B5-B258-1B7A-C6A2-1023FD28614A}"/>
          </ac:spMkLst>
        </pc:spChg>
        <pc:spChg chg="add del mod">
          <ac:chgData name="張家榕 309704035" userId="957275c6-cbe0-40d3-a221-d93d2f58e167" providerId="ADAL" clId="{9DC47729-F1A5-4CB1-9DD7-A4A67D1FFD8A}" dt="2022-06-13T09:37:50.054" v="1584" actId="478"/>
          <ac:spMkLst>
            <pc:docMk/>
            <pc:sldMk cId="365060649" sldId="448"/>
            <ac:spMk id="18" creationId="{90922B86-FB32-1730-B0DD-ECA4BDE33D3B}"/>
          </ac:spMkLst>
        </pc:spChg>
        <pc:spChg chg="add del">
          <ac:chgData name="張家榕 309704035" userId="957275c6-cbe0-40d3-a221-d93d2f58e167" providerId="ADAL" clId="{9DC47729-F1A5-4CB1-9DD7-A4A67D1FFD8A}" dt="2022-06-13T08:59:13.403" v="1123" actId="22"/>
          <ac:spMkLst>
            <pc:docMk/>
            <pc:sldMk cId="365060649" sldId="448"/>
            <ac:spMk id="19" creationId="{A7F3FB09-D7C4-DEDD-35B2-55819EA7FC85}"/>
          </ac:spMkLst>
        </pc:spChg>
        <pc:spChg chg="add mod">
          <ac:chgData name="張家榕 309704035" userId="957275c6-cbe0-40d3-a221-d93d2f58e167" providerId="ADAL" clId="{9DC47729-F1A5-4CB1-9DD7-A4A67D1FFD8A}" dt="2022-06-14T09:00:08.675" v="3947" actId="1076"/>
          <ac:spMkLst>
            <pc:docMk/>
            <pc:sldMk cId="365060649" sldId="448"/>
            <ac:spMk id="20" creationId="{F23C76A9-77D7-4539-5292-756D2F192FD6}"/>
          </ac:spMkLst>
        </pc:spChg>
        <pc:graphicFrameChg chg="del">
          <ac:chgData name="張家榕 309704035" userId="957275c6-cbe0-40d3-a221-d93d2f58e167" providerId="ADAL" clId="{9DC47729-F1A5-4CB1-9DD7-A4A67D1FFD8A}" dt="2022-06-13T07:16:32.700" v="679" actId="478"/>
          <ac:graphicFrameMkLst>
            <pc:docMk/>
            <pc:sldMk cId="365060649" sldId="448"/>
            <ac:graphicFrameMk id="9" creationId="{8612D9F2-2ABF-4C08-8155-8D7B1A35A2BF}"/>
          </ac:graphicFrameMkLst>
        </pc:graphicFrameChg>
        <pc:picChg chg="add del">
          <ac:chgData name="張家榕 309704035" userId="957275c6-cbe0-40d3-a221-d93d2f58e167" providerId="ADAL" clId="{9DC47729-F1A5-4CB1-9DD7-A4A67D1FFD8A}" dt="2022-06-13T09:45:24.232" v="1704" actId="22"/>
          <ac:picMkLst>
            <pc:docMk/>
            <pc:sldMk cId="365060649" sldId="448"/>
            <ac:picMk id="21" creationId="{31C467B6-5456-10FC-1C38-E15BDCBCCA47}"/>
          </ac:picMkLst>
        </pc:picChg>
      </pc:sldChg>
      <pc:sldChg chg="addSp delSp modSp add mod modNotesTx">
        <pc:chgData name="張家榕 309704035" userId="957275c6-cbe0-40d3-a221-d93d2f58e167" providerId="ADAL" clId="{9DC47729-F1A5-4CB1-9DD7-A4A67D1FFD8A}" dt="2022-06-27T05:44:46.383" v="11638" actId="20577"/>
        <pc:sldMkLst>
          <pc:docMk/>
          <pc:sldMk cId="2478424623" sldId="449"/>
        </pc:sldMkLst>
        <pc:spChg chg="del">
          <ac:chgData name="張家榕 309704035" userId="957275c6-cbe0-40d3-a221-d93d2f58e167" providerId="ADAL" clId="{9DC47729-F1A5-4CB1-9DD7-A4A67D1FFD8A}" dt="2022-06-16T12:32:47.143" v="4800" actId="478"/>
          <ac:spMkLst>
            <pc:docMk/>
            <pc:sldMk cId="2478424623" sldId="449"/>
            <ac:spMk id="3" creationId="{6A5C07BB-4C29-4181-ABED-610B70C45F1C}"/>
          </ac:spMkLst>
        </pc:spChg>
        <pc:spChg chg="add mod">
          <ac:chgData name="張家榕 309704035" userId="957275c6-cbe0-40d3-a221-d93d2f58e167" providerId="ADAL" clId="{9DC47729-F1A5-4CB1-9DD7-A4A67D1FFD8A}" dt="2022-06-21T18:30:20.707" v="9027" actId="14100"/>
          <ac:spMkLst>
            <pc:docMk/>
            <pc:sldMk cId="2478424623" sldId="449"/>
            <ac:spMk id="4" creationId="{026CCDE1-0EF3-9DD8-3EFC-108478D3753F}"/>
          </ac:spMkLst>
        </pc:spChg>
        <pc:spChg chg="del">
          <ac:chgData name="張家榕 309704035" userId="957275c6-cbe0-40d3-a221-d93d2f58e167" providerId="ADAL" clId="{9DC47729-F1A5-4CB1-9DD7-A4A67D1FFD8A}" dt="2022-06-16T12:32:47.924" v="4801" actId="478"/>
          <ac:spMkLst>
            <pc:docMk/>
            <pc:sldMk cId="2478424623" sldId="449"/>
            <ac:spMk id="6" creationId="{1E137064-7C74-4EE9-89F6-F60F06D7B2CC}"/>
          </ac:spMkLst>
        </pc:spChg>
        <pc:spChg chg="mod">
          <ac:chgData name="張家榕 309704035" userId="957275c6-cbe0-40d3-a221-d93d2f58e167" providerId="ADAL" clId="{9DC47729-F1A5-4CB1-9DD7-A4A67D1FFD8A}" dt="2022-06-16T05:45:59.209" v="4308" actId="20577"/>
          <ac:spMkLst>
            <pc:docMk/>
            <pc:sldMk cId="2478424623" sldId="449"/>
            <ac:spMk id="7" creationId="{BD19BEEF-1074-4AD1-83A0-D2576CCDF6D6}"/>
          </ac:spMkLst>
        </pc:spChg>
        <pc:spChg chg="del">
          <ac:chgData name="張家榕 309704035" userId="957275c6-cbe0-40d3-a221-d93d2f58e167" providerId="ADAL" clId="{9DC47729-F1A5-4CB1-9DD7-A4A67D1FFD8A}" dt="2022-06-16T05:46:03.890" v="4309" actId="478"/>
          <ac:spMkLst>
            <pc:docMk/>
            <pc:sldMk cId="2478424623" sldId="449"/>
            <ac:spMk id="9" creationId="{2E0C8F62-D4F6-4411-A9EA-C36A7CE7B0D7}"/>
          </ac:spMkLst>
        </pc:spChg>
        <pc:spChg chg="add mod">
          <ac:chgData name="張家榕 309704035" userId="957275c6-cbe0-40d3-a221-d93d2f58e167" providerId="ADAL" clId="{9DC47729-F1A5-4CB1-9DD7-A4A67D1FFD8A}" dt="2022-06-21T18:29:20.099" v="8979" actId="113"/>
          <ac:spMkLst>
            <pc:docMk/>
            <pc:sldMk cId="2478424623" sldId="449"/>
            <ac:spMk id="31" creationId="{CB9BBB75-9340-8476-FA91-D3ED25F47FEB}"/>
          </ac:spMkLst>
        </pc:spChg>
        <pc:spChg chg="add mod">
          <ac:chgData name="張家榕 309704035" userId="957275c6-cbe0-40d3-a221-d93d2f58e167" providerId="ADAL" clId="{9DC47729-F1A5-4CB1-9DD7-A4A67D1FFD8A}" dt="2022-06-21T18:30:03.942" v="9025" actId="113"/>
          <ac:spMkLst>
            <pc:docMk/>
            <pc:sldMk cId="2478424623" sldId="449"/>
            <ac:spMk id="32" creationId="{DD1F4031-B7E8-2500-6C5A-B276DFA08020}"/>
          </ac:spMkLst>
        </pc:spChg>
        <pc:spChg chg="add mod">
          <ac:chgData name="張家榕 309704035" userId="957275c6-cbe0-40d3-a221-d93d2f58e167" providerId="ADAL" clId="{9DC47729-F1A5-4CB1-9DD7-A4A67D1FFD8A}" dt="2022-06-21T18:32:56.734" v="9239" actId="113"/>
          <ac:spMkLst>
            <pc:docMk/>
            <pc:sldMk cId="2478424623" sldId="449"/>
            <ac:spMk id="33" creationId="{B46F0D3A-5B99-A89A-4004-FFB66728F93C}"/>
          </ac:spMkLst>
        </pc:spChg>
        <pc:spChg chg="add mod">
          <ac:chgData name="張家榕 309704035" userId="957275c6-cbe0-40d3-a221-d93d2f58e167" providerId="ADAL" clId="{9DC47729-F1A5-4CB1-9DD7-A4A67D1FFD8A}" dt="2022-06-21T18:30:27.066" v="9028" actId="1076"/>
          <ac:spMkLst>
            <pc:docMk/>
            <pc:sldMk cId="2478424623" sldId="449"/>
            <ac:spMk id="35" creationId="{D4CB0BED-3275-31FC-FAD1-D40570086ED4}"/>
          </ac:spMkLst>
        </pc:spChg>
        <pc:spChg chg="add mod">
          <ac:chgData name="張家榕 309704035" userId="957275c6-cbe0-40d3-a221-d93d2f58e167" providerId="ADAL" clId="{9DC47729-F1A5-4CB1-9DD7-A4A67D1FFD8A}" dt="2022-06-16T12:32:48.838" v="4802"/>
          <ac:spMkLst>
            <pc:docMk/>
            <pc:sldMk cId="2478424623" sldId="449"/>
            <ac:spMk id="36" creationId="{BD1B8F5C-A639-E2B7-8641-4B24F1382AF0}"/>
          </ac:spMkLst>
        </pc:spChg>
        <pc:spChg chg="add mod">
          <ac:chgData name="張家榕 309704035" userId="957275c6-cbe0-40d3-a221-d93d2f58e167" providerId="ADAL" clId="{9DC47729-F1A5-4CB1-9DD7-A4A67D1FFD8A}" dt="2022-06-16T12:32:48.838" v="4802"/>
          <ac:spMkLst>
            <pc:docMk/>
            <pc:sldMk cId="2478424623" sldId="449"/>
            <ac:spMk id="37" creationId="{3EE9907D-580B-2473-FAE7-8E944AD650EC}"/>
          </ac:spMkLst>
        </pc:spChg>
        <pc:grpChg chg="del">
          <ac:chgData name="張家榕 309704035" userId="957275c6-cbe0-40d3-a221-d93d2f58e167" providerId="ADAL" clId="{9DC47729-F1A5-4CB1-9DD7-A4A67D1FFD8A}" dt="2022-06-16T05:46:08.173" v="4310" actId="478"/>
          <ac:grpSpMkLst>
            <pc:docMk/>
            <pc:sldMk cId="2478424623" sldId="449"/>
            <ac:grpSpMk id="8" creationId="{0BEE8A2F-BF28-43CD-A64E-CB42037F3BF2}"/>
          </ac:grpSpMkLst>
        </pc:grpChg>
      </pc:sldChg>
      <pc:sldChg chg="del mod modShow">
        <pc:chgData name="張家榕 309704035" userId="957275c6-cbe0-40d3-a221-d93d2f58e167" providerId="ADAL" clId="{9DC47729-F1A5-4CB1-9DD7-A4A67D1FFD8A}" dt="2022-06-21T12:53:15.856" v="8548" actId="2696"/>
        <pc:sldMkLst>
          <pc:docMk/>
          <pc:sldMk cId="1239805675" sldId="450"/>
        </pc:sldMkLst>
      </pc:sldChg>
      <pc:sldChg chg="add">
        <pc:chgData name="張家榕 309704035" userId="957275c6-cbe0-40d3-a221-d93d2f58e167" providerId="ADAL" clId="{9DC47729-F1A5-4CB1-9DD7-A4A67D1FFD8A}" dt="2022-06-21T12:53:17.904" v="8549"/>
        <pc:sldMkLst>
          <pc:docMk/>
          <pc:sldMk cId="1839234862" sldId="450"/>
        </pc:sldMkLst>
      </pc:sldChg>
      <pc:sldChg chg="modSp add mod">
        <pc:chgData name="張家榕 309704035" userId="957275c6-cbe0-40d3-a221-d93d2f58e167" providerId="ADAL" clId="{9DC47729-F1A5-4CB1-9DD7-A4A67D1FFD8A}" dt="2022-06-21T04:43:31.493" v="4974" actId="20577"/>
        <pc:sldMkLst>
          <pc:docMk/>
          <pc:sldMk cId="3123292281" sldId="451"/>
        </pc:sldMkLst>
        <pc:spChg chg="mod">
          <ac:chgData name="張家榕 309704035" userId="957275c6-cbe0-40d3-a221-d93d2f58e167" providerId="ADAL" clId="{9DC47729-F1A5-4CB1-9DD7-A4A67D1FFD8A}" dt="2022-06-21T04:43:24.938" v="4953" actId="20577"/>
          <ac:spMkLst>
            <pc:docMk/>
            <pc:sldMk cId="3123292281" sldId="451"/>
            <ac:spMk id="5" creationId="{2528ED3F-E561-4D8F-BA86-EE7883366FA6}"/>
          </ac:spMkLst>
        </pc:spChg>
        <pc:spChg chg="mod">
          <ac:chgData name="張家榕 309704035" userId="957275c6-cbe0-40d3-a221-d93d2f58e167" providerId="ADAL" clId="{9DC47729-F1A5-4CB1-9DD7-A4A67D1FFD8A}" dt="2022-06-21T04:43:31.493" v="4974" actId="20577"/>
          <ac:spMkLst>
            <pc:docMk/>
            <pc:sldMk cId="3123292281" sldId="451"/>
            <ac:spMk id="7" creationId="{BD19BEEF-1074-4AD1-83A0-D2576CCDF6D6}"/>
          </ac:spMkLst>
        </pc:spChg>
      </pc:sldChg>
      <pc:sldChg chg="addSp modSp add mod ord">
        <pc:chgData name="張家榕 309704035" userId="957275c6-cbe0-40d3-a221-d93d2f58e167" providerId="ADAL" clId="{9DC47729-F1A5-4CB1-9DD7-A4A67D1FFD8A}" dt="2022-06-21T04:59:35.383" v="5142" actId="1076"/>
        <pc:sldMkLst>
          <pc:docMk/>
          <pc:sldMk cId="488814245" sldId="452"/>
        </pc:sldMkLst>
        <pc:spChg chg="mod">
          <ac:chgData name="張家榕 309704035" userId="957275c6-cbe0-40d3-a221-d93d2f58e167" providerId="ADAL" clId="{9DC47729-F1A5-4CB1-9DD7-A4A67D1FFD8A}" dt="2022-06-21T04:58:50.593" v="5137" actId="1076"/>
          <ac:spMkLst>
            <pc:docMk/>
            <pc:sldMk cId="488814245" sldId="452"/>
            <ac:spMk id="8" creationId="{2D72BB7E-3408-4AF3-9091-433C0B854BCE}"/>
          </ac:spMkLst>
        </pc:spChg>
        <pc:spChg chg="mod">
          <ac:chgData name="張家榕 309704035" userId="957275c6-cbe0-40d3-a221-d93d2f58e167" providerId="ADAL" clId="{9DC47729-F1A5-4CB1-9DD7-A4A67D1FFD8A}" dt="2022-06-21T04:58:45.156" v="5136" actId="1076"/>
          <ac:spMkLst>
            <pc:docMk/>
            <pc:sldMk cId="488814245" sldId="452"/>
            <ac:spMk id="9" creationId="{9734A633-88BE-413A-92B1-6A43F4BF07D5}"/>
          </ac:spMkLst>
        </pc:spChg>
        <pc:spChg chg="mod">
          <ac:chgData name="張家榕 309704035" userId="957275c6-cbe0-40d3-a221-d93d2f58e167" providerId="ADAL" clId="{9DC47729-F1A5-4CB1-9DD7-A4A67D1FFD8A}" dt="2022-06-21T04:58:53.760" v="5138" actId="1076"/>
          <ac:spMkLst>
            <pc:docMk/>
            <pc:sldMk cId="488814245" sldId="452"/>
            <ac:spMk id="10" creationId="{7CCC08CB-E925-47B9-BE33-7A861404A2D4}"/>
          </ac:spMkLst>
        </pc:spChg>
        <pc:spChg chg="add mod">
          <ac:chgData name="張家榕 309704035" userId="957275c6-cbe0-40d3-a221-d93d2f58e167" providerId="ADAL" clId="{9DC47729-F1A5-4CB1-9DD7-A4A67D1FFD8A}" dt="2022-06-21T04:58:17.616" v="5132" actId="1076"/>
          <ac:spMkLst>
            <pc:docMk/>
            <pc:sldMk cId="488814245" sldId="452"/>
            <ac:spMk id="78" creationId="{9FB2EC79-29E6-3FE8-65F1-F2FD5CB53FFD}"/>
          </ac:spMkLst>
        </pc:spChg>
        <pc:spChg chg="add mod">
          <ac:chgData name="張家榕 309704035" userId="957275c6-cbe0-40d3-a221-d93d2f58e167" providerId="ADAL" clId="{9DC47729-F1A5-4CB1-9DD7-A4A67D1FFD8A}" dt="2022-06-21T04:59:35.383" v="5142" actId="1076"/>
          <ac:spMkLst>
            <pc:docMk/>
            <pc:sldMk cId="488814245" sldId="452"/>
            <ac:spMk id="79" creationId="{73582D49-AF01-3451-E53D-AD776275617B}"/>
          </ac:spMkLst>
        </pc:spChg>
        <pc:spChg chg="mod">
          <ac:chgData name="張家榕 309704035" userId="957275c6-cbe0-40d3-a221-d93d2f58e167" providerId="ADAL" clId="{9DC47729-F1A5-4CB1-9DD7-A4A67D1FFD8A}" dt="2022-06-21T04:56:39.678" v="5097"/>
          <ac:spMkLst>
            <pc:docMk/>
            <pc:sldMk cId="488814245" sldId="452"/>
            <ac:spMk id="82" creationId="{2953960B-F375-5C30-A8CC-22C6E359A223}"/>
          </ac:spMkLst>
        </pc:spChg>
        <pc:spChg chg="mod">
          <ac:chgData name="張家榕 309704035" userId="957275c6-cbe0-40d3-a221-d93d2f58e167" providerId="ADAL" clId="{9DC47729-F1A5-4CB1-9DD7-A4A67D1FFD8A}" dt="2022-06-21T04:56:39.678" v="5097"/>
          <ac:spMkLst>
            <pc:docMk/>
            <pc:sldMk cId="488814245" sldId="452"/>
            <ac:spMk id="85" creationId="{6146426D-C579-E547-77B5-034ED6A6AE97}"/>
          </ac:spMkLst>
        </pc:spChg>
        <pc:spChg chg="mod">
          <ac:chgData name="張家榕 309704035" userId="957275c6-cbe0-40d3-a221-d93d2f58e167" providerId="ADAL" clId="{9DC47729-F1A5-4CB1-9DD7-A4A67D1FFD8A}" dt="2022-06-21T04:56:39.678" v="5097"/>
          <ac:spMkLst>
            <pc:docMk/>
            <pc:sldMk cId="488814245" sldId="452"/>
            <ac:spMk id="86" creationId="{38B653FC-8C5A-A312-23D6-F235C54C8399}"/>
          </ac:spMkLst>
        </pc:spChg>
        <pc:spChg chg="mod">
          <ac:chgData name="張家榕 309704035" userId="957275c6-cbe0-40d3-a221-d93d2f58e167" providerId="ADAL" clId="{9DC47729-F1A5-4CB1-9DD7-A4A67D1FFD8A}" dt="2022-06-21T04:56:39.678" v="5097"/>
          <ac:spMkLst>
            <pc:docMk/>
            <pc:sldMk cId="488814245" sldId="452"/>
            <ac:spMk id="90" creationId="{A8171941-E3CA-DBC8-244A-A41412BD05C4}"/>
          </ac:spMkLst>
        </pc:spChg>
        <pc:spChg chg="mod">
          <ac:chgData name="張家榕 309704035" userId="957275c6-cbe0-40d3-a221-d93d2f58e167" providerId="ADAL" clId="{9DC47729-F1A5-4CB1-9DD7-A4A67D1FFD8A}" dt="2022-06-21T04:56:39.678" v="5097"/>
          <ac:spMkLst>
            <pc:docMk/>
            <pc:sldMk cId="488814245" sldId="452"/>
            <ac:spMk id="91" creationId="{5BE1F97A-709E-3185-9601-43CC9478F5E7}"/>
          </ac:spMkLst>
        </pc:spChg>
        <pc:spChg chg="mod">
          <ac:chgData name="張家榕 309704035" userId="957275c6-cbe0-40d3-a221-d93d2f58e167" providerId="ADAL" clId="{9DC47729-F1A5-4CB1-9DD7-A4A67D1FFD8A}" dt="2022-06-21T04:56:39.678" v="5097"/>
          <ac:spMkLst>
            <pc:docMk/>
            <pc:sldMk cId="488814245" sldId="452"/>
            <ac:spMk id="96" creationId="{84B1C307-EF9C-291F-7FE6-DE7E7BF937C1}"/>
          </ac:spMkLst>
        </pc:spChg>
        <pc:spChg chg="mod">
          <ac:chgData name="張家榕 309704035" userId="957275c6-cbe0-40d3-a221-d93d2f58e167" providerId="ADAL" clId="{9DC47729-F1A5-4CB1-9DD7-A4A67D1FFD8A}" dt="2022-06-21T04:56:39.678" v="5097"/>
          <ac:spMkLst>
            <pc:docMk/>
            <pc:sldMk cId="488814245" sldId="452"/>
            <ac:spMk id="97" creationId="{B03CEA1F-1FD3-85A8-80C3-6F6EDE35B232}"/>
          </ac:spMkLst>
        </pc:spChg>
        <pc:spChg chg="mod">
          <ac:chgData name="張家榕 309704035" userId="957275c6-cbe0-40d3-a221-d93d2f58e167" providerId="ADAL" clId="{9DC47729-F1A5-4CB1-9DD7-A4A67D1FFD8A}" dt="2022-06-21T04:56:39.678" v="5097"/>
          <ac:spMkLst>
            <pc:docMk/>
            <pc:sldMk cId="488814245" sldId="452"/>
            <ac:spMk id="98" creationId="{87A3B1EF-30CD-A7DB-FA39-5F7D03961660}"/>
          </ac:spMkLst>
        </pc:spChg>
        <pc:spChg chg="mod">
          <ac:chgData name="張家榕 309704035" userId="957275c6-cbe0-40d3-a221-d93d2f58e167" providerId="ADAL" clId="{9DC47729-F1A5-4CB1-9DD7-A4A67D1FFD8A}" dt="2022-06-21T04:56:39.678" v="5097"/>
          <ac:spMkLst>
            <pc:docMk/>
            <pc:sldMk cId="488814245" sldId="452"/>
            <ac:spMk id="99" creationId="{6EA8A7E1-1E37-3840-9940-A15F3DBA413D}"/>
          </ac:spMkLst>
        </pc:spChg>
        <pc:spChg chg="mod">
          <ac:chgData name="張家榕 309704035" userId="957275c6-cbe0-40d3-a221-d93d2f58e167" providerId="ADAL" clId="{9DC47729-F1A5-4CB1-9DD7-A4A67D1FFD8A}" dt="2022-06-21T04:56:39.678" v="5097"/>
          <ac:spMkLst>
            <pc:docMk/>
            <pc:sldMk cId="488814245" sldId="452"/>
            <ac:spMk id="102" creationId="{9F6D3FB7-AC5A-DD6A-3B24-84D3025F0087}"/>
          </ac:spMkLst>
        </pc:spChg>
        <pc:spChg chg="mod">
          <ac:chgData name="張家榕 309704035" userId="957275c6-cbe0-40d3-a221-d93d2f58e167" providerId="ADAL" clId="{9DC47729-F1A5-4CB1-9DD7-A4A67D1FFD8A}" dt="2022-06-21T04:56:39.678" v="5097"/>
          <ac:spMkLst>
            <pc:docMk/>
            <pc:sldMk cId="488814245" sldId="452"/>
            <ac:spMk id="103" creationId="{C4DF6626-658E-17FE-23A1-502519A1978F}"/>
          </ac:spMkLst>
        </pc:spChg>
        <pc:spChg chg="mod">
          <ac:chgData name="張家榕 309704035" userId="957275c6-cbe0-40d3-a221-d93d2f58e167" providerId="ADAL" clId="{9DC47729-F1A5-4CB1-9DD7-A4A67D1FFD8A}" dt="2022-06-21T04:56:39.678" v="5097"/>
          <ac:spMkLst>
            <pc:docMk/>
            <pc:sldMk cId="488814245" sldId="452"/>
            <ac:spMk id="104" creationId="{1EA6568E-3D15-85EA-C817-26B8FDEE060A}"/>
          </ac:spMkLst>
        </pc:spChg>
        <pc:spChg chg="mod">
          <ac:chgData name="張家榕 309704035" userId="957275c6-cbe0-40d3-a221-d93d2f58e167" providerId="ADAL" clId="{9DC47729-F1A5-4CB1-9DD7-A4A67D1FFD8A}" dt="2022-06-21T04:56:39.678" v="5097"/>
          <ac:spMkLst>
            <pc:docMk/>
            <pc:sldMk cId="488814245" sldId="452"/>
            <ac:spMk id="105" creationId="{E0C2ACB3-B9B4-A7F2-F7EF-138B47E6A90D}"/>
          </ac:spMkLst>
        </pc:spChg>
        <pc:spChg chg="mod">
          <ac:chgData name="張家榕 309704035" userId="957275c6-cbe0-40d3-a221-d93d2f58e167" providerId="ADAL" clId="{9DC47729-F1A5-4CB1-9DD7-A4A67D1FFD8A}" dt="2022-06-21T04:56:39.678" v="5097"/>
          <ac:spMkLst>
            <pc:docMk/>
            <pc:sldMk cId="488814245" sldId="452"/>
            <ac:spMk id="106" creationId="{69D32962-B2AE-34CF-3273-23D0B6A82064}"/>
          </ac:spMkLst>
        </pc:spChg>
        <pc:spChg chg="mod">
          <ac:chgData name="張家榕 309704035" userId="957275c6-cbe0-40d3-a221-d93d2f58e167" providerId="ADAL" clId="{9DC47729-F1A5-4CB1-9DD7-A4A67D1FFD8A}" dt="2022-06-21T04:56:39.678" v="5097"/>
          <ac:spMkLst>
            <pc:docMk/>
            <pc:sldMk cId="488814245" sldId="452"/>
            <ac:spMk id="107" creationId="{5E877DA1-9956-6E60-98D8-6522C30F0698}"/>
          </ac:spMkLst>
        </pc:spChg>
        <pc:spChg chg="mod">
          <ac:chgData name="張家榕 309704035" userId="957275c6-cbe0-40d3-a221-d93d2f58e167" providerId="ADAL" clId="{9DC47729-F1A5-4CB1-9DD7-A4A67D1FFD8A}" dt="2022-06-21T04:56:39.678" v="5097"/>
          <ac:spMkLst>
            <pc:docMk/>
            <pc:sldMk cId="488814245" sldId="452"/>
            <ac:spMk id="108" creationId="{F7E504CD-8651-A491-4FC6-2F1DA61A7BBA}"/>
          </ac:spMkLst>
        </pc:spChg>
        <pc:spChg chg="mod">
          <ac:chgData name="張家榕 309704035" userId="957275c6-cbe0-40d3-a221-d93d2f58e167" providerId="ADAL" clId="{9DC47729-F1A5-4CB1-9DD7-A4A67D1FFD8A}" dt="2022-06-21T04:56:39.678" v="5097"/>
          <ac:spMkLst>
            <pc:docMk/>
            <pc:sldMk cId="488814245" sldId="452"/>
            <ac:spMk id="109" creationId="{25F58309-396F-084E-1B4A-8ED063345E0B}"/>
          </ac:spMkLst>
        </pc:spChg>
        <pc:spChg chg="mod">
          <ac:chgData name="張家榕 309704035" userId="957275c6-cbe0-40d3-a221-d93d2f58e167" providerId="ADAL" clId="{9DC47729-F1A5-4CB1-9DD7-A4A67D1FFD8A}" dt="2022-06-21T04:56:39.678" v="5097"/>
          <ac:spMkLst>
            <pc:docMk/>
            <pc:sldMk cId="488814245" sldId="452"/>
            <ac:spMk id="110" creationId="{48E2F029-FF4F-B9BE-BF09-1C270C3271EE}"/>
          </ac:spMkLst>
        </pc:spChg>
        <pc:spChg chg="mod">
          <ac:chgData name="張家榕 309704035" userId="957275c6-cbe0-40d3-a221-d93d2f58e167" providerId="ADAL" clId="{9DC47729-F1A5-4CB1-9DD7-A4A67D1FFD8A}" dt="2022-06-21T04:56:39.678" v="5097"/>
          <ac:spMkLst>
            <pc:docMk/>
            <pc:sldMk cId="488814245" sldId="452"/>
            <ac:spMk id="111" creationId="{6C4EFB78-4990-A6AA-3430-EC58EF74E2B3}"/>
          </ac:spMkLst>
        </pc:spChg>
        <pc:spChg chg="mod">
          <ac:chgData name="張家榕 309704035" userId="957275c6-cbe0-40d3-a221-d93d2f58e167" providerId="ADAL" clId="{9DC47729-F1A5-4CB1-9DD7-A4A67D1FFD8A}" dt="2022-06-21T04:56:39.678" v="5097"/>
          <ac:spMkLst>
            <pc:docMk/>
            <pc:sldMk cId="488814245" sldId="452"/>
            <ac:spMk id="112" creationId="{439CD823-0151-C2AE-9FEA-0AEF53E54B23}"/>
          </ac:spMkLst>
        </pc:spChg>
        <pc:spChg chg="mod">
          <ac:chgData name="張家榕 309704035" userId="957275c6-cbe0-40d3-a221-d93d2f58e167" providerId="ADAL" clId="{9DC47729-F1A5-4CB1-9DD7-A4A67D1FFD8A}" dt="2022-06-21T04:56:39.678" v="5097"/>
          <ac:spMkLst>
            <pc:docMk/>
            <pc:sldMk cId="488814245" sldId="452"/>
            <ac:spMk id="113" creationId="{4DEF810F-BDAC-A385-670D-661A0567F472}"/>
          </ac:spMkLst>
        </pc:spChg>
        <pc:spChg chg="mod">
          <ac:chgData name="張家榕 309704035" userId="957275c6-cbe0-40d3-a221-d93d2f58e167" providerId="ADAL" clId="{9DC47729-F1A5-4CB1-9DD7-A4A67D1FFD8A}" dt="2022-06-21T04:56:39.678" v="5097"/>
          <ac:spMkLst>
            <pc:docMk/>
            <pc:sldMk cId="488814245" sldId="452"/>
            <ac:spMk id="114" creationId="{100D491D-B30F-137E-6DD5-E3616B20B548}"/>
          </ac:spMkLst>
        </pc:spChg>
        <pc:spChg chg="mod">
          <ac:chgData name="張家榕 309704035" userId="957275c6-cbe0-40d3-a221-d93d2f58e167" providerId="ADAL" clId="{9DC47729-F1A5-4CB1-9DD7-A4A67D1FFD8A}" dt="2022-06-21T04:56:39.678" v="5097"/>
          <ac:spMkLst>
            <pc:docMk/>
            <pc:sldMk cId="488814245" sldId="452"/>
            <ac:spMk id="115" creationId="{9FDD7C05-68FF-8C50-21A6-7AB87D49EFB3}"/>
          </ac:spMkLst>
        </pc:spChg>
        <pc:spChg chg="mod">
          <ac:chgData name="張家榕 309704035" userId="957275c6-cbe0-40d3-a221-d93d2f58e167" providerId="ADAL" clId="{9DC47729-F1A5-4CB1-9DD7-A4A67D1FFD8A}" dt="2022-06-21T04:57:03.051" v="5103" actId="14100"/>
          <ac:spMkLst>
            <pc:docMk/>
            <pc:sldMk cId="488814245" sldId="452"/>
            <ac:spMk id="116" creationId="{5B787E04-5E04-4853-072D-6FBB2F53C849}"/>
          </ac:spMkLst>
        </pc:spChg>
        <pc:spChg chg="mod">
          <ac:chgData name="張家榕 309704035" userId="957275c6-cbe0-40d3-a221-d93d2f58e167" providerId="ADAL" clId="{9DC47729-F1A5-4CB1-9DD7-A4A67D1FFD8A}" dt="2022-06-21T04:56:39.678" v="5097"/>
          <ac:spMkLst>
            <pc:docMk/>
            <pc:sldMk cId="488814245" sldId="452"/>
            <ac:spMk id="117" creationId="{333914F2-F7B3-8C88-6883-CC9C935A0888}"/>
          </ac:spMkLst>
        </pc:spChg>
        <pc:spChg chg="mod">
          <ac:chgData name="張家榕 309704035" userId="957275c6-cbe0-40d3-a221-d93d2f58e167" providerId="ADAL" clId="{9DC47729-F1A5-4CB1-9DD7-A4A67D1FFD8A}" dt="2022-06-21T04:56:39.678" v="5097"/>
          <ac:spMkLst>
            <pc:docMk/>
            <pc:sldMk cId="488814245" sldId="452"/>
            <ac:spMk id="118" creationId="{98D96A92-CD30-9D62-C11E-F7D3E6B94A33}"/>
          </ac:spMkLst>
        </pc:spChg>
        <pc:spChg chg="mod">
          <ac:chgData name="張家榕 309704035" userId="957275c6-cbe0-40d3-a221-d93d2f58e167" providerId="ADAL" clId="{9DC47729-F1A5-4CB1-9DD7-A4A67D1FFD8A}" dt="2022-06-21T04:56:39.678" v="5097"/>
          <ac:spMkLst>
            <pc:docMk/>
            <pc:sldMk cId="488814245" sldId="452"/>
            <ac:spMk id="119" creationId="{71659EC1-8DE9-46FA-9F09-96F0EBCE47DE}"/>
          </ac:spMkLst>
        </pc:spChg>
        <pc:spChg chg="mod">
          <ac:chgData name="張家榕 309704035" userId="957275c6-cbe0-40d3-a221-d93d2f58e167" providerId="ADAL" clId="{9DC47729-F1A5-4CB1-9DD7-A4A67D1FFD8A}" dt="2022-06-21T04:56:39.678" v="5097"/>
          <ac:spMkLst>
            <pc:docMk/>
            <pc:sldMk cId="488814245" sldId="452"/>
            <ac:spMk id="120" creationId="{8247464E-6329-0C07-74AA-030FE2D3C7FE}"/>
          </ac:spMkLst>
        </pc:spChg>
        <pc:spChg chg="mod">
          <ac:chgData name="張家榕 309704035" userId="957275c6-cbe0-40d3-a221-d93d2f58e167" providerId="ADAL" clId="{9DC47729-F1A5-4CB1-9DD7-A4A67D1FFD8A}" dt="2022-06-21T04:56:39.678" v="5097"/>
          <ac:spMkLst>
            <pc:docMk/>
            <pc:sldMk cId="488814245" sldId="452"/>
            <ac:spMk id="121" creationId="{5360F1A4-7946-92AC-C873-C6075FA7FCB3}"/>
          </ac:spMkLst>
        </pc:spChg>
        <pc:spChg chg="add mod">
          <ac:chgData name="張家榕 309704035" userId="957275c6-cbe0-40d3-a221-d93d2f58e167" providerId="ADAL" clId="{9DC47729-F1A5-4CB1-9DD7-A4A67D1FFD8A}" dt="2022-06-21T04:59:06.935" v="5141" actId="1076"/>
          <ac:spMkLst>
            <pc:docMk/>
            <pc:sldMk cId="488814245" sldId="452"/>
            <ac:spMk id="122" creationId="{CC64221C-1711-99E7-12BD-EBBB753416FF}"/>
          </ac:spMkLst>
        </pc:spChg>
        <pc:grpChg chg="mod">
          <ac:chgData name="張家榕 309704035" userId="957275c6-cbe0-40d3-a221-d93d2f58e167" providerId="ADAL" clId="{9DC47729-F1A5-4CB1-9DD7-A4A67D1FFD8A}" dt="2022-06-21T04:58:57.035" v="5139" actId="1076"/>
          <ac:grpSpMkLst>
            <pc:docMk/>
            <pc:sldMk cId="488814245" sldId="452"/>
            <ac:grpSpMk id="11" creationId="{24EDB67A-756E-4C3C-AC94-C92B9E034094}"/>
          </ac:grpSpMkLst>
        </pc:grpChg>
        <pc:grpChg chg="add mod">
          <ac:chgData name="張家榕 309704035" userId="957275c6-cbe0-40d3-a221-d93d2f58e167" providerId="ADAL" clId="{9DC47729-F1A5-4CB1-9DD7-A4A67D1FFD8A}" dt="2022-06-21T04:58:29.170" v="5134" actId="1076"/>
          <ac:grpSpMkLst>
            <pc:docMk/>
            <pc:sldMk cId="488814245" sldId="452"/>
            <ac:grpSpMk id="80" creationId="{E91E7EDD-5905-82C5-D4DC-E4633474C7FF}"/>
          </ac:grpSpMkLst>
        </pc:grpChg>
        <pc:grpChg chg="mod">
          <ac:chgData name="張家榕 309704035" userId="957275c6-cbe0-40d3-a221-d93d2f58e167" providerId="ADAL" clId="{9DC47729-F1A5-4CB1-9DD7-A4A67D1FFD8A}" dt="2022-06-21T04:56:39.678" v="5097"/>
          <ac:grpSpMkLst>
            <pc:docMk/>
            <pc:sldMk cId="488814245" sldId="452"/>
            <ac:grpSpMk id="81" creationId="{9957534C-ABEE-A5BC-4C47-A168DDB39B7A}"/>
          </ac:grpSpMkLst>
        </pc:grpChg>
        <pc:grpChg chg="mod">
          <ac:chgData name="張家榕 309704035" userId="957275c6-cbe0-40d3-a221-d93d2f58e167" providerId="ADAL" clId="{9DC47729-F1A5-4CB1-9DD7-A4A67D1FFD8A}" dt="2022-06-21T04:56:39.678" v="5097"/>
          <ac:grpSpMkLst>
            <pc:docMk/>
            <pc:sldMk cId="488814245" sldId="452"/>
            <ac:grpSpMk id="83" creationId="{73F565C7-942F-59D9-F11F-927754507E3C}"/>
          </ac:grpSpMkLst>
        </pc:grpChg>
        <pc:grpChg chg="mod">
          <ac:chgData name="張家榕 309704035" userId="957275c6-cbe0-40d3-a221-d93d2f58e167" providerId="ADAL" clId="{9DC47729-F1A5-4CB1-9DD7-A4A67D1FFD8A}" dt="2022-06-21T04:56:39.678" v="5097"/>
          <ac:grpSpMkLst>
            <pc:docMk/>
            <pc:sldMk cId="488814245" sldId="452"/>
            <ac:grpSpMk id="84" creationId="{DD681F1F-5765-209C-61C4-8B613A860F8F}"/>
          </ac:grpSpMkLst>
        </pc:grpChg>
        <pc:cxnChg chg="mod">
          <ac:chgData name="張家榕 309704035" userId="957275c6-cbe0-40d3-a221-d93d2f58e167" providerId="ADAL" clId="{9DC47729-F1A5-4CB1-9DD7-A4A67D1FFD8A}" dt="2022-06-21T04:56:39.678" v="5097"/>
          <ac:cxnSpMkLst>
            <pc:docMk/>
            <pc:sldMk cId="488814245" sldId="452"/>
            <ac:cxnSpMk id="87" creationId="{66F64CF5-04C1-C854-82BE-CD6BF23DC25C}"/>
          </ac:cxnSpMkLst>
        </pc:cxnChg>
        <pc:cxnChg chg="mod">
          <ac:chgData name="張家榕 309704035" userId="957275c6-cbe0-40d3-a221-d93d2f58e167" providerId="ADAL" clId="{9DC47729-F1A5-4CB1-9DD7-A4A67D1FFD8A}" dt="2022-06-21T04:56:39.678" v="5097"/>
          <ac:cxnSpMkLst>
            <pc:docMk/>
            <pc:sldMk cId="488814245" sldId="452"/>
            <ac:cxnSpMk id="88" creationId="{124765FE-5EEC-F206-CACB-4AFA3BF16BFF}"/>
          </ac:cxnSpMkLst>
        </pc:cxnChg>
        <pc:cxnChg chg="mod">
          <ac:chgData name="張家榕 309704035" userId="957275c6-cbe0-40d3-a221-d93d2f58e167" providerId="ADAL" clId="{9DC47729-F1A5-4CB1-9DD7-A4A67D1FFD8A}" dt="2022-06-21T04:56:39.678" v="5097"/>
          <ac:cxnSpMkLst>
            <pc:docMk/>
            <pc:sldMk cId="488814245" sldId="452"/>
            <ac:cxnSpMk id="89" creationId="{C2C3A0CF-1E75-200E-EF38-4FCC26E4FD3F}"/>
          </ac:cxnSpMkLst>
        </pc:cxnChg>
        <pc:cxnChg chg="mod">
          <ac:chgData name="張家榕 309704035" userId="957275c6-cbe0-40d3-a221-d93d2f58e167" providerId="ADAL" clId="{9DC47729-F1A5-4CB1-9DD7-A4A67D1FFD8A}" dt="2022-06-21T04:56:39.678" v="5097"/>
          <ac:cxnSpMkLst>
            <pc:docMk/>
            <pc:sldMk cId="488814245" sldId="452"/>
            <ac:cxnSpMk id="92" creationId="{258CD5FD-7774-965A-F78C-2F1830DBA7D0}"/>
          </ac:cxnSpMkLst>
        </pc:cxnChg>
        <pc:cxnChg chg="mod">
          <ac:chgData name="張家榕 309704035" userId="957275c6-cbe0-40d3-a221-d93d2f58e167" providerId="ADAL" clId="{9DC47729-F1A5-4CB1-9DD7-A4A67D1FFD8A}" dt="2022-06-21T04:56:39.678" v="5097"/>
          <ac:cxnSpMkLst>
            <pc:docMk/>
            <pc:sldMk cId="488814245" sldId="452"/>
            <ac:cxnSpMk id="93" creationId="{03D1B86F-5517-9250-6FDD-0EA89FF01DBE}"/>
          </ac:cxnSpMkLst>
        </pc:cxnChg>
        <pc:cxnChg chg="mod">
          <ac:chgData name="張家榕 309704035" userId="957275c6-cbe0-40d3-a221-d93d2f58e167" providerId="ADAL" clId="{9DC47729-F1A5-4CB1-9DD7-A4A67D1FFD8A}" dt="2022-06-21T04:56:39.678" v="5097"/>
          <ac:cxnSpMkLst>
            <pc:docMk/>
            <pc:sldMk cId="488814245" sldId="452"/>
            <ac:cxnSpMk id="94" creationId="{9500B305-FBFB-7200-FA46-DAAD5053DF1A}"/>
          </ac:cxnSpMkLst>
        </pc:cxnChg>
        <pc:cxnChg chg="mod">
          <ac:chgData name="張家榕 309704035" userId="957275c6-cbe0-40d3-a221-d93d2f58e167" providerId="ADAL" clId="{9DC47729-F1A5-4CB1-9DD7-A4A67D1FFD8A}" dt="2022-06-21T04:56:39.678" v="5097"/>
          <ac:cxnSpMkLst>
            <pc:docMk/>
            <pc:sldMk cId="488814245" sldId="452"/>
            <ac:cxnSpMk id="95" creationId="{4E5918D3-FE44-9361-DF10-33F8EDF39876}"/>
          </ac:cxnSpMkLst>
        </pc:cxnChg>
        <pc:cxnChg chg="mod">
          <ac:chgData name="張家榕 309704035" userId="957275c6-cbe0-40d3-a221-d93d2f58e167" providerId="ADAL" clId="{9DC47729-F1A5-4CB1-9DD7-A4A67D1FFD8A}" dt="2022-06-21T04:56:39.678" v="5097"/>
          <ac:cxnSpMkLst>
            <pc:docMk/>
            <pc:sldMk cId="488814245" sldId="452"/>
            <ac:cxnSpMk id="100" creationId="{2F3DAA18-60ED-BF1D-072D-62403DAD443A}"/>
          </ac:cxnSpMkLst>
        </pc:cxnChg>
        <pc:cxnChg chg="mod">
          <ac:chgData name="張家榕 309704035" userId="957275c6-cbe0-40d3-a221-d93d2f58e167" providerId="ADAL" clId="{9DC47729-F1A5-4CB1-9DD7-A4A67D1FFD8A}" dt="2022-06-21T04:56:39.678" v="5097"/>
          <ac:cxnSpMkLst>
            <pc:docMk/>
            <pc:sldMk cId="488814245" sldId="452"/>
            <ac:cxnSpMk id="101" creationId="{A2671E52-B6F1-F43B-A3CB-E248DECD2908}"/>
          </ac:cxnSpMkLst>
        </pc:cxnChg>
      </pc:sldChg>
      <pc:sldChg chg="addSp delSp modSp add mod modNotesTx">
        <pc:chgData name="張家榕 309704035" userId="957275c6-cbe0-40d3-a221-d93d2f58e167" providerId="ADAL" clId="{9DC47729-F1A5-4CB1-9DD7-A4A67D1FFD8A}" dt="2022-06-21T18:44:44.180" v="9741" actId="20577"/>
        <pc:sldMkLst>
          <pc:docMk/>
          <pc:sldMk cId="1962767373" sldId="453"/>
        </pc:sldMkLst>
        <pc:spChg chg="mod">
          <ac:chgData name="張家榕 309704035" userId="957275c6-cbe0-40d3-a221-d93d2f58e167" providerId="ADAL" clId="{9DC47729-F1A5-4CB1-9DD7-A4A67D1FFD8A}" dt="2022-06-21T05:12:58.016" v="5347" actId="20577"/>
          <ac:spMkLst>
            <pc:docMk/>
            <pc:sldMk cId="1962767373" sldId="453"/>
            <ac:spMk id="5" creationId="{2528ED3F-E561-4D8F-BA86-EE7883366FA6}"/>
          </ac:spMkLst>
        </pc:spChg>
        <pc:spChg chg="mod">
          <ac:chgData name="張家榕 309704035" userId="957275c6-cbe0-40d3-a221-d93d2f58e167" providerId="ADAL" clId="{9DC47729-F1A5-4CB1-9DD7-A4A67D1FFD8A}" dt="2022-06-21T05:13:19.209" v="5367" actId="14100"/>
          <ac:spMkLst>
            <pc:docMk/>
            <pc:sldMk cId="1962767373" sldId="453"/>
            <ac:spMk id="7" creationId="{BD19BEEF-1074-4AD1-83A0-D2576CCDF6D6}"/>
          </ac:spMkLst>
        </pc:spChg>
        <pc:grpChg chg="del">
          <ac:chgData name="張家榕 309704035" userId="957275c6-cbe0-40d3-a221-d93d2f58e167" providerId="ADAL" clId="{9DC47729-F1A5-4CB1-9DD7-A4A67D1FFD8A}" dt="2022-06-21T05:11:37.151" v="5227" actId="478"/>
          <ac:grpSpMkLst>
            <pc:docMk/>
            <pc:sldMk cId="1962767373" sldId="453"/>
            <ac:grpSpMk id="30" creationId="{D1789BAA-DCFB-4936-AD7C-37B2C5D29477}"/>
          </ac:grpSpMkLst>
        </pc:grpChg>
        <pc:graphicFrameChg chg="add mod modGraphic">
          <ac:chgData name="張家榕 309704035" userId="957275c6-cbe0-40d3-a221-d93d2f58e167" providerId="ADAL" clId="{9DC47729-F1A5-4CB1-9DD7-A4A67D1FFD8A}" dt="2022-06-21T18:37:23.707" v="9250" actId="122"/>
          <ac:graphicFrameMkLst>
            <pc:docMk/>
            <pc:sldMk cId="1962767373" sldId="453"/>
            <ac:graphicFrameMk id="20" creationId="{947063D6-ADAC-4F0F-DD6C-448D7E3189F2}"/>
          </ac:graphicFrameMkLst>
        </pc:graphicFrameChg>
      </pc:sldChg>
      <pc:sldChg chg="addSp delSp modSp add mod modNotesTx">
        <pc:chgData name="張家榕 309704035" userId="957275c6-cbe0-40d3-a221-d93d2f58e167" providerId="ADAL" clId="{9DC47729-F1A5-4CB1-9DD7-A4A67D1FFD8A}" dt="2022-06-21T18:59:48.954" v="10146" actId="20577"/>
        <pc:sldMkLst>
          <pc:docMk/>
          <pc:sldMk cId="1778646854" sldId="454"/>
        </pc:sldMkLst>
        <pc:spChg chg="mod">
          <ac:chgData name="張家榕 309704035" userId="957275c6-cbe0-40d3-a221-d93d2f58e167" providerId="ADAL" clId="{9DC47729-F1A5-4CB1-9DD7-A4A67D1FFD8A}" dt="2022-06-21T05:20:25.017" v="5454" actId="20577"/>
          <ac:spMkLst>
            <pc:docMk/>
            <pc:sldMk cId="1778646854" sldId="454"/>
            <ac:spMk id="7" creationId="{BD19BEEF-1074-4AD1-83A0-D2576CCDF6D6}"/>
          </ac:spMkLst>
        </pc:spChg>
        <pc:spChg chg="add mod">
          <ac:chgData name="張家榕 309704035" userId="957275c6-cbe0-40d3-a221-d93d2f58e167" providerId="ADAL" clId="{9DC47729-F1A5-4CB1-9DD7-A4A67D1FFD8A}" dt="2022-06-21T05:20:12.609" v="5447" actId="1076"/>
          <ac:spMkLst>
            <pc:docMk/>
            <pc:sldMk cId="1778646854" sldId="454"/>
            <ac:spMk id="12" creationId="{38108BAC-F2F2-FE0D-6E2F-3365D8929F69}"/>
          </ac:spMkLst>
        </pc:spChg>
        <pc:spChg chg="add mod">
          <ac:chgData name="張家榕 309704035" userId="957275c6-cbe0-40d3-a221-d93d2f58e167" providerId="ADAL" clId="{9DC47729-F1A5-4CB1-9DD7-A4A67D1FFD8A}" dt="2022-06-21T05:21:44.953" v="5484" actId="1076"/>
          <ac:spMkLst>
            <pc:docMk/>
            <pc:sldMk cId="1778646854" sldId="454"/>
            <ac:spMk id="13" creationId="{6792ADDC-BA6A-5A99-C1CD-89024B431C4C}"/>
          </ac:spMkLst>
        </pc:spChg>
        <pc:graphicFrameChg chg="add mod modGraphic">
          <ac:chgData name="張家榕 309704035" userId="957275c6-cbe0-40d3-a221-d93d2f58e167" providerId="ADAL" clId="{9DC47729-F1A5-4CB1-9DD7-A4A67D1FFD8A}" dt="2022-06-21T18:53:14.071" v="9933" actId="207"/>
          <ac:graphicFrameMkLst>
            <pc:docMk/>
            <pc:sldMk cId="1778646854" sldId="454"/>
            <ac:graphicFrameMk id="4" creationId="{706879E1-9F2B-E029-6723-3C86C8F6749F}"/>
          </ac:graphicFrameMkLst>
        </pc:graphicFrameChg>
        <pc:graphicFrameChg chg="add del mod">
          <ac:chgData name="張家榕 309704035" userId="957275c6-cbe0-40d3-a221-d93d2f58e167" providerId="ADAL" clId="{9DC47729-F1A5-4CB1-9DD7-A4A67D1FFD8A}" dt="2022-06-21T05:14:46.456" v="5374" actId="478"/>
          <ac:graphicFrameMkLst>
            <pc:docMk/>
            <pc:sldMk cId="1778646854" sldId="454"/>
            <ac:graphicFrameMk id="9" creationId="{74F2BED1-8FA4-2C2F-11CF-22AF55628288}"/>
          </ac:graphicFrameMkLst>
        </pc:graphicFrameChg>
        <pc:graphicFrameChg chg="add mod modGraphic">
          <ac:chgData name="張家榕 309704035" userId="957275c6-cbe0-40d3-a221-d93d2f58e167" providerId="ADAL" clId="{9DC47729-F1A5-4CB1-9DD7-A4A67D1FFD8A}" dt="2022-06-21T05:52:09.814" v="5555"/>
          <ac:graphicFrameMkLst>
            <pc:docMk/>
            <pc:sldMk cId="1778646854" sldId="454"/>
            <ac:graphicFrameMk id="11" creationId="{EAA53DBE-1D1D-B2D8-6A2E-0A65E2845858}"/>
          </ac:graphicFrameMkLst>
        </pc:graphicFrameChg>
        <pc:graphicFrameChg chg="del">
          <ac:chgData name="張家榕 309704035" userId="957275c6-cbe0-40d3-a221-d93d2f58e167" providerId="ADAL" clId="{9DC47729-F1A5-4CB1-9DD7-A4A67D1FFD8A}" dt="2022-06-21T05:14:30.381" v="5371" actId="478"/>
          <ac:graphicFrameMkLst>
            <pc:docMk/>
            <pc:sldMk cId="1778646854" sldId="454"/>
            <ac:graphicFrameMk id="20" creationId="{947063D6-ADAC-4F0F-DD6C-448D7E3189F2}"/>
          </ac:graphicFrameMkLst>
        </pc:graphicFrameChg>
      </pc:sldChg>
      <pc:sldChg chg="addSp delSp modSp add mod modNotesTx">
        <pc:chgData name="張家榕 309704035" userId="957275c6-cbe0-40d3-a221-d93d2f58e167" providerId="ADAL" clId="{9DC47729-F1A5-4CB1-9DD7-A4A67D1FFD8A}" dt="2022-06-21T19:07:01.463" v="10795" actId="20577"/>
        <pc:sldMkLst>
          <pc:docMk/>
          <pc:sldMk cId="4276612287" sldId="455"/>
        </pc:sldMkLst>
        <pc:spChg chg="mod">
          <ac:chgData name="張家榕 309704035" userId="957275c6-cbe0-40d3-a221-d93d2f58e167" providerId="ADAL" clId="{9DC47729-F1A5-4CB1-9DD7-A4A67D1FFD8A}" dt="2022-06-21T05:38:43.673" v="5507" actId="20577"/>
          <ac:spMkLst>
            <pc:docMk/>
            <pc:sldMk cId="4276612287" sldId="455"/>
            <ac:spMk id="7" creationId="{BD19BEEF-1074-4AD1-83A0-D2576CCDF6D6}"/>
          </ac:spMkLst>
        </pc:spChg>
        <pc:spChg chg="del">
          <ac:chgData name="張家榕 309704035" userId="957275c6-cbe0-40d3-a221-d93d2f58e167" providerId="ADAL" clId="{9DC47729-F1A5-4CB1-9DD7-A4A67D1FFD8A}" dt="2022-06-21T05:39:15.262" v="5512" actId="478"/>
          <ac:spMkLst>
            <pc:docMk/>
            <pc:sldMk cId="4276612287" sldId="455"/>
            <ac:spMk id="12" creationId="{38108BAC-F2F2-FE0D-6E2F-3365D8929F69}"/>
          </ac:spMkLst>
        </pc:spChg>
        <pc:spChg chg="del">
          <ac:chgData name="張家榕 309704035" userId="957275c6-cbe0-40d3-a221-d93d2f58e167" providerId="ADAL" clId="{9DC47729-F1A5-4CB1-9DD7-A4A67D1FFD8A}" dt="2022-06-21T05:39:14.264" v="5511" actId="478"/>
          <ac:spMkLst>
            <pc:docMk/>
            <pc:sldMk cId="4276612287" sldId="455"/>
            <ac:spMk id="13" creationId="{6792ADDC-BA6A-5A99-C1CD-89024B431C4C}"/>
          </ac:spMkLst>
        </pc:spChg>
        <pc:spChg chg="add mod">
          <ac:chgData name="張家榕 309704035" userId="957275c6-cbe0-40d3-a221-d93d2f58e167" providerId="ADAL" clId="{9DC47729-F1A5-4CB1-9DD7-A4A67D1FFD8A}" dt="2022-06-21T05:39:10.945" v="5510"/>
          <ac:spMkLst>
            <pc:docMk/>
            <pc:sldMk cId="4276612287" sldId="455"/>
            <ac:spMk id="18" creationId="{81615DB4-255E-A93C-8EEB-7ED007A8EA11}"/>
          </ac:spMkLst>
        </pc:spChg>
        <pc:spChg chg="add mod">
          <ac:chgData name="張家榕 309704035" userId="957275c6-cbe0-40d3-a221-d93d2f58e167" providerId="ADAL" clId="{9DC47729-F1A5-4CB1-9DD7-A4A67D1FFD8A}" dt="2022-06-21T05:39:10.945" v="5510"/>
          <ac:spMkLst>
            <pc:docMk/>
            <pc:sldMk cId="4276612287" sldId="455"/>
            <ac:spMk id="20" creationId="{92655735-A5B1-3D8B-1B9F-EEED22A12CCA}"/>
          </ac:spMkLst>
        </pc:spChg>
        <pc:spChg chg="add mod">
          <ac:chgData name="張家榕 309704035" userId="957275c6-cbe0-40d3-a221-d93d2f58e167" providerId="ADAL" clId="{9DC47729-F1A5-4CB1-9DD7-A4A67D1FFD8A}" dt="2022-06-21T05:39:10.945" v="5510"/>
          <ac:spMkLst>
            <pc:docMk/>
            <pc:sldMk cId="4276612287" sldId="455"/>
            <ac:spMk id="21" creationId="{FD7FBBFC-AC2A-1E80-1DB9-06B5B3E0F275}"/>
          </ac:spMkLst>
        </pc:spChg>
        <pc:graphicFrameChg chg="del">
          <ac:chgData name="張家榕 309704035" userId="957275c6-cbe0-40d3-a221-d93d2f58e167" providerId="ADAL" clId="{9DC47729-F1A5-4CB1-9DD7-A4A67D1FFD8A}" dt="2022-06-21T05:38:50.004" v="5509" actId="478"/>
          <ac:graphicFrameMkLst>
            <pc:docMk/>
            <pc:sldMk cId="4276612287" sldId="455"/>
            <ac:graphicFrameMk id="4" creationId="{706879E1-9F2B-E029-6723-3C86C8F6749F}"/>
          </ac:graphicFrameMkLst>
        </pc:graphicFrameChg>
        <pc:graphicFrameChg chg="del">
          <ac:chgData name="張家榕 309704035" userId="957275c6-cbe0-40d3-a221-d93d2f58e167" providerId="ADAL" clId="{9DC47729-F1A5-4CB1-9DD7-A4A67D1FFD8A}" dt="2022-06-21T05:38:49.180" v="5508" actId="478"/>
          <ac:graphicFrameMkLst>
            <pc:docMk/>
            <pc:sldMk cId="4276612287" sldId="455"/>
            <ac:graphicFrameMk id="11" creationId="{EAA53DBE-1D1D-B2D8-6A2E-0A65E2845858}"/>
          </ac:graphicFrameMkLst>
        </pc:graphicFrameChg>
        <pc:graphicFrameChg chg="add mod modGraphic">
          <ac:chgData name="張家榕 309704035" userId="957275c6-cbe0-40d3-a221-d93d2f58e167" providerId="ADAL" clId="{9DC47729-F1A5-4CB1-9DD7-A4A67D1FFD8A}" dt="2022-06-21T19:05:17.221" v="10690" actId="207"/>
          <ac:graphicFrameMkLst>
            <pc:docMk/>
            <pc:sldMk cId="4276612287" sldId="455"/>
            <ac:graphicFrameMk id="14" creationId="{9D71CBF1-F137-285D-40FA-BCE9E09984F9}"/>
          </ac:graphicFrameMkLst>
        </pc:graphicFrameChg>
        <pc:graphicFrameChg chg="add mod modGraphic">
          <ac:chgData name="張家榕 309704035" userId="957275c6-cbe0-40d3-a221-d93d2f58e167" providerId="ADAL" clId="{9DC47729-F1A5-4CB1-9DD7-A4A67D1FFD8A}" dt="2022-06-21T19:05:04.628" v="10689" actId="207"/>
          <ac:graphicFrameMkLst>
            <pc:docMk/>
            <pc:sldMk cId="4276612287" sldId="455"/>
            <ac:graphicFrameMk id="15" creationId="{8342A74E-897A-1729-CA14-946DD43B1B22}"/>
          </ac:graphicFrameMkLst>
        </pc:graphicFrameChg>
        <pc:graphicFrameChg chg="add mod modGraphic">
          <ac:chgData name="張家榕 309704035" userId="957275c6-cbe0-40d3-a221-d93d2f58e167" providerId="ADAL" clId="{9DC47729-F1A5-4CB1-9DD7-A4A67D1FFD8A}" dt="2022-06-21T19:05:26.669" v="10692" actId="207"/>
          <ac:graphicFrameMkLst>
            <pc:docMk/>
            <pc:sldMk cId="4276612287" sldId="455"/>
            <ac:graphicFrameMk id="16" creationId="{458FD271-D89D-CB83-B7FA-E1901407CD90}"/>
          </ac:graphicFrameMkLst>
        </pc:graphicFrameChg>
        <pc:graphicFrameChg chg="add mod modGraphic">
          <ac:chgData name="張家榕 309704035" userId="957275c6-cbe0-40d3-a221-d93d2f58e167" providerId="ADAL" clId="{9DC47729-F1A5-4CB1-9DD7-A4A67D1FFD8A}" dt="2022-06-21T19:05:23.453" v="10691" actId="207"/>
          <ac:graphicFrameMkLst>
            <pc:docMk/>
            <pc:sldMk cId="4276612287" sldId="455"/>
            <ac:graphicFrameMk id="17" creationId="{D16E1079-B0BE-FDD4-8299-7B4C881AE322}"/>
          </ac:graphicFrameMkLst>
        </pc:graphicFrameChg>
      </pc:sldChg>
      <pc:sldChg chg="addSp delSp modSp add mod modNotesTx">
        <pc:chgData name="張家榕 309704035" userId="957275c6-cbe0-40d3-a221-d93d2f58e167" providerId="ADAL" clId="{9DC47729-F1A5-4CB1-9DD7-A4A67D1FFD8A}" dt="2022-06-21T19:10:33.798" v="10809" actId="20577"/>
        <pc:sldMkLst>
          <pc:docMk/>
          <pc:sldMk cId="4280007449" sldId="456"/>
        </pc:sldMkLst>
        <pc:spChg chg="del">
          <ac:chgData name="張家榕 309704035" userId="957275c6-cbe0-40d3-a221-d93d2f58e167" providerId="ADAL" clId="{9DC47729-F1A5-4CB1-9DD7-A4A67D1FFD8A}" dt="2022-06-21T05:39:28.201" v="5514" actId="478"/>
          <ac:spMkLst>
            <pc:docMk/>
            <pc:sldMk cId="4280007449" sldId="456"/>
            <ac:spMk id="18" creationId="{81615DB4-255E-A93C-8EEB-7ED007A8EA11}"/>
          </ac:spMkLst>
        </pc:spChg>
        <pc:spChg chg="del">
          <ac:chgData name="張家榕 309704035" userId="957275c6-cbe0-40d3-a221-d93d2f58e167" providerId="ADAL" clId="{9DC47729-F1A5-4CB1-9DD7-A4A67D1FFD8A}" dt="2022-06-21T05:39:28.201" v="5514" actId="478"/>
          <ac:spMkLst>
            <pc:docMk/>
            <pc:sldMk cId="4280007449" sldId="456"/>
            <ac:spMk id="20" creationId="{92655735-A5B1-3D8B-1B9F-EEED22A12CCA}"/>
          </ac:spMkLst>
        </pc:spChg>
        <pc:spChg chg="del">
          <ac:chgData name="張家榕 309704035" userId="957275c6-cbe0-40d3-a221-d93d2f58e167" providerId="ADAL" clId="{9DC47729-F1A5-4CB1-9DD7-A4A67D1FFD8A}" dt="2022-06-21T05:39:28.201" v="5514" actId="478"/>
          <ac:spMkLst>
            <pc:docMk/>
            <pc:sldMk cId="4280007449" sldId="456"/>
            <ac:spMk id="21" creationId="{FD7FBBFC-AC2A-1E80-1DB9-06B5B3E0F275}"/>
          </ac:spMkLst>
        </pc:spChg>
        <pc:spChg chg="add mod">
          <ac:chgData name="張家榕 309704035" userId="957275c6-cbe0-40d3-a221-d93d2f58e167" providerId="ADAL" clId="{9DC47729-F1A5-4CB1-9DD7-A4A67D1FFD8A}" dt="2022-06-21T05:39:36.792" v="5515"/>
          <ac:spMkLst>
            <pc:docMk/>
            <pc:sldMk cId="4280007449" sldId="456"/>
            <ac:spMk id="22" creationId="{51504604-3DF8-26F5-4B6E-0B374958FEE0}"/>
          </ac:spMkLst>
        </pc:spChg>
        <pc:spChg chg="add mod">
          <ac:chgData name="張家榕 309704035" userId="957275c6-cbe0-40d3-a221-d93d2f58e167" providerId="ADAL" clId="{9DC47729-F1A5-4CB1-9DD7-A4A67D1FFD8A}" dt="2022-06-21T05:40:03.071" v="5518" actId="1076"/>
          <ac:spMkLst>
            <pc:docMk/>
            <pc:sldMk cId="4280007449" sldId="456"/>
            <ac:spMk id="23" creationId="{4E780F9D-52DD-6064-B1E7-820738C0E09E}"/>
          </ac:spMkLst>
        </pc:spChg>
        <pc:spChg chg="add mod">
          <ac:chgData name="張家榕 309704035" userId="957275c6-cbe0-40d3-a221-d93d2f58e167" providerId="ADAL" clId="{9DC47729-F1A5-4CB1-9DD7-A4A67D1FFD8A}" dt="2022-06-21T05:39:46.938" v="5516"/>
          <ac:spMkLst>
            <pc:docMk/>
            <pc:sldMk cId="4280007449" sldId="456"/>
            <ac:spMk id="26" creationId="{9E50FBC2-B959-2B07-6CDE-DF481A62D570}"/>
          </ac:spMkLst>
        </pc:spChg>
        <pc:graphicFrameChg chg="del">
          <ac:chgData name="張家榕 309704035" userId="957275c6-cbe0-40d3-a221-d93d2f58e167" providerId="ADAL" clId="{9DC47729-F1A5-4CB1-9DD7-A4A67D1FFD8A}" dt="2022-06-21T05:39:28.201" v="5514" actId="478"/>
          <ac:graphicFrameMkLst>
            <pc:docMk/>
            <pc:sldMk cId="4280007449" sldId="456"/>
            <ac:graphicFrameMk id="14" creationId="{9D71CBF1-F137-285D-40FA-BCE9E09984F9}"/>
          </ac:graphicFrameMkLst>
        </pc:graphicFrameChg>
        <pc:graphicFrameChg chg="del">
          <ac:chgData name="張家榕 309704035" userId="957275c6-cbe0-40d3-a221-d93d2f58e167" providerId="ADAL" clId="{9DC47729-F1A5-4CB1-9DD7-A4A67D1FFD8A}" dt="2022-06-21T05:39:28.201" v="5514" actId="478"/>
          <ac:graphicFrameMkLst>
            <pc:docMk/>
            <pc:sldMk cId="4280007449" sldId="456"/>
            <ac:graphicFrameMk id="15" creationId="{8342A74E-897A-1729-CA14-946DD43B1B22}"/>
          </ac:graphicFrameMkLst>
        </pc:graphicFrameChg>
        <pc:graphicFrameChg chg="del">
          <ac:chgData name="張家榕 309704035" userId="957275c6-cbe0-40d3-a221-d93d2f58e167" providerId="ADAL" clId="{9DC47729-F1A5-4CB1-9DD7-A4A67D1FFD8A}" dt="2022-06-21T05:39:28.201" v="5514" actId="478"/>
          <ac:graphicFrameMkLst>
            <pc:docMk/>
            <pc:sldMk cId="4280007449" sldId="456"/>
            <ac:graphicFrameMk id="16" creationId="{458FD271-D89D-CB83-B7FA-E1901407CD90}"/>
          </ac:graphicFrameMkLst>
        </pc:graphicFrameChg>
        <pc:graphicFrameChg chg="del">
          <ac:chgData name="張家榕 309704035" userId="957275c6-cbe0-40d3-a221-d93d2f58e167" providerId="ADAL" clId="{9DC47729-F1A5-4CB1-9DD7-A4A67D1FFD8A}" dt="2022-06-21T05:39:28.201" v="5514" actId="478"/>
          <ac:graphicFrameMkLst>
            <pc:docMk/>
            <pc:sldMk cId="4280007449" sldId="456"/>
            <ac:graphicFrameMk id="17" creationId="{D16E1079-B0BE-FDD4-8299-7B4C881AE322}"/>
          </ac:graphicFrameMkLst>
        </pc:graphicFrameChg>
        <pc:picChg chg="add mod">
          <ac:chgData name="張家榕 309704035" userId="957275c6-cbe0-40d3-a221-d93d2f58e167" providerId="ADAL" clId="{9DC47729-F1A5-4CB1-9DD7-A4A67D1FFD8A}" dt="2022-06-21T05:39:36.792" v="5515"/>
          <ac:picMkLst>
            <pc:docMk/>
            <pc:sldMk cId="4280007449" sldId="456"/>
            <ac:picMk id="24" creationId="{4B21830C-FC9B-8E00-5F1A-910E27AF4990}"/>
          </ac:picMkLst>
        </pc:picChg>
        <pc:picChg chg="add mod">
          <ac:chgData name="張家榕 309704035" userId="957275c6-cbe0-40d3-a221-d93d2f58e167" providerId="ADAL" clId="{9DC47729-F1A5-4CB1-9DD7-A4A67D1FFD8A}" dt="2022-06-21T05:39:54.872" v="5517" actId="1076"/>
          <ac:picMkLst>
            <pc:docMk/>
            <pc:sldMk cId="4280007449" sldId="456"/>
            <ac:picMk id="25" creationId="{2F765C21-4EEC-7348-4247-6AE7CC59D073}"/>
          </ac:picMkLst>
        </pc:picChg>
      </pc:sldChg>
      <pc:sldChg chg="addSp delSp modSp add mod modNotesTx">
        <pc:chgData name="張家榕 309704035" userId="957275c6-cbe0-40d3-a221-d93d2f58e167" providerId="ADAL" clId="{9DC47729-F1A5-4CB1-9DD7-A4A67D1FFD8A}" dt="2022-06-21T19:13:07.984" v="10890" actId="20577"/>
        <pc:sldMkLst>
          <pc:docMk/>
          <pc:sldMk cId="3427469272" sldId="457"/>
        </pc:sldMkLst>
        <pc:spChg chg="mod">
          <ac:chgData name="張家榕 309704035" userId="957275c6-cbe0-40d3-a221-d93d2f58e167" providerId="ADAL" clId="{9DC47729-F1A5-4CB1-9DD7-A4A67D1FFD8A}" dt="2022-06-21T05:49:20.389" v="5537" actId="20577"/>
          <ac:spMkLst>
            <pc:docMk/>
            <pc:sldMk cId="3427469272" sldId="457"/>
            <ac:spMk id="7" creationId="{BD19BEEF-1074-4AD1-83A0-D2576CCDF6D6}"/>
          </ac:spMkLst>
        </pc:spChg>
        <pc:graphicFrameChg chg="add mod modGraphic">
          <ac:chgData name="張家榕 309704035" userId="957275c6-cbe0-40d3-a221-d93d2f58e167" providerId="ADAL" clId="{9DC47729-F1A5-4CB1-9DD7-A4A67D1FFD8A}" dt="2022-06-21T06:18:02.608" v="5846" actId="122"/>
          <ac:graphicFrameMkLst>
            <pc:docMk/>
            <pc:sldMk cId="3427469272" sldId="457"/>
            <ac:graphicFrameMk id="9" creationId="{83D64BA6-8094-5037-615D-AEA8CF5D1D4D}"/>
          </ac:graphicFrameMkLst>
        </pc:graphicFrameChg>
        <pc:graphicFrameChg chg="del">
          <ac:chgData name="張家榕 309704035" userId="957275c6-cbe0-40d3-a221-d93d2f58e167" providerId="ADAL" clId="{9DC47729-F1A5-4CB1-9DD7-A4A67D1FFD8A}" dt="2022-06-21T05:49:25.662" v="5538" actId="478"/>
          <ac:graphicFrameMkLst>
            <pc:docMk/>
            <pc:sldMk cId="3427469272" sldId="457"/>
            <ac:graphicFrameMk id="20" creationId="{947063D6-ADAC-4F0F-DD6C-448D7E3189F2}"/>
          </ac:graphicFrameMkLst>
        </pc:graphicFrameChg>
      </pc:sldChg>
      <pc:sldChg chg="addSp delSp modSp add mod modNotesTx">
        <pc:chgData name="張家榕 309704035" userId="957275c6-cbe0-40d3-a221-d93d2f58e167" providerId="ADAL" clId="{9DC47729-F1A5-4CB1-9DD7-A4A67D1FFD8A}" dt="2022-06-21T20:29:22.347" v="11131" actId="20577"/>
        <pc:sldMkLst>
          <pc:docMk/>
          <pc:sldMk cId="2070673879" sldId="458"/>
        </pc:sldMkLst>
        <pc:spChg chg="mod">
          <ac:chgData name="張家榕 309704035" userId="957275c6-cbe0-40d3-a221-d93d2f58e167" providerId="ADAL" clId="{9DC47729-F1A5-4CB1-9DD7-A4A67D1FFD8A}" dt="2022-06-21T05:50:17.085" v="5551" actId="20577"/>
          <ac:spMkLst>
            <pc:docMk/>
            <pc:sldMk cId="2070673879" sldId="458"/>
            <ac:spMk id="7" creationId="{BD19BEEF-1074-4AD1-83A0-D2576CCDF6D6}"/>
          </ac:spMkLst>
        </pc:spChg>
        <pc:spChg chg="add mod">
          <ac:chgData name="張家榕 309704035" userId="957275c6-cbe0-40d3-a221-d93d2f58e167" providerId="ADAL" clId="{9DC47729-F1A5-4CB1-9DD7-A4A67D1FFD8A}" dt="2022-06-21T05:50:38.969" v="5552"/>
          <ac:spMkLst>
            <pc:docMk/>
            <pc:sldMk cId="2070673879" sldId="458"/>
            <ac:spMk id="11" creationId="{DC095BC7-2F81-BF63-18EC-88D341A97807}"/>
          </ac:spMkLst>
        </pc:spChg>
        <pc:spChg chg="add mod">
          <ac:chgData name="張家榕 309704035" userId="957275c6-cbe0-40d3-a221-d93d2f58e167" providerId="ADAL" clId="{9DC47729-F1A5-4CB1-9DD7-A4A67D1FFD8A}" dt="2022-06-21T05:50:38.969" v="5552"/>
          <ac:spMkLst>
            <pc:docMk/>
            <pc:sldMk cId="2070673879" sldId="458"/>
            <ac:spMk id="12" creationId="{09B46A5A-B4A2-3818-54DF-627EFB175C18}"/>
          </ac:spMkLst>
        </pc:spChg>
        <pc:graphicFrameChg chg="add mod modGraphic">
          <ac:chgData name="張家榕 309704035" userId="957275c6-cbe0-40d3-a221-d93d2f58e167" providerId="ADAL" clId="{9DC47729-F1A5-4CB1-9DD7-A4A67D1FFD8A}" dt="2022-06-21T19:23:23.626" v="10979" actId="404"/>
          <ac:graphicFrameMkLst>
            <pc:docMk/>
            <pc:sldMk cId="2070673879" sldId="458"/>
            <ac:graphicFrameMk id="4" creationId="{BF1F171C-9908-44E7-618E-8819B9F4EE82}"/>
          </ac:graphicFrameMkLst>
        </pc:graphicFrameChg>
        <pc:graphicFrameChg chg="del">
          <ac:chgData name="張家榕 309704035" userId="957275c6-cbe0-40d3-a221-d93d2f58e167" providerId="ADAL" clId="{9DC47729-F1A5-4CB1-9DD7-A4A67D1FFD8A}" dt="2022-06-21T05:50:09.453" v="5543" actId="478"/>
          <ac:graphicFrameMkLst>
            <pc:docMk/>
            <pc:sldMk cId="2070673879" sldId="458"/>
            <ac:graphicFrameMk id="9" creationId="{83D64BA6-8094-5037-615D-AEA8CF5D1D4D}"/>
          </ac:graphicFrameMkLst>
        </pc:graphicFrameChg>
        <pc:graphicFrameChg chg="add mod modGraphic">
          <ac:chgData name="張家榕 309704035" userId="957275c6-cbe0-40d3-a221-d93d2f58e167" providerId="ADAL" clId="{9DC47729-F1A5-4CB1-9DD7-A4A67D1FFD8A}" dt="2022-06-21T06:08:11.194" v="5778"/>
          <ac:graphicFrameMkLst>
            <pc:docMk/>
            <pc:sldMk cId="2070673879" sldId="458"/>
            <ac:graphicFrameMk id="10" creationId="{587FCB35-B9C7-54DC-C8E0-CB803F7E5275}"/>
          </ac:graphicFrameMkLst>
        </pc:graphicFrameChg>
      </pc:sldChg>
      <pc:sldChg chg="addSp delSp modSp add mod modNotesTx">
        <pc:chgData name="張家榕 309704035" userId="957275c6-cbe0-40d3-a221-d93d2f58e167" providerId="ADAL" clId="{9DC47729-F1A5-4CB1-9DD7-A4A67D1FFD8A}" dt="2022-06-21T20:18:39.259" v="11124" actId="20577"/>
        <pc:sldMkLst>
          <pc:docMk/>
          <pc:sldMk cId="776697745" sldId="459"/>
        </pc:sldMkLst>
        <pc:spChg chg="mod">
          <ac:chgData name="張家榕 309704035" userId="957275c6-cbe0-40d3-a221-d93d2f58e167" providerId="ADAL" clId="{9DC47729-F1A5-4CB1-9DD7-A4A67D1FFD8A}" dt="2022-06-21T05:55:51.914" v="5625" actId="20577"/>
          <ac:spMkLst>
            <pc:docMk/>
            <pc:sldMk cId="776697745" sldId="459"/>
            <ac:spMk id="7" creationId="{BD19BEEF-1074-4AD1-83A0-D2576CCDF6D6}"/>
          </ac:spMkLst>
        </pc:spChg>
        <pc:spChg chg="del">
          <ac:chgData name="張家榕 309704035" userId="957275c6-cbe0-40d3-a221-d93d2f58e167" providerId="ADAL" clId="{9DC47729-F1A5-4CB1-9DD7-A4A67D1FFD8A}" dt="2022-06-21T05:55:44.337" v="5600" actId="478"/>
          <ac:spMkLst>
            <pc:docMk/>
            <pc:sldMk cId="776697745" sldId="459"/>
            <ac:spMk id="18" creationId="{81615DB4-255E-A93C-8EEB-7ED007A8EA11}"/>
          </ac:spMkLst>
        </pc:spChg>
        <pc:spChg chg="del">
          <ac:chgData name="張家榕 309704035" userId="957275c6-cbe0-40d3-a221-d93d2f58e167" providerId="ADAL" clId="{9DC47729-F1A5-4CB1-9DD7-A4A67D1FFD8A}" dt="2022-06-21T05:55:44.337" v="5600" actId="478"/>
          <ac:spMkLst>
            <pc:docMk/>
            <pc:sldMk cId="776697745" sldId="459"/>
            <ac:spMk id="20" creationId="{92655735-A5B1-3D8B-1B9F-EEED22A12CCA}"/>
          </ac:spMkLst>
        </pc:spChg>
        <pc:spChg chg="del">
          <ac:chgData name="張家榕 309704035" userId="957275c6-cbe0-40d3-a221-d93d2f58e167" providerId="ADAL" clId="{9DC47729-F1A5-4CB1-9DD7-A4A67D1FFD8A}" dt="2022-06-21T05:55:44.337" v="5600" actId="478"/>
          <ac:spMkLst>
            <pc:docMk/>
            <pc:sldMk cId="776697745" sldId="459"/>
            <ac:spMk id="21" creationId="{FD7FBBFC-AC2A-1E80-1DB9-06B5B3E0F275}"/>
          </ac:spMkLst>
        </pc:spChg>
        <pc:spChg chg="add mod">
          <ac:chgData name="張家榕 309704035" userId="957275c6-cbe0-40d3-a221-d93d2f58e167" providerId="ADAL" clId="{9DC47729-F1A5-4CB1-9DD7-A4A67D1FFD8A}" dt="2022-06-21T05:56:25.030" v="5649"/>
          <ac:spMkLst>
            <pc:docMk/>
            <pc:sldMk cId="776697745" sldId="459"/>
            <ac:spMk id="26" creationId="{ADD239EE-35DA-DF41-234C-CDD515839AA0}"/>
          </ac:spMkLst>
        </pc:spChg>
        <pc:spChg chg="add mod">
          <ac:chgData name="張家榕 309704035" userId="957275c6-cbe0-40d3-a221-d93d2f58e167" providerId="ADAL" clId="{9DC47729-F1A5-4CB1-9DD7-A4A67D1FFD8A}" dt="2022-06-21T05:56:25.030" v="5649"/>
          <ac:spMkLst>
            <pc:docMk/>
            <pc:sldMk cId="776697745" sldId="459"/>
            <ac:spMk id="27" creationId="{B688DDD9-71CB-7F61-6142-BB951C105FED}"/>
          </ac:spMkLst>
        </pc:spChg>
        <pc:spChg chg="add mod">
          <ac:chgData name="張家榕 309704035" userId="957275c6-cbe0-40d3-a221-d93d2f58e167" providerId="ADAL" clId="{9DC47729-F1A5-4CB1-9DD7-A4A67D1FFD8A}" dt="2022-06-21T06:00:41.534" v="5729" actId="1076"/>
          <ac:spMkLst>
            <pc:docMk/>
            <pc:sldMk cId="776697745" sldId="459"/>
            <ac:spMk id="28" creationId="{79AB6CC4-DDDE-E5D8-459E-17AF114E024C}"/>
          </ac:spMkLst>
        </pc:spChg>
        <pc:graphicFrameChg chg="del">
          <ac:chgData name="張家榕 309704035" userId="957275c6-cbe0-40d3-a221-d93d2f58e167" providerId="ADAL" clId="{9DC47729-F1A5-4CB1-9DD7-A4A67D1FFD8A}" dt="2022-06-21T05:55:44.337" v="5600" actId="478"/>
          <ac:graphicFrameMkLst>
            <pc:docMk/>
            <pc:sldMk cId="776697745" sldId="459"/>
            <ac:graphicFrameMk id="14" creationId="{9D71CBF1-F137-285D-40FA-BCE9E09984F9}"/>
          </ac:graphicFrameMkLst>
        </pc:graphicFrameChg>
        <pc:graphicFrameChg chg="del">
          <ac:chgData name="張家榕 309704035" userId="957275c6-cbe0-40d3-a221-d93d2f58e167" providerId="ADAL" clId="{9DC47729-F1A5-4CB1-9DD7-A4A67D1FFD8A}" dt="2022-06-21T05:55:44.337" v="5600" actId="478"/>
          <ac:graphicFrameMkLst>
            <pc:docMk/>
            <pc:sldMk cId="776697745" sldId="459"/>
            <ac:graphicFrameMk id="15" creationId="{8342A74E-897A-1729-CA14-946DD43B1B22}"/>
          </ac:graphicFrameMkLst>
        </pc:graphicFrameChg>
        <pc:graphicFrameChg chg="del">
          <ac:chgData name="張家榕 309704035" userId="957275c6-cbe0-40d3-a221-d93d2f58e167" providerId="ADAL" clId="{9DC47729-F1A5-4CB1-9DD7-A4A67D1FFD8A}" dt="2022-06-21T05:55:44.337" v="5600" actId="478"/>
          <ac:graphicFrameMkLst>
            <pc:docMk/>
            <pc:sldMk cId="776697745" sldId="459"/>
            <ac:graphicFrameMk id="16" creationId="{458FD271-D89D-CB83-B7FA-E1901407CD90}"/>
          </ac:graphicFrameMkLst>
        </pc:graphicFrameChg>
        <pc:graphicFrameChg chg="del">
          <ac:chgData name="張家榕 309704035" userId="957275c6-cbe0-40d3-a221-d93d2f58e167" providerId="ADAL" clId="{9DC47729-F1A5-4CB1-9DD7-A4A67D1FFD8A}" dt="2022-06-21T05:55:44.337" v="5600" actId="478"/>
          <ac:graphicFrameMkLst>
            <pc:docMk/>
            <pc:sldMk cId="776697745" sldId="459"/>
            <ac:graphicFrameMk id="17" creationId="{D16E1079-B0BE-FDD4-8299-7B4C881AE322}"/>
          </ac:graphicFrameMkLst>
        </pc:graphicFrameChg>
        <pc:graphicFrameChg chg="add mod modGraphic">
          <ac:chgData name="張家榕 309704035" userId="957275c6-cbe0-40d3-a221-d93d2f58e167" providerId="ADAL" clId="{9DC47729-F1A5-4CB1-9DD7-A4A67D1FFD8A}" dt="2022-06-21T09:03:17.902" v="6599" actId="403"/>
          <ac:graphicFrameMkLst>
            <pc:docMk/>
            <pc:sldMk cId="776697745" sldId="459"/>
            <ac:graphicFrameMk id="22" creationId="{3A7594F5-486A-3B97-0EE4-D82ECD3280C2}"/>
          </ac:graphicFrameMkLst>
        </pc:graphicFrameChg>
        <pc:graphicFrameChg chg="add mod modGraphic">
          <ac:chgData name="張家榕 309704035" userId="957275c6-cbe0-40d3-a221-d93d2f58e167" providerId="ADAL" clId="{9DC47729-F1A5-4CB1-9DD7-A4A67D1FFD8A}" dt="2022-06-21T09:03:22.642" v="6600" actId="403"/>
          <ac:graphicFrameMkLst>
            <pc:docMk/>
            <pc:sldMk cId="776697745" sldId="459"/>
            <ac:graphicFrameMk id="23" creationId="{DC5F5D2E-5CB4-6246-4A8C-B1872B2FF80D}"/>
          </ac:graphicFrameMkLst>
        </pc:graphicFrameChg>
        <pc:graphicFrameChg chg="add mod modGraphic">
          <ac:chgData name="張家榕 309704035" userId="957275c6-cbe0-40d3-a221-d93d2f58e167" providerId="ADAL" clId="{9DC47729-F1A5-4CB1-9DD7-A4A67D1FFD8A}" dt="2022-06-21T09:03:27.295" v="6601" actId="403"/>
          <ac:graphicFrameMkLst>
            <pc:docMk/>
            <pc:sldMk cId="776697745" sldId="459"/>
            <ac:graphicFrameMk id="24" creationId="{809FC45D-5297-71D5-4B0C-1E1350A6FB2D}"/>
          </ac:graphicFrameMkLst>
        </pc:graphicFrameChg>
        <pc:graphicFrameChg chg="add mod modGraphic">
          <ac:chgData name="張家榕 309704035" userId="957275c6-cbe0-40d3-a221-d93d2f58e167" providerId="ADAL" clId="{9DC47729-F1A5-4CB1-9DD7-A4A67D1FFD8A}" dt="2022-06-21T09:03:32.549" v="6602" actId="403"/>
          <ac:graphicFrameMkLst>
            <pc:docMk/>
            <pc:sldMk cId="776697745" sldId="459"/>
            <ac:graphicFrameMk id="25" creationId="{1B259F61-35F2-3A7E-BB4B-2574DF7E697D}"/>
          </ac:graphicFrameMkLst>
        </pc:graphicFrameChg>
      </pc:sldChg>
      <pc:sldChg chg="addSp delSp modSp add mod modNotesTx">
        <pc:chgData name="張家榕 309704035" userId="957275c6-cbe0-40d3-a221-d93d2f58e167" providerId="ADAL" clId="{9DC47729-F1A5-4CB1-9DD7-A4A67D1FFD8A}" dt="2022-06-21T19:41:48.369" v="10983" actId="20577"/>
        <pc:sldMkLst>
          <pc:docMk/>
          <pc:sldMk cId="2593960858" sldId="460"/>
        </pc:sldMkLst>
        <pc:spChg chg="mod">
          <ac:chgData name="張家榕 309704035" userId="957275c6-cbe0-40d3-a221-d93d2f58e167" providerId="ADAL" clId="{9DC47729-F1A5-4CB1-9DD7-A4A67D1FFD8A}" dt="2022-06-21T05:55:57.239" v="5642" actId="20577"/>
          <ac:spMkLst>
            <pc:docMk/>
            <pc:sldMk cId="2593960858" sldId="460"/>
            <ac:spMk id="7" creationId="{BD19BEEF-1074-4AD1-83A0-D2576CCDF6D6}"/>
          </ac:spMkLst>
        </pc:spChg>
        <pc:spChg chg="del">
          <ac:chgData name="張家榕 309704035" userId="957275c6-cbe0-40d3-a221-d93d2f58e167" providerId="ADAL" clId="{9DC47729-F1A5-4CB1-9DD7-A4A67D1FFD8A}" dt="2022-06-21T05:55:41.018" v="5599" actId="478"/>
          <ac:spMkLst>
            <pc:docMk/>
            <pc:sldMk cId="2593960858" sldId="460"/>
            <ac:spMk id="18" creationId="{81615DB4-255E-A93C-8EEB-7ED007A8EA11}"/>
          </ac:spMkLst>
        </pc:spChg>
        <pc:spChg chg="del">
          <ac:chgData name="張家榕 309704035" userId="957275c6-cbe0-40d3-a221-d93d2f58e167" providerId="ADAL" clId="{9DC47729-F1A5-4CB1-9DD7-A4A67D1FFD8A}" dt="2022-06-21T05:55:41.018" v="5599" actId="478"/>
          <ac:spMkLst>
            <pc:docMk/>
            <pc:sldMk cId="2593960858" sldId="460"/>
            <ac:spMk id="20" creationId="{92655735-A5B1-3D8B-1B9F-EEED22A12CCA}"/>
          </ac:spMkLst>
        </pc:spChg>
        <pc:spChg chg="del">
          <ac:chgData name="張家榕 309704035" userId="957275c6-cbe0-40d3-a221-d93d2f58e167" providerId="ADAL" clId="{9DC47729-F1A5-4CB1-9DD7-A4A67D1FFD8A}" dt="2022-06-21T05:55:41.018" v="5599" actId="478"/>
          <ac:spMkLst>
            <pc:docMk/>
            <pc:sldMk cId="2593960858" sldId="460"/>
            <ac:spMk id="21" creationId="{FD7FBBFC-AC2A-1E80-1DB9-06B5B3E0F275}"/>
          </ac:spMkLst>
        </pc:spChg>
        <pc:spChg chg="add mod">
          <ac:chgData name="張家榕 309704035" userId="957275c6-cbe0-40d3-a221-d93d2f58e167" providerId="ADAL" clId="{9DC47729-F1A5-4CB1-9DD7-A4A67D1FFD8A}" dt="2022-06-21T05:56:36.173" v="5650"/>
          <ac:spMkLst>
            <pc:docMk/>
            <pc:sldMk cId="2593960858" sldId="460"/>
            <ac:spMk id="22" creationId="{5EBF8B9A-8F04-4E33-FAB8-585FF4AD03DC}"/>
          </ac:spMkLst>
        </pc:spChg>
        <pc:spChg chg="add mod">
          <ac:chgData name="張家榕 309704035" userId="957275c6-cbe0-40d3-a221-d93d2f58e167" providerId="ADAL" clId="{9DC47729-F1A5-4CB1-9DD7-A4A67D1FFD8A}" dt="2022-06-21T05:56:36.173" v="5650"/>
          <ac:spMkLst>
            <pc:docMk/>
            <pc:sldMk cId="2593960858" sldId="460"/>
            <ac:spMk id="23" creationId="{E69262C5-E397-CDB4-30F9-BB0F6C75B116}"/>
          </ac:spMkLst>
        </pc:spChg>
        <pc:graphicFrameChg chg="del">
          <ac:chgData name="張家榕 309704035" userId="957275c6-cbe0-40d3-a221-d93d2f58e167" providerId="ADAL" clId="{9DC47729-F1A5-4CB1-9DD7-A4A67D1FFD8A}" dt="2022-06-21T05:55:41.018" v="5599" actId="478"/>
          <ac:graphicFrameMkLst>
            <pc:docMk/>
            <pc:sldMk cId="2593960858" sldId="460"/>
            <ac:graphicFrameMk id="14" creationId="{9D71CBF1-F137-285D-40FA-BCE9E09984F9}"/>
          </ac:graphicFrameMkLst>
        </pc:graphicFrameChg>
        <pc:graphicFrameChg chg="del">
          <ac:chgData name="張家榕 309704035" userId="957275c6-cbe0-40d3-a221-d93d2f58e167" providerId="ADAL" clId="{9DC47729-F1A5-4CB1-9DD7-A4A67D1FFD8A}" dt="2022-06-21T05:55:41.018" v="5599" actId="478"/>
          <ac:graphicFrameMkLst>
            <pc:docMk/>
            <pc:sldMk cId="2593960858" sldId="460"/>
            <ac:graphicFrameMk id="15" creationId="{8342A74E-897A-1729-CA14-946DD43B1B22}"/>
          </ac:graphicFrameMkLst>
        </pc:graphicFrameChg>
        <pc:graphicFrameChg chg="del">
          <ac:chgData name="張家榕 309704035" userId="957275c6-cbe0-40d3-a221-d93d2f58e167" providerId="ADAL" clId="{9DC47729-F1A5-4CB1-9DD7-A4A67D1FFD8A}" dt="2022-06-21T05:55:41.018" v="5599" actId="478"/>
          <ac:graphicFrameMkLst>
            <pc:docMk/>
            <pc:sldMk cId="2593960858" sldId="460"/>
            <ac:graphicFrameMk id="16" creationId="{458FD271-D89D-CB83-B7FA-E1901407CD90}"/>
          </ac:graphicFrameMkLst>
        </pc:graphicFrameChg>
        <pc:graphicFrameChg chg="del">
          <ac:chgData name="張家榕 309704035" userId="957275c6-cbe0-40d3-a221-d93d2f58e167" providerId="ADAL" clId="{9DC47729-F1A5-4CB1-9DD7-A4A67D1FFD8A}" dt="2022-06-21T05:55:41.018" v="5599" actId="478"/>
          <ac:graphicFrameMkLst>
            <pc:docMk/>
            <pc:sldMk cId="2593960858" sldId="460"/>
            <ac:graphicFrameMk id="17" creationId="{D16E1079-B0BE-FDD4-8299-7B4C881AE322}"/>
          </ac:graphicFrameMkLst>
        </pc:graphicFrameChg>
        <pc:picChg chg="add mod">
          <ac:chgData name="張家榕 309704035" userId="957275c6-cbe0-40d3-a221-d93d2f58e167" providerId="ADAL" clId="{9DC47729-F1A5-4CB1-9DD7-A4A67D1FFD8A}" dt="2022-06-21T05:56:36.173" v="5650"/>
          <ac:picMkLst>
            <pc:docMk/>
            <pc:sldMk cId="2593960858" sldId="460"/>
            <ac:picMk id="24" creationId="{CC3D57BD-7650-4793-7550-2B1B143C6169}"/>
          </ac:picMkLst>
        </pc:picChg>
        <pc:picChg chg="add mod">
          <ac:chgData name="張家榕 309704035" userId="957275c6-cbe0-40d3-a221-d93d2f58e167" providerId="ADAL" clId="{9DC47729-F1A5-4CB1-9DD7-A4A67D1FFD8A}" dt="2022-06-21T05:56:36.173" v="5650"/>
          <ac:picMkLst>
            <pc:docMk/>
            <pc:sldMk cId="2593960858" sldId="460"/>
            <ac:picMk id="25" creationId="{39B1E81E-4AE4-B3AB-6B27-6C9E035CE95F}"/>
          </ac:picMkLst>
        </pc:picChg>
      </pc:sldChg>
      <pc:sldChg chg="addSp delSp modSp add mod modNotesTx">
        <pc:chgData name="張家榕 309704035" userId="957275c6-cbe0-40d3-a221-d93d2f58e167" providerId="ADAL" clId="{9DC47729-F1A5-4CB1-9DD7-A4A67D1FFD8A}" dt="2022-06-21T20:30:34.081" v="11132"/>
        <pc:sldMkLst>
          <pc:docMk/>
          <pc:sldMk cId="864924582" sldId="461"/>
        </pc:sldMkLst>
        <pc:spChg chg="mod">
          <ac:chgData name="張家榕 309704035" userId="957275c6-cbe0-40d3-a221-d93d2f58e167" providerId="ADAL" clId="{9DC47729-F1A5-4CB1-9DD7-A4A67D1FFD8A}" dt="2022-06-21T06:03:03.160" v="5755" actId="20577"/>
          <ac:spMkLst>
            <pc:docMk/>
            <pc:sldMk cId="864924582" sldId="461"/>
            <ac:spMk id="7" creationId="{BD19BEEF-1074-4AD1-83A0-D2576CCDF6D6}"/>
          </ac:spMkLst>
        </pc:spChg>
        <pc:graphicFrameChg chg="del mod modGraphic">
          <ac:chgData name="張家榕 309704035" userId="957275c6-cbe0-40d3-a221-d93d2f58e167" providerId="ADAL" clId="{9DC47729-F1A5-4CB1-9DD7-A4A67D1FFD8A}" dt="2022-06-21T06:04:34.922" v="5758" actId="478"/>
          <ac:graphicFrameMkLst>
            <pc:docMk/>
            <pc:sldMk cId="864924582" sldId="461"/>
            <ac:graphicFrameMk id="9" creationId="{83D64BA6-8094-5037-615D-AEA8CF5D1D4D}"/>
          </ac:graphicFrameMkLst>
        </pc:graphicFrameChg>
        <pc:graphicFrameChg chg="add mod modGraphic">
          <ac:chgData name="張家榕 309704035" userId="957275c6-cbe0-40d3-a221-d93d2f58e167" providerId="ADAL" clId="{9DC47729-F1A5-4CB1-9DD7-A4A67D1FFD8A}" dt="2022-06-21T06:18:08.246" v="5847" actId="122"/>
          <ac:graphicFrameMkLst>
            <pc:docMk/>
            <pc:sldMk cId="864924582" sldId="461"/>
            <ac:graphicFrameMk id="10" creationId="{0A168BD3-4E85-0D50-B715-49C380E41A39}"/>
          </ac:graphicFrameMkLst>
        </pc:graphicFrameChg>
      </pc:sldChg>
      <pc:sldChg chg="addSp delSp modSp add mod modNotesTx">
        <pc:chgData name="張家榕 309704035" userId="957275c6-cbe0-40d3-a221-d93d2f58e167" providerId="ADAL" clId="{9DC47729-F1A5-4CB1-9DD7-A4A67D1FFD8A}" dt="2022-06-27T06:31:00.371" v="11682" actId="1076"/>
        <pc:sldMkLst>
          <pc:docMk/>
          <pc:sldMk cId="1440597415" sldId="462"/>
        </pc:sldMkLst>
        <pc:spChg chg="mod">
          <ac:chgData name="張家榕 309704035" userId="957275c6-cbe0-40d3-a221-d93d2f58e167" providerId="ADAL" clId="{9DC47729-F1A5-4CB1-9DD7-A4A67D1FFD8A}" dt="2022-06-21T06:05:11.031" v="5766" actId="20577"/>
          <ac:spMkLst>
            <pc:docMk/>
            <pc:sldMk cId="1440597415" sldId="462"/>
            <ac:spMk id="7" creationId="{BD19BEEF-1074-4AD1-83A0-D2576CCDF6D6}"/>
          </ac:spMkLst>
        </pc:spChg>
        <pc:spChg chg="add mod">
          <ac:chgData name="張家榕 309704035" userId="957275c6-cbe0-40d3-a221-d93d2f58e167" providerId="ADAL" clId="{9DC47729-F1A5-4CB1-9DD7-A4A67D1FFD8A}" dt="2022-06-21T06:05:30.679" v="5768"/>
          <ac:spMkLst>
            <pc:docMk/>
            <pc:sldMk cId="1440597415" sldId="462"/>
            <ac:spMk id="9" creationId="{CCB6DD8C-BE3D-2A1F-E963-589EC740E6AE}"/>
          </ac:spMkLst>
        </pc:spChg>
        <pc:spChg chg="add mod">
          <ac:chgData name="張家榕 309704035" userId="957275c6-cbe0-40d3-a221-d93d2f58e167" providerId="ADAL" clId="{9DC47729-F1A5-4CB1-9DD7-A4A67D1FFD8A}" dt="2022-06-21T06:05:30.679" v="5768"/>
          <ac:spMkLst>
            <pc:docMk/>
            <pc:sldMk cId="1440597415" sldId="462"/>
            <ac:spMk id="11" creationId="{F3107730-2B0F-78B5-DD1D-B100A9C1FCAB}"/>
          </ac:spMkLst>
        </pc:spChg>
        <pc:graphicFrameChg chg="add mod modGraphic">
          <ac:chgData name="張家榕 309704035" userId="957275c6-cbe0-40d3-a221-d93d2f58e167" providerId="ADAL" clId="{9DC47729-F1A5-4CB1-9DD7-A4A67D1FFD8A}" dt="2022-06-27T06:31:00.371" v="11682" actId="1076"/>
          <ac:graphicFrameMkLst>
            <pc:docMk/>
            <pc:sldMk cId="1440597415" sldId="462"/>
            <ac:graphicFrameMk id="4" creationId="{2C20D162-93B7-9E2A-A5A6-608CDC8A7C80}"/>
          </ac:graphicFrameMkLst>
        </pc:graphicFrameChg>
        <pc:graphicFrameChg chg="del">
          <ac:chgData name="張家榕 309704035" userId="957275c6-cbe0-40d3-a221-d93d2f58e167" providerId="ADAL" clId="{9DC47729-F1A5-4CB1-9DD7-A4A67D1FFD8A}" dt="2022-06-21T06:05:22.022" v="5767" actId="478"/>
          <ac:graphicFrameMkLst>
            <pc:docMk/>
            <pc:sldMk cId="1440597415" sldId="462"/>
            <ac:graphicFrameMk id="10" creationId="{0A168BD3-4E85-0D50-B715-49C380E41A39}"/>
          </ac:graphicFrameMkLst>
        </pc:graphicFrameChg>
        <pc:graphicFrameChg chg="add mod modGraphic">
          <ac:chgData name="張家榕 309704035" userId="957275c6-cbe0-40d3-a221-d93d2f58e167" providerId="ADAL" clId="{9DC47729-F1A5-4CB1-9DD7-A4A67D1FFD8A}" dt="2022-06-21T06:08:28.203" v="5780" actId="207"/>
          <ac:graphicFrameMkLst>
            <pc:docMk/>
            <pc:sldMk cId="1440597415" sldId="462"/>
            <ac:graphicFrameMk id="12" creationId="{A1C34EBA-4645-2A83-2736-0C71BFD3FEBD}"/>
          </ac:graphicFrameMkLst>
        </pc:graphicFrameChg>
      </pc:sldChg>
      <pc:sldChg chg="addSp delSp modSp add mod modNotesTx">
        <pc:chgData name="張家榕 309704035" userId="957275c6-cbe0-40d3-a221-d93d2f58e167" providerId="ADAL" clId="{9DC47729-F1A5-4CB1-9DD7-A4A67D1FFD8A}" dt="2022-06-21T20:36:41.543" v="11513" actId="20577"/>
        <pc:sldMkLst>
          <pc:docMk/>
          <pc:sldMk cId="545025754" sldId="463"/>
        </pc:sldMkLst>
        <pc:spChg chg="mod">
          <ac:chgData name="張家榕 309704035" userId="957275c6-cbe0-40d3-a221-d93d2f58e167" providerId="ADAL" clId="{9DC47729-F1A5-4CB1-9DD7-A4A67D1FFD8A}" dt="2022-06-21T06:29:52.521" v="5869" actId="20577"/>
          <ac:spMkLst>
            <pc:docMk/>
            <pc:sldMk cId="545025754" sldId="463"/>
            <ac:spMk id="7" creationId="{BD19BEEF-1074-4AD1-83A0-D2576CCDF6D6}"/>
          </ac:spMkLst>
        </pc:spChg>
        <pc:spChg chg="mod">
          <ac:chgData name="張家榕 309704035" userId="957275c6-cbe0-40d3-a221-d93d2f58e167" providerId="ADAL" clId="{9DC47729-F1A5-4CB1-9DD7-A4A67D1FFD8A}" dt="2022-06-21T06:30:33.270" v="5879" actId="1036"/>
          <ac:spMkLst>
            <pc:docMk/>
            <pc:sldMk cId="545025754" sldId="463"/>
            <ac:spMk id="26" creationId="{ADD239EE-35DA-DF41-234C-CDD515839AA0}"/>
          </ac:spMkLst>
        </pc:spChg>
        <pc:spChg chg="mod">
          <ac:chgData name="張家榕 309704035" userId="957275c6-cbe0-40d3-a221-d93d2f58e167" providerId="ADAL" clId="{9DC47729-F1A5-4CB1-9DD7-A4A67D1FFD8A}" dt="2022-06-21T06:30:33.270" v="5879" actId="1036"/>
          <ac:spMkLst>
            <pc:docMk/>
            <pc:sldMk cId="545025754" sldId="463"/>
            <ac:spMk id="27" creationId="{B688DDD9-71CB-7F61-6142-BB951C105FED}"/>
          </ac:spMkLst>
        </pc:spChg>
        <pc:spChg chg="mod">
          <ac:chgData name="張家榕 309704035" userId="957275c6-cbe0-40d3-a221-d93d2f58e167" providerId="ADAL" clId="{9DC47729-F1A5-4CB1-9DD7-A4A67D1FFD8A}" dt="2022-06-21T06:31:49.903" v="5937" actId="20577"/>
          <ac:spMkLst>
            <pc:docMk/>
            <pc:sldMk cId="545025754" sldId="463"/>
            <ac:spMk id="28" creationId="{79AB6CC4-DDDE-E5D8-459E-17AF114E024C}"/>
          </ac:spMkLst>
        </pc:spChg>
        <pc:graphicFrameChg chg="add mod">
          <ac:chgData name="張家榕 309704035" userId="957275c6-cbe0-40d3-a221-d93d2f58e167" providerId="ADAL" clId="{9DC47729-F1A5-4CB1-9DD7-A4A67D1FFD8A}" dt="2022-06-21T06:30:33.270" v="5879" actId="1036"/>
          <ac:graphicFrameMkLst>
            <pc:docMk/>
            <pc:sldMk cId="545025754" sldId="463"/>
            <ac:graphicFrameMk id="15" creationId="{39623BB9-AAB7-5287-1263-873B21D8D538}"/>
          </ac:graphicFrameMkLst>
        </pc:graphicFrameChg>
        <pc:graphicFrameChg chg="add mod">
          <ac:chgData name="張家榕 309704035" userId="957275c6-cbe0-40d3-a221-d93d2f58e167" providerId="ADAL" clId="{9DC47729-F1A5-4CB1-9DD7-A4A67D1FFD8A}" dt="2022-06-21T06:30:33.270" v="5879" actId="1036"/>
          <ac:graphicFrameMkLst>
            <pc:docMk/>
            <pc:sldMk cId="545025754" sldId="463"/>
            <ac:graphicFrameMk id="16" creationId="{B498514C-8B9C-2A8A-5DB5-564E0F19F80E}"/>
          </ac:graphicFrameMkLst>
        </pc:graphicFrameChg>
        <pc:graphicFrameChg chg="add mod">
          <ac:chgData name="張家榕 309704035" userId="957275c6-cbe0-40d3-a221-d93d2f58e167" providerId="ADAL" clId="{9DC47729-F1A5-4CB1-9DD7-A4A67D1FFD8A}" dt="2022-06-21T06:30:33.270" v="5879" actId="1036"/>
          <ac:graphicFrameMkLst>
            <pc:docMk/>
            <pc:sldMk cId="545025754" sldId="463"/>
            <ac:graphicFrameMk id="17" creationId="{EE589FB9-C5AC-2539-328B-17ABCD4377CB}"/>
          </ac:graphicFrameMkLst>
        </pc:graphicFrameChg>
        <pc:graphicFrameChg chg="add mod">
          <ac:chgData name="張家榕 309704035" userId="957275c6-cbe0-40d3-a221-d93d2f58e167" providerId="ADAL" clId="{9DC47729-F1A5-4CB1-9DD7-A4A67D1FFD8A}" dt="2022-06-21T06:30:33.270" v="5879" actId="1036"/>
          <ac:graphicFrameMkLst>
            <pc:docMk/>
            <pc:sldMk cId="545025754" sldId="463"/>
            <ac:graphicFrameMk id="18" creationId="{C91039EC-43A0-052C-3113-196996F98E7C}"/>
          </ac:graphicFrameMkLst>
        </pc:graphicFrameChg>
        <pc:graphicFrameChg chg="del">
          <ac:chgData name="張家榕 309704035" userId="957275c6-cbe0-40d3-a221-d93d2f58e167" providerId="ADAL" clId="{9DC47729-F1A5-4CB1-9DD7-A4A67D1FFD8A}" dt="2022-06-21T06:30:02.948" v="5870" actId="478"/>
          <ac:graphicFrameMkLst>
            <pc:docMk/>
            <pc:sldMk cId="545025754" sldId="463"/>
            <ac:graphicFrameMk id="22" creationId="{3A7594F5-486A-3B97-0EE4-D82ECD3280C2}"/>
          </ac:graphicFrameMkLst>
        </pc:graphicFrameChg>
        <pc:graphicFrameChg chg="del">
          <ac:chgData name="張家榕 309704035" userId="957275c6-cbe0-40d3-a221-d93d2f58e167" providerId="ADAL" clId="{9DC47729-F1A5-4CB1-9DD7-A4A67D1FFD8A}" dt="2022-06-21T06:30:02.948" v="5870" actId="478"/>
          <ac:graphicFrameMkLst>
            <pc:docMk/>
            <pc:sldMk cId="545025754" sldId="463"/>
            <ac:graphicFrameMk id="23" creationId="{DC5F5D2E-5CB4-6246-4A8C-B1872B2FF80D}"/>
          </ac:graphicFrameMkLst>
        </pc:graphicFrameChg>
        <pc:graphicFrameChg chg="del">
          <ac:chgData name="張家榕 309704035" userId="957275c6-cbe0-40d3-a221-d93d2f58e167" providerId="ADAL" clId="{9DC47729-F1A5-4CB1-9DD7-A4A67D1FFD8A}" dt="2022-06-21T06:30:02.948" v="5870" actId="478"/>
          <ac:graphicFrameMkLst>
            <pc:docMk/>
            <pc:sldMk cId="545025754" sldId="463"/>
            <ac:graphicFrameMk id="24" creationId="{809FC45D-5297-71D5-4B0C-1E1350A6FB2D}"/>
          </ac:graphicFrameMkLst>
        </pc:graphicFrameChg>
        <pc:graphicFrameChg chg="del">
          <ac:chgData name="張家榕 309704035" userId="957275c6-cbe0-40d3-a221-d93d2f58e167" providerId="ADAL" clId="{9DC47729-F1A5-4CB1-9DD7-A4A67D1FFD8A}" dt="2022-06-21T06:30:02.948" v="5870" actId="478"/>
          <ac:graphicFrameMkLst>
            <pc:docMk/>
            <pc:sldMk cId="545025754" sldId="463"/>
            <ac:graphicFrameMk id="25" creationId="{1B259F61-35F2-3A7E-BB4B-2574DF7E697D}"/>
          </ac:graphicFrameMkLst>
        </pc:graphicFrameChg>
      </pc:sldChg>
      <pc:sldChg chg="modSp add mod ord">
        <pc:chgData name="張家榕 309704035" userId="957275c6-cbe0-40d3-a221-d93d2f58e167" providerId="ADAL" clId="{9DC47729-F1A5-4CB1-9DD7-A4A67D1FFD8A}" dt="2022-06-21T09:52:13.234" v="7263" actId="20577"/>
        <pc:sldMkLst>
          <pc:docMk/>
          <pc:sldMk cId="1536765822" sldId="464"/>
        </pc:sldMkLst>
        <pc:spChg chg="mod">
          <ac:chgData name="張家榕 309704035" userId="957275c6-cbe0-40d3-a221-d93d2f58e167" providerId="ADAL" clId="{9DC47729-F1A5-4CB1-9DD7-A4A67D1FFD8A}" dt="2022-06-21T09:52:13.234" v="7263" actId="20577"/>
          <ac:spMkLst>
            <pc:docMk/>
            <pc:sldMk cId="1536765822" sldId="464"/>
            <ac:spMk id="5" creationId="{47E80967-9B7D-49EE-B7C0-6E759D62E435}"/>
          </ac:spMkLst>
        </pc:spChg>
        <pc:spChg chg="mod">
          <ac:chgData name="張家榕 309704035" userId="957275c6-cbe0-40d3-a221-d93d2f58e167" providerId="ADAL" clId="{9DC47729-F1A5-4CB1-9DD7-A4A67D1FFD8A}" dt="2022-06-21T06:32:41.411" v="5963" actId="20577"/>
          <ac:spMkLst>
            <pc:docMk/>
            <pc:sldMk cId="1536765822" sldId="464"/>
            <ac:spMk id="6" creationId="{93A6161C-CC9F-49BC-BDA3-E5F038AE6441}"/>
          </ac:spMkLst>
        </pc:spChg>
      </pc:sldChg>
      <pc:sldChg chg="addSp delSp modSp add mod">
        <pc:chgData name="張家榕 309704035" userId="957275c6-cbe0-40d3-a221-d93d2f58e167" providerId="ADAL" clId="{9DC47729-F1A5-4CB1-9DD7-A4A67D1FFD8A}" dt="2022-06-21T22:56:32.062" v="11531" actId="20577"/>
        <pc:sldMkLst>
          <pc:docMk/>
          <pc:sldMk cId="3518887657" sldId="465"/>
        </pc:sldMkLst>
        <pc:spChg chg="mod">
          <ac:chgData name="張家榕 309704035" userId="957275c6-cbe0-40d3-a221-d93d2f58e167" providerId="ADAL" clId="{9DC47729-F1A5-4CB1-9DD7-A4A67D1FFD8A}" dt="2022-06-21T09:52:35.243" v="7292" actId="14100"/>
          <ac:spMkLst>
            <pc:docMk/>
            <pc:sldMk cId="3518887657" sldId="465"/>
            <ac:spMk id="7" creationId="{BD19BEEF-1074-4AD1-83A0-D2576CCDF6D6}"/>
          </ac:spMkLst>
        </pc:spChg>
        <pc:spChg chg="add mod">
          <ac:chgData name="張家榕 309704035" userId="957275c6-cbe0-40d3-a221-d93d2f58e167" providerId="ADAL" clId="{9DC47729-F1A5-4CB1-9DD7-A4A67D1FFD8A}" dt="2022-06-21T22:56:32.062" v="11531" actId="20577"/>
          <ac:spMkLst>
            <pc:docMk/>
            <pc:sldMk cId="3518887657" sldId="465"/>
            <ac:spMk id="12" creationId="{394EBC4B-62B7-3635-DB76-598FD5F1442C}"/>
          </ac:spMkLst>
        </pc:spChg>
        <pc:spChg chg="del">
          <ac:chgData name="張家榕 309704035" userId="957275c6-cbe0-40d3-a221-d93d2f58e167" providerId="ADAL" clId="{9DC47729-F1A5-4CB1-9DD7-A4A67D1FFD8A}" dt="2022-06-21T09:58:10.421" v="7619" actId="478"/>
          <ac:spMkLst>
            <pc:docMk/>
            <pc:sldMk cId="3518887657" sldId="465"/>
            <ac:spMk id="17" creationId="{42FDB682-5955-2A47-C387-C18135631128}"/>
          </ac:spMkLst>
        </pc:spChg>
        <pc:spChg chg="del">
          <ac:chgData name="張家榕 309704035" userId="957275c6-cbe0-40d3-a221-d93d2f58e167" providerId="ADAL" clId="{9DC47729-F1A5-4CB1-9DD7-A4A67D1FFD8A}" dt="2022-06-21T09:58:08.042" v="7618" actId="478"/>
          <ac:spMkLst>
            <pc:docMk/>
            <pc:sldMk cId="3518887657" sldId="465"/>
            <ac:spMk id="18" creationId="{2CF96864-41C0-5A76-D811-5254A461DE23}"/>
          </ac:spMkLst>
        </pc:spChg>
        <pc:spChg chg="del">
          <ac:chgData name="張家榕 309704035" userId="957275c6-cbe0-40d3-a221-d93d2f58e167" providerId="ADAL" clId="{9DC47729-F1A5-4CB1-9DD7-A4A67D1FFD8A}" dt="2022-06-21T09:58:08.042" v="7618" actId="478"/>
          <ac:spMkLst>
            <pc:docMk/>
            <pc:sldMk cId="3518887657" sldId="465"/>
            <ac:spMk id="19" creationId="{5873475B-488F-910D-9177-FBDCAC31BEB6}"/>
          </ac:spMkLst>
        </pc:spChg>
      </pc:sldChg>
      <pc:sldChg chg="modSp add del mod">
        <pc:chgData name="張家榕 309704035" userId="957275c6-cbe0-40d3-a221-d93d2f58e167" providerId="ADAL" clId="{9DC47729-F1A5-4CB1-9DD7-A4A67D1FFD8A}" dt="2022-06-21T09:52:38.134" v="7293" actId="47"/>
        <pc:sldMkLst>
          <pc:docMk/>
          <pc:sldMk cId="2242773878" sldId="466"/>
        </pc:sldMkLst>
        <pc:spChg chg="mod">
          <ac:chgData name="張家榕 309704035" userId="957275c6-cbe0-40d3-a221-d93d2f58e167" providerId="ADAL" clId="{9DC47729-F1A5-4CB1-9DD7-A4A67D1FFD8A}" dt="2022-06-21T07:19:38.078" v="6151" actId="20577"/>
          <ac:spMkLst>
            <pc:docMk/>
            <pc:sldMk cId="2242773878" sldId="466"/>
            <ac:spMk id="7" creationId="{BD19BEEF-1074-4AD1-83A0-D2576CCDF6D6}"/>
          </ac:spMkLst>
        </pc:spChg>
      </pc:sldChg>
    </pc:docChg>
  </pc:docChgLst>
  <pc:docChgLst>
    <pc:chgData name="張家榕 309704035" userId="957275c6-cbe0-40d3-a221-d93d2f58e167" providerId="ADAL" clId="{BB49A651-4468-4F64-AC2B-37CA1611E1FD}"/>
    <pc:docChg chg="undo custSel delSld modSld">
      <pc:chgData name="張家榕 309704035" userId="957275c6-cbe0-40d3-a221-d93d2f58e167" providerId="ADAL" clId="{BB49A651-4468-4F64-AC2B-37CA1611E1FD}" dt="2022-06-30T06:20:36.755" v="457" actId="5793"/>
      <pc:docMkLst>
        <pc:docMk/>
      </pc:docMkLst>
      <pc:sldChg chg="del">
        <pc:chgData name="張家榕 309704035" userId="957275c6-cbe0-40d3-a221-d93d2f58e167" providerId="ADAL" clId="{BB49A651-4468-4F64-AC2B-37CA1611E1FD}" dt="2022-06-28T05:57:45.221" v="0" actId="47"/>
        <pc:sldMkLst>
          <pc:docMk/>
          <pc:sldMk cId="1655769646" sldId="409"/>
        </pc:sldMkLst>
      </pc:sldChg>
      <pc:sldChg chg="del">
        <pc:chgData name="張家榕 309704035" userId="957275c6-cbe0-40d3-a221-d93d2f58e167" providerId="ADAL" clId="{BB49A651-4468-4F64-AC2B-37CA1611E1FD}" dt="2022-06-28T05:57:45.221" v="0" actId="47"/>
        <pc:sldMkLst>
          <pc:docMk/>
          <pc:sldMk cId="2109533362" sldId="410"/>
        </pc:sldMkLst>
      </pc:sldChg>
      <pc:sldChg chg="del">
        <pc:chgData name="張家榕 309704035" userId="957275c6-cbe0-40d3-a221-d93d2f58e167" providerId="ADAL" clId="{BB49A651-4468-4F64-AC2B-37CA1611E1FD}" dt="2022-06-28T05:57:45.221" v="0" actId="47"/>
        <pc:sldMkLst>
          <pc:docMk/>
          <pc:sldMk cId="3865887198" sldId="411"/>
        </pc:sldMkLst>
      </pc:sldChg>
      <pc:sldChg chg="del">
        <pc:chgData name="張家榕 309704035" userId="957275c6-cbe0-40d3-a221-d93d2f58e167" providerId="ADAL" clId="{BB49A651-4468-4F64-AC2B-37CA1611E1FD}" dt="2022-06-28T05:57:45.221" v="0" actId="47"/>
        <pc:sldMkLst>
          <pc:docMk/>
          <pc:sldMk cId="1212947277" sldId="413"/>
        </pc:sldMkLst>
      </pc:sldChg>
      <pc:sldChg chg="del">
        <pc:chgData name="張家榕 309704035" userId="957275c6-cbe0-40d3-a221-d93d2f58e167" providerId="ADAL" clId="{BB49A651-4468-4F64-AC2B-37CA1611E1FD}" dt="2022-06-28T05:57:45.221" v="0" actId="47"/>
        <pc:sldMkLst>
          <pc:docMk/>
          <pc:sldMk cId="2434155259" sldId="414"/>
        </pc:sldMkLst>
      </pc:sldChg>
      <pc:sldChg chg="del">
        <pc:chgData name="張家榕 309704035" userId="957275c6-cbe0-40d3-a221-d93d2f58e167" providerId="ADAL" clId="{BB49A651-4468-4F64-AC2B-37CA1611E1FD}" dt="2022-06-28T05:57:45.221" v="0" actId="47"/>
        <pc:sldMkLst>
          <pc:docMk/>
          <pc:sldMk cId="469029659" sldId="419"/>
        </pc:sldMkLst>
      </pc:sldChg>
      <pc:sldChg chg="del">
        <pc:chgData name="張家榕 309704035" userId="957275c6-cbe0-40d3-a221-d93d2f58e167" providerId="ADAL" clId="{BB49A651-4468-4F64-AC2B-37CA1611E1FD}" dt="2022-06-28T05:57:45.221" v="0" actId="47"/>
        <pc:sldMkLst>
          <pc:docMk/>
          <pc:sldMk cId="2430851160" sldId="420"/>
        </pc:sldMkLst>
      </pc:sldChg>
      <pc:sldChg chg="del">
        <pc:chgData name="張家榕 309704035" userId="957275c6-cbe0-40d3-a221-d93d2f58e167" providerId="ADAL" clId="{BB49A651-4468-4F64-AC2B-37CA1611E1FD}" dt="2022-06-28T05:57:45.221" v="0" actId="47"/>
        <pc:sldMkLst>
          <pc:docMk/>
          <pc:sldMk cId="2499879162" sldId="422"/>
        </pc:sldMkLst>
      </pc:sldChg>
      <pc:sldChg chg="del">
        <pc:chgData name="張家榕 309704035" userId="957275c6-cbe0-40d3-a221-d93d2f58e167" providerId="ADAL" clId="{BB49A651-4468-4F64-AC2B-37CA1611E1FD}" dt="2022-06-28T05:57:45.221" v="0" actId="47"/>
        <pc:sldMkLst>
          <pc:docMk/>
          <pc:sldMk cId="3215212806" sldId="423"/>
        </pc:sldMkLst>
      </pc:sldChg>
      <pc:sldChg chg="modSp mod modNotesTx">
        <pc:chgData name="張家榕 309704035" userId="957275c6-cbe0-40d3-a221-d93d2f58e167" providerId="ADAL" clId="{BB49A651-4468-4F64-AC2B-37CA1611E1FD}" dt="2022-06-30T06:20:36.755" v="457" actId="5793"/>
        <pc:sldMkLst>
          <pc:docMk/>
          <pc:sldMk cId="853992708" sldId="435"/>
        </pc:sldMkLst>
        <pc:spChg chg="mod">
          <ac:chgData name="張家榕 309704035" userId="957275c6-cbe0-40d3-a221-d93d2f58e167" providerId="ADAL" clId="{BB49A651-4468-4F64-AC2B-37CA1611E1FD}" dt="2022-06-29T05:07:33.128" v="38" actId="20577"/>
          <ac:spMkLst>
            <pc:docMk/>
            <pc:sldMk cId="853992708" sldId="435"/>
            <ac:spMk id="18" creationId="{2CF96864-41C0-5A76-D811-5254A461DE23}"/>
          </ac:spMkLst>
        </pc:spChg>
      </pc:sldChg>
      <pc:sldChg chg="modNotesTx">
        <pc:chgData name="張家榕 309704035" userId="957275c6-cbe0-40d3-a221-d93d2f58e167" providerId="ADAL" clId="{BB49A651-4468-4F64-AC2B-37CA1611E1FD}" dt="2022-06-30T05:37:17.475" v="367" actId="20577"/>
        <pc:sldMkLst>
          <pc:docMk/>
          <pc:sldMk cId="478638379" sldId="440"/>
        </pc:sldMkLst>
      </pc:sldChg>
      <pc:sldChg chg="del">
        <pc:chgData name="張家榕 309704035" userId="957275c6-cbe0-40d3-a221-d93d2f58e167" providerId="ADAL" clId="{BB49A651-4468-4F64-AC2B-37CA1611E1FD}" dt="2022-06-28T05:57:45.221" v="0" actId="47"/>
        <pc:sldMkLst>
          <pc:docMk/>
          <pc:sldMk cId="3880914050" sldId="442"/>
        </pc:sldMkLst>
      </pc:sldChg>
      <pc:sldChg chg="del">
        <pc:chgData name="張家榕 309704035" userId="957275c6-cbe0-40d3-a221-d93d2f58e167" providerId="ADAL" clId="{BB49A651-4468-4F64-AC2B-37CA1611E1FD}" dt="2022-06-28T05:57:45.221" v="0" actId="47"/>
        <pc:sldMkLst>
          <pc:docMk/>
          <pc:sldMk cId="1839234862" sldId="450"/>
        </pc:sldMkLst>
      </pc:sldChg>
      <pc:sldChg chg="modNotesTx">
        <pc:chgData name="張家榕 309704035" userId="957275c6-cbe0-40d3-a221-d93d2f58e167" providerId="ADAL" clId="{BB49A651-4468-4F64-AC2B-37CA1611E1FD}" dt="2022-06-30T03:23:37.554" v="296" actId="20577"/>
        <pc:sldMkLst>
          <pc:docMk/>
          <pc:sldMk cId="1962767373" sldId="453"/>
        </pc:sldMkLst>
      </pc:sldChg>
      <pc:sldChg chg="modSp mod">
        <pc:chgData name="張家榕 309704035" userId="957275c6-cbe0-40d3-a221-d93d2f58e167" providerId="ADAL" clId="{BB49A651-4468-4F64-AC2B-37CA1611E1FD}" dt="2022-06-29T04:14:15.859" v="18" actId="403"/>
        <pc:sldMkLst>
          <pc:docMk/>
          <pc:sldMk cId="1778646854" sldId="454"/>
        </pc:sldMkLst>
        <pc:graphicFrameChg chg="mod modGraphic">
          <ac:chgData name="張家榕 309704035" userId="957275c6-cbe0-40d3-a221-d93d2f58e167" providerId="ADAL" clId="{BB49A651-4468-4F64-AC2B-37CA1611E1FD}" dt="2022-06-29T04:14:15.859" v="18" actId="403"/>
          <ac:graphicFrameMkLst>
            <pc:docMk/>
            <pc:sldMk cId="1778646854" sldId="454"/>
            <ac:graphicFrameMk id="4" creationId="{706879E1-9F2B-E029-6723-3C86C8F6749F}"/>
          </ac:graphicFrameMkLst>
        </pc:graphicFrameChg>
      </pc:sldChg>
      <pc:sldChg chg="modSp mod modNotesTx">
        <pc:chgData name="張家榕 309704035" userId="957275c6-cbe0-40d3-a221-d93d2f58e167" providerId="ADAL" clId="{BB49A651-4468-4F64-AC2B-37CA1611E1FD}" dt="2022-06-30T03:37:17.090" v="325" actId="20577"/>
        <pc:sldMkLst>
          <pc:docMk/>
          <pc:sldMk cId="4276612287" sldId="455"/>
        </pc:sldMkLst>
        <pc:graphicFrameChg chg="modGraphic">
          <ac:chgData name="張家榕 309704035" userId="957275c6-cbe0-40d3-a221-d93d2f58e167" providerId="ADAL" clId="{BB49A651-4468-4F64-AC2B-37CA1611E1FD}" dt="2022-06-29T05:16:24.358" v="139" actId="207"/>
          <ac:graphicFrameMkLst>
            <pc:docMk/>
            <pc:sldMk cId="4276612287" sldId="455"/>
            <ac:graphicFrameMk id="14" creationId="{9D71CBF1-F137-285D-40FA-BCE9E09984F9}"/>
          </ac:graphicFrameMkLst>
        </pc:graphicFrameChg>
        <pc:graphicFrameChg chg="modGraphic">
          <ac:chgData name="張家榕 309704035" userId="957275c6-cbe0-40d3-a221-d93d2f58e167" providerId="ADAL" clId="{BB49A651-4468-4F64-AC2B-37CA1611E1FD}" dt="2022-06-29T05:16:16.538" v="137" actId="113"/>
          <ac:graphicFrameMkLst>
            <pc:docMk/>
            <pc:sldMk cId="4276612287" sldId="455"/>
            <ac:graphicFrameMk id="15" creationId="{8342A74E-897A-1729-CA14-946DD43B1B22}"/>
          </ac:graphicFrameMkLst>
        </pc:graphicFrameChg>
        <pc:graphicFrameChg chg="modGraphic">
          <ac:chgData name="張家榕 309704035" userId="957275c6-cbe0-40d3-a221-d93d2f58e167" providerId="ADAL" clId="{BB49A651-4468-4F64-AC2B-37CA1611E1FD}" dt="2022-06-29T05:16:44.211" v="143" actId="113"/>
          <ac:graphicFrameMkLst>
            <pc:docMk/>
            <pc:sldMk cId="4276612287" sldId="455"/>
            <ac:graphicFrameMk id="16" creationId="{458FD271-D89D-CB83-B7FA-E1901407CD90}"/>
          </ac:graphicFrameMkLst>
        </pc:graphicFrameChg>
        <pc:graphicFrameChg chg="modGraphic">
          <ac:chgData name="張家榕 309704035" userId="957275c6-cbe0-40d3-a221-d93d2f58e167" providerId="ADAL" clId="{BB49A651-4468-4F64-AC2B-37CA1611E1FD}" dt="2022-06-29T05:16:46.854" v="144" actId="113"/>
          <ac:graphicFrameMkLst>
            <pc:docMk/>
            <pc:sldMk cId="4276612287" sldId="455"/>
            <ac:graphicFrameMk id="17" creationId="{D16E1079-B0BE-FDD4-8299-7B4C881AE322}"/>
          </ac:graphicFrameMkLst>
        </pc:graphicFrameChg>
      </pc:sldChg>
      <pc:sldChg chg="addSp delSp modSp mod">
        <pc:chgData name="張家榕 309704035" userId="957275c6-cbe0-40d3-a221-d93d2f58e167" providerId="ADAL" clId="{BB49A651-4468-4F64-AC2B-37CA1611E1FD}" dt="2022-06-29T05:15:30.877" v="134" actId="478"/>
        <pc:sldMkLst>
          <pc:docMk/>
          <pc:sldMk cId="4280007449" sldId="456"/>
        </pc:sldMkLst>
        <pc:cxnChg chg="add del mod">
          <ac:chgData name="張家榕 309704035" userId="957275c6-cbe0-40d3-a221-d93d2f58e167" providerId="ADAL" clId="{BB49A651-4468-4F64-AC2B-37CA1611E1FD}" dt="2022-06-29T05:15:30.877" v="134" actId="478"/>
          <ac:cxnSpMkLst>
            <pc:docMk/>
            <pc:sldMk cId="4280007449" sldId="456"/>
            <ac:cxnSpMk id="8" creationId="{9F55E9EC-388A-2B85-A5EE-12B177DB4485}"/>
          </ac:cxnSpMkLst>
        </pc:cxnChg>
        <pc:cxnChg chg="add del mod">
          <ac:chgData name="張家榕 309704035" userId="957275c6-cbe0-40d3-a221-d93d2f58e167" providerId="ADAL" clId="{BB49A651-4468-4F64-AC2B-37CA1611E1FD}" dt="2022-06-29T05:15:28.768" v="133" actId="478"/>
          <ac:cxnSpMkLst>
            <pc:docMk/>
            <pc:sldMk cId="4280007449" sldId="456"/>
            <ac:cxnSpMk id="16" creationId="{E235598A-34B7-73E9-D7BB-CF68FD774BEC}"/>
          </ac:cxnSpMkLst>
        </pc:cxnChg>
      </pc:sldChg>
      <pc:sldChg chg="modSp mod">
        <pc:chgData name="張家榕 309704035" userId="957275c6-cbe0-40d3-a221-d93d2f58e167" providerId="ADAL" clId="{BB49A651-4468-4F64-AC2B-37CA1611E1FD}" dt="2022-06-30T05:54:55.884" v="373" actId="6549"/>
        <pc:sldMkLst>
          <pc:docMk/>
          <pc:sldMk cId="3427469272" sldId="457"/>
        </pc:sldMkLst>
        <pc:graphicFrameChg chg="modGraphic">
          <ac:chgData name="張家榕 309704035" userId="957275c6-cbe0-40d3-a221-d93d2f58e167" providerId="ADAL" clId="{BB49A651-4468-4F64-AC2B-37CA1611E1FD}" dt="2022-06-30T05:54:55.884" v="373" actId="6549"/>
          <ac:graphicFrameMkLst>
            <pc:docMk/>
            <pc:sldMk cId="3427469272" sldId="457"/>
            <ac:graphicFrameMk id="9" creationId="{83D64BA6-8094-5037-615D-AEA8CF5D1D4D}"/>
          </ac:graphicFrameMkLst>
        </pc:graphicFrameChg>
      </pc:sldChg>
      <pc:sldChg chg="modSp mod">
        <pc:chgData name="張家榕 309704035" userId="957275c6-cbe0-40d3-a221-d93d2f58e167" providerId="ADAL" clId="{BB49A651-4468-4F64-AC2B-37CA1611E1FD}" dt="2022-06-29T04:13:54.417" v="17" actId="403"/>
        <pc:sldMkLst>
          <pc:docMk/>
          <pc:sldMk cId="2070673879" sldId="458"/>
        </pc:sldMkLst>
        <pc:graphicFrameChg chg="modGraphic">
          <ac:chgData name="張家榕 309704035" userId="957275c6-cbe0-40d3-a221-d93d2f58e167" providerId="ADAL" clId="{BB49A651-4468-4F64-AC2B-37CA1611E1FD}" dt="2022-06-29T04:13:54.417" v="17" actId="403"/>
          <ac:graphicFrameMkLst>
            <pc:docMk/>
            <pc:sldMk cId="2070673879" sldId="458"/>
            <ac:graphicFrameMk id="4" creationId="{BF1F171C-9908-44E7-618E-8819B9F4EE82}"/>
          </ac:graphicFrameMkLst>
        </pc:graphicFrameChg>
      </pc:sldChg>
      <pc:sldChg chg="modSp mod modNotesTx">
        <pc:chgData name="張家榕 309704035" userId="957275c6-cbe0-40d3-a221-d93d2f58e167" providerId="ADAL" clId="{BB49A651-4468-4F64-AC2B-37CA1611E1FD}" dt="2022-06-30T02:45:03.028" v="192" actId="20577"/>
        <pc:sldMkLst>
          <pc:docMk/>
          <pc:sldMk cId="776697745" sldId="459"/>
        </pc:sldMkLst>
        <pc:graphicFrameChg chg="modGraphic">
          <ac:chgData name="張家榕 309704035" userId="957275c6-cbe0-40d3-a221-d93d2f58e167" providerId="ADAL" clId="{BB49A651-4468-4F64-AC2B-37CA1611E1FD}" dt="2022-06-29T05:17:10.921" v="145" actId="113"/>
          <ac:graphicFrameMkLst>
            <pc:docMk/>
            <pc:sldMk cId="776697745" sldId="459"/>
            <ac:graphicFrameMk id="22" creationId="{3A7594F5-486A-3B97-0EE4-D82ECD3280C2}"/>
          </ac:graphicFrameMkLst>
        </pc:graphicFrameChg>
        <pc:graphicFrameChg chg="modGraphic">
          <ac:chgData name="張家榕 309704035" userId="957275c6-cbe0-40d3-a221-d93d2f58e167" providerId="ADAL" clId="{BB49A651-4468-4F64-AC2B-37CA1611E1FD}" dt="2022-06-29T05:17:17.326" v="147" actId="207"/>
          <ac:graphicFrameMkLst>
            <pc:docMk/>
            <pc:sldMk cId="776697745" sldId="459"/>
            <ac:graphicFrameMk id="23" creationId="{DC5F5D2E-5CB4-6246-4A8C-B1872B2FF80D}"/>
          </ac:graphicFrameMkLst>
        </pc:graphicFrameChg>
        <pc:graphicFrameChg chg="modGraphic">
          <ac:chgData name="張家榕 309704035" userId="957275c6-cbe0-40d3-a221-d93d2f58e167" providerId="ADAL" clId="{BB49A651-4468-4F64-AC2B-37CA1611E1FD}" dt="2022-06-29T05:17:20.858" v="148" actId="113"/>
          <ac:graphicFrameMkLst>
            <pc:docMk/>
            <pc:sldMk cId="776697745" sldId="459"/>
            <ac:graphicFrameMk id="24" creationId="{809FC45D-5297-71D5-4B0C-1E1350A6FB2D}"/>
          </ac:graphicFrameMkLst>
        </pc:graphicFrameChg>
        <pc:graphicFrameChg chg="modGraphic">
          <ac:chgData name="張家榕 309704035" userId="957275c6-cbe0-40d3-a221-d93d2f58e167" providerId="ADAL" clId="{BB49A651-4468-4F64-AC2B-37CA1611E1FD}" dt="2022-06-29T05:17:27.024" v="150" actId="207"/>
          <ac:graphicFrameMkLst>
            <pc:docMk/>
            <pc:sldMk cId="776697745" sldId="459"/>
            <ac:graphicFrameMk id="25" creationId="{1B259F61-35F2-3A7E-BB4B-2574DF7E697D}"/>
          </ac:graphicFrameMkLst>
        </pc:graphicFrameChg>
      </pc:sldChg>
      <pc:sldChg chg="modSp mod">
        <pc:chgData name="張家榕 309704035" userId="957275c6-cbe0-40d3-a221-d93d2f58e167" providerId="ADAL" clId="{BB49A651-4468-4F64-AC2B-37CA1611E1FD}" dt="2022-06-30T05:55:06.630" v="375" actId="6549"/>
        <pc:sldMkLst>
          <pc:docMk/>
          <pc:sldMk cId="864924582" sldId="461"/>
        </pc:sldMkLst>
        <pc:graphicFrameChg chg="modGraphic">
          <ac:chgData name="張家榕 309704035" userId="957275c6-cbe0-40d3-a221-d93d2f58e167" providerId="ADAL" clId="{BB49A651-4468-4F64-AC2B-37CA1611E1FD}" dt="2022-06-30T05:55:06.630" v="375" actId="6549"/>
          <ac:graphicFrameMkLst>
            <pc:docMk/>
            <pc:sldMk cId="864924582" sldId="461"/>
            <ac:graphicFrameMk id="10" creationId="{0A168BD3-4E85-0D50-B715-49C380E41A39}"/>
          </ac:graphicFrameMkLst>
        </pc:graphicFrameChg>
      </pc:sldChg>
      <pc:sldChg chg="modSp mod">
        <pc:chgData name="張家榕 309704035" userId="957275c6-cbe0-40d3-a221-d93d2f58e167" providerId="ADAL" clId="{BB49A651-4468-4F64-AC2B-37CA1611E1FD}" dt="2022-06-29T05:20:27.658" v="168" actId="404"/>
        <pc:sldMkLst>
          <pc:docMk/>
          <pc:sldMk cId="1440597415" sldId="462"/>
        </pc:sldMkLst>
        <pc:graphicFrameChg chg="mod modGraphic">
          <ac:chgData name="張家榕 309704035" userId="957275c6-cbe0-40d3-a221-d93d2f58e167" providerId="ADAL" clId="{BB49A651-4468-4F64-AC2B-37CA1611E1FD}" dt="2022-06-29T05:20:27.658" v="168" actId="404"/>
          <ac:graphicFrameMkLst>
            <pc:docMk/>
            <pc:sldMk cId="1440597415" sldId="462"/>
            <ac:graphicFrameMk id="4" creationId="{2C20D162-93B7-9E2A-A5A6-608CDC8A7C80}"/>
          </ac:graphicFrameMkLst>
        </pc:graphicFrameChg>
      </pc:sldChg>
      <pc:sldChg chg="modSp mod modNotesTx">
        <pc:chgData name="張家榕 309704035" userId="957275c6-cbe0-40d3-a221-d93d2f58e167" providerId="ADAL" clId="{BB49A651-4468-4F64-AC2B-37CA1611E1FD}" dt="2022-06-30T02:46:29.913" v="211" actId="20577"/>
        <pc:sldMkLst>
          <pc:docMk/>
          <pc:sldMk cId="545025754" sldId="463"/>
        </pc:sldMkLst>
        <pc:graphicFrameChg chg="modGraphic">
          <ac:chgData name="張家榕 309704035" userId="957275c6-cbe0-40d3-a221-d93d2f58e167" providerId="ADAL" clId="{BB49A651-4468-4F64-AC2B-37CA1611E1FD}" dt="2022-06-29T05:17:38.514" v="152" actId="207"/>
          <ac:graphicFrameMkLst>
            <pc:docMk/>
            <pc:sldMk cId="545025754" sldId="463"/>
            <ac:graphicFrameMk id="15" creationId="{39623BB9-AAB7-5287-1263-873B21D8D538}"/>
          </ac:graphicFrameMkLst>
        </pc:graphicFrameChg>
        <pc:graphicFrameChg chg="modGraphic">
          <ac:chgData name="張家榕 309704035" userId="957275c6-cbe0-40d3-a221-d93d2f58e167" providerId="ADAL" clId="{BB49A651-4468-4F64-AC2B-37CA1611E1FD}" dt="2022-06-29T05:17:49.573" v="155" actId="113"/>
          <ac:graphicFrameMkLst>
            <pc:docMk/>
            <pc:sldMk cId="545025754" sldId="463"/>
            <ac:graphicFrameMk id="16" creationId="{B498514C-8B9C-2A8A-5DB5-564E0F19F80E}"/>
          </ac:graphicFrameMkLst>
        </pc:graphicFrameChg>
        <pc:graphicFrameChg chg="modGraphic">
          <ac:chgData name="張家榕 309704035" userId="957275c6-cbe0-40d3-a221-d93d2f58e167" providerId="ADAL" clId="{BB49A651-4468-4F64-AC2B-37CA1611E1FD}" dt="2022-06-29T05:17:53.619" v="156" actId="113"/>
          <ac:graphicFrameMkLst>
            <pc:docMk/>
            <pc:sldMk cId="545025754" sldId="463"/>
            <ac:graphicFrameMk id="17" creationId="{EE589FB9-C5AC-2539-328B-17ABCD4377CB}"/>
          </ac:graphicFrameMkLst>
        </pc:graphicFrameChg>
        <pc:graphicFrameChg chg="modGraphic">
          <ac:chgData name="張家榕 309704035" userId="957275c6-cbe0-40d3-a221-d93d2f58e167" providerId="ADAL" clId="{BB49A651-4468-4F64-AC2B-37CA1611E1FD}" dt="2022-06-29T05:18:02.160" v="159" actId="207"/>
          <ac:graphicFrameMkLst>
            <pc:docMk/>
            <pc:sldMk cId="545025754" sldId="463"/>
            <ac:graphicFrameMk id="18" creationId="{C91039EC-43A0-052C-3113-196996F98E7C}"/>
          </ac:graphicFrameMkLst>
        </pc:graphicFrameChg>
      </pc:sldChg>
      <pc:sldChg chg="modSp mod modNotesTx">
        <pc:chgData name="張家榕 309704035" userId="957275c6-cbe0-40d3-a221-d93d2f58e167" providerId="ADAL" clId="{BB49A651-4468-4F64-AC2B-37CA1611E1FD}" dt="2022-06-30T02:13:49.252" v="180"/>
        <pc:sldMkLst>
          <pc:docMk/>
          <pc:sldMk cId="3518887657" sldId="465"/>
        </pc:sldMkLst>
        <pc:spChg chg="mod">
          <ac:chgData name="張家榕 309704035" userId="957275c6-cbe0-40d3-a221-d93d2f58e167" providerId="ADAL" clId="{BB49A651-4468-4F64-AC2B-37CA1611E1FD}" dt="2022-06-30T02:13:44.395" v="177" actId="20577"/>
          <ac:spMkLst>
            <pc:docMk/>
            <pc:sldMk cId="3518887657" sldId="465"/>
            <ac:spMk id="12" creationId="{394EBC4B-62B7-3635-DB76-598FD5F1442C}"/>
          </ac:spMkLst>
        </pc:spChg>
      </pc:sldChg>
    </pc:docChg>
  </pc:docChgLst>
  <pc:docChgLst>
    <pc:chgData name="張家榕 309704035" userId="957275c6-cbe0-40d3-a221-d93d2f58e167" providerId="ADAL" clId="{44A6D26B-A3C1-4B8F-AC3C-E4404106CFC3}"/>
    <pc:docChg chg="undo redo custSel addSld delSld modSld">
      <pc:chgData name="張家榕 309704035" userId="957275c6-cbe0-40d3-a221-d93d2f58e167" providerId="ADAL" clId="{44A6D26B-A3C1-4B8F-AC3C-E4404106CFC3}" dt="2022-04-07T02:10:31.234" v="2238" actId="14734"/>
      <pc:docMkLst>
        <pc:docMk/>
      </pc:docMkLst>
      <pc:sldChg chg="addSp delSp modSp mod chgLayout">
        <pc:chgData name="張家榕 309704035" userId="957275c6-cbe0-40d3-a221-d93d2f58e167" providerId="ADAL" clId="{44A6D26B-A3C1-4B8F-AC3C-E4404106CFC3}" dt="2022-03-29T06:37:49.909" v="771" actId="1076"/>
        <pc:sldMkLst>
          <pc:docMk/>
          <pc:sldMk cId="1190019449" sldId="256"/>
        </pc:sldMkLst>
        <pc:spChg chg="mod ord">
          <ac:chgData name="張家榕 309704035" userId="957275c6-cbe0-40d3-a221-d93d2f58e167" providerId="ADAL" clId="{44A6D26B-A3C1-4B8F-AC3C-E4404106CFC3}" dt="2022-03-29T06:36:23.355" v="728" actId="403"/>
          <ac:spMkLst>
            <pc:docMk/>
            <pc:sldMk cId="1190019449" sldId="256"/>
            <ac:spMk id="2" creationId="{00000000-0000-0000-0000-000000000000}"/>
          </ac:spMkLst>
        </pc:spChg>
        <pc:spChg chg="add del mod ord">
          <ac:chgData name="張家榕 309704035" userId="957275c6-cbe0-40d3-a221-d93d2f58e167" providerId="ADAL" clId="{44A6D26B-A3C1-4B8F-AC3C-E4404106CFC3}" dt="2022-03-29T06:22:01.448" v="595" actId="700"/>
          <ac:spMkLst>
            <pc:docMk/>
            <pc:sldMk cId="1190019449" sldId="256"/>
            <ac:spMk id="3" creationId="{153099F0-B72B-4D57-B95C-B8A58DBBAD07}"/>
          </ac:spMkLst>
        </pc:spChg>
        <pc:spChg chg="add del mod ord">
          <ac:chgData name="張家榕 309704035" userId="957275c6-cbe0-40d3-a221-d93d2f58e167" providerId="ADAL" clId="{44A6D26B-A3C1-4B8F-AC3C-E4404106CFC3}" dt="2022-03-29T06:22:01.448" v="595" actId="700"/>
          <ac:spMkLst>
            <pc:docMk/>
            <pc:sldMk cId="1190019449" sldId="256"/>
            <ac:spMk id="4" creationId="{D3FA5609-E198-4FE4-A135-B6F4ED6A89B9}"/>
          </ac:spMkLst>
        </pc:spChg>
        <pc:spChg chg="add del mod ord">
          <ac:chgData name="張家榕 309704035" userId="957275c6-cbe0-40d3-a221-d93d2f58e167" providerId="ADAL" clId="{44A6D26B-A3C1-4B8F-AC3C-E4404106CFC3}" dt="2022-03-29T06:22:01.448" v="595" actId="700"/>
          <ac:spMkLst>
            <pc:docMk/>
            <pc:sldMk cId="1190019449" sldId="256"/>
            <ac:spMk id="5" creationId="{EC2BE725-FFFC-489D-A1D0-C7F13FD5C011}"/>
          </ac:spMkLst>
        </pc:spChg>
        <pc:spChg chg="mod ord">
          <ac:chgData name="張家榕 309704035" userId="957275c6-cbe0-40d3-a221-d93d2f58e167" providerId="ADAL" clId="{44A6D26B-A3C1-4B8F-AC3C-E4404106CFC3}" dt="2022-03-29T06:25:53.302" v="614" actId="12788"/>
          <ac:spMkLst>
            <pc:docMk/>
            <pc:sldMk cId="1190019449" sldId="256"/>
            <ac:spMk id="8" creationId="{47EF6AB9-5C99-4CE0-8C08-765631D4DF5A}"/>
          </ac:spMkLst>
        </pc:spChg>
        <pc:spChg chg="add mod">
          <ac:chgData name="張家榕 309704035" userId="957275c6-cbe0-40d3-a221-d93d2f58e167" providerId="ADAL" clId="{44A6D26B-A3C1-4B8F-AC3C-E4404106CFC3}" dt="2022-03-29T06:25:27.786" v="606" actId="1076"/>
          <ac:spMkLst>
            <pc:docMk/>
            <pc:sldMk cId="1190019449" sldId="256"/>
            <ac:spMk id="10" creationId="{319EF11E-5FF7-475D-95C9-2B3BF9370823}"/>
          </ac:spMkLst>
        </pc:spChg>
        <pc:spChg chg="add mod">
          <ac:chgData name="張家榕 309704035" userId="957275c6-cbe0-40d3-a221-d93d2f58e167" providerId="ADAL" clId="{44A6D26B-A3C1-4B8F-AC3C-E4404106CFC3}" dt="2022-03-29T06:30:59.392" v="668" actId="1076"/>
          <ac:spMkLst>
            <pc:docMk/>
            <pc:sldMk cId="1190019449" sldId="256"/>
            <ac:spMk id="12" creationId="{7525A6C3-14E7-407A-B389-265838007831}"/>
          </ac:spMkLst>
        </pc:spChg>
        <pc:spChg chg="add mod">
          <ac:chgData name="張家榕 309704035" userId="957275c6-cbe0-40d3-a221-d93d2f58e167" providerId="ADAL" clId="{44A6D26B-A3C1-4B8F-AC3C-E4404106CFC3}" dt="2022-03-29T06:25:58.144" v="616" actId="1076"/>
          <ac:spMkLst>
            <pc:docMk/>
            <pc:sldMk cId="1190019449" sldId="256"/>
            <ac:spMk id="13" creationId="{0CF28BD2-1020-4535-9A72-5F1A4F4779A6}"/>
          </ac:spMkLst>
        </pc:spChg>
        <pc:spChg chg="add mod">
          <ac:chgData name="張家榕 309704035" userId="957275c6-cbe0-40d3-a221-d93d2f58e167" providerId="ADAL" clId="{44A6D26B-A3C1-4B8F-AC3C-E4404106CFC3}" dt="2022-03-29T06:31:20.376" v="670" actId="1076"/>
          <ac:spMkLst>
            <pc:docMk/>
            <pc:sldMk cId="1190019449" sldId="256"/>
            <ac:spMk id="14" creationId="{DF4E5881-0592-4719-A1CA-B31075B3137D}"/>
          </ac:spMkLst>
        </pc:spChg>
        <pc:spChg chg="add mod">
          <ac:chgData name="張家榕 309704035" userId="957275c6-cbe0-40d3-a221-d93d2f58e167" providerId="ADAL" clId="{44A6D26B-A3C1-4B8F-AC3C-E4404106CFC3}" dt="2022-03-29T06:30:07.081" v="659" actId="1076"/>
          <ac:spMkLst>
            <pc:docMk/>
            <pc:sldMk cId="1190019449" sldId="256"/>
            <ac:spMk id="15" creationId="{BD46E166-2791-4A38-B318-163ECD8FF5CF}"/>
          </ac:spMkLst>
        </pc:spChg>
        <pc:spChg chg="add mod">
          <ac:chgData name="張家榕 309704035" userId="957275c6-cbe0-40d3-a221-d93d2f58e167" providerId="ADAL" clId="{44A6D26B-A3C1-4B8F-AC3C-E4404106CFC3}" dt="2022-03-29T06:25:12.248" v="601" actId="1076"/>
          <ac:spMkLst>
            <pc:docMk/>
            <pc:sldMk cId="1190019449" sldId="256"/>
            <ac:spMk id="16" creationId="{9E3771EA-0A6D-428F-8ECB-FFD763AF98D8}"/>
          </ac:spMkLst>
        </pc:spChg>
        <pc:spChg chg="add mod">
          <ac:chgData name="張家榕 309704035" userId="957275c6-cbe0-40d3-a221-d93d2f58e167" providerId="ADAL" clId="{44A6D26B-A3C1-4B8F-AC3C-E4404106CFC3}" dt="2022-03-29T06:30:18.273" v="661" actId="1076"/>
          <ac:spMkLst>
            <pc:docMk/>
            <pc:sldMk cId="1190019449" sldId="256"/>
            <ac:spMk id="17" creationId="{45C2F9C2-7784-43E3-AE1D-4EFCDABE4289}"/>
          </ac:spMkLst>
        </pc:spChg>
        <pc:spChg chg="add mod">
          <ac:chgData name="張家榕 309704035" userId="957275c6-cbe0-40d3-a221-d93d2f58e167" providerId="ADAL" clId="{44A6D26B-A3C1-4B8F-AC3C-E4404106CFC3}" dt="2022-03-29T06:25:23.121" v="604" actId="1076"/>
          <ac:spMkLst>
            <pc:docMk/>
            <pc:sldMk cId="1190019449" sldId="256"/>
            <ac:spMk id="18" creationId="{1552DC5C-329B-4B60-9E8C-731B83ECFC16}"/>
          </ac:spMkLst>
        </pc:spChg>
        <pc:spChg chg="add mod">
          <ac:chgData name="張家榕 309704035" userId="957275c6-cbe0-40d3-a221-d93d2f58e167" providerId="ADAL" clId="{44A6D26B-A3C1-4B8F-AC3C-E4404106CFC3}" dt="2022-03-29T06:30:37.883" v="665" actId="1076"/>
          <ac:spMkLst>
            <pc:docMk/>
            <pc:sldMk cId="1190019449" sldId="256"/>
            <ac:spMk id="19" creationId="{FBDA8C10-D2A6-4717-AFFB-86CD5ACE07B8}"/>
          </ac:spMkLst>
        </pc:spChg>
        <pc:spChg chg="add mod">
          <ac:chgData name="張家榕 309704035" userId="957275c6-cbe0-40d3-a221-d93d2f58e167" providerId="ADAL" clId="{44A6D26B-A3C1-4B8F-AC3C-E4404106CFC3}" dt="2022-03-29T06:25:06.173" v="600" actId="1076"/>
          <ac:spMkLst>
            <pc:docMk/>
            <pc:sldMk cId="1190019449" sldId="256"/>
            <ac:spMk id="20" creationId="{351BC7A1-D312-4639-A624-60FFBCB5F154}"/>
          </ac:spMkLst>
        </pc:spChg>
        <pc:spChg chg="add mod">
          <ac:chgData name="張家榕 309704035" userId="957275c6-cbe0-40d3-a221-d93d2f58e167" providerId="ADAL" clId="{44A6D26B-A3C1-4B8F-AC3C-E4404106CFC3}" dt="2022-03-29T06:29:26.978" v="654" actId="1076"/>
          <ac:spMkLst>
            <pc:docMk/>
            <pc:sldMk cId="1190019449" sldId="256"/>
            <ac:spMk id="21" creationId="{F7BD60F1-F1FD-44D0-B72C-67DD79A3D13D}"/>
          </ac:spMkLst>
        </pc:spChg>
        <pc:spChg chg="add mod">
          <ac:chgData name="張家榕 309704035" userId="957275c6-cbe0-40d3-a221-d93d2f58e167" providerId="ADAL" clId="{44A6D26B-A3C1-4B8F-AC3C-E4404106CFC3}" dt="2022-03-29T06:25:06.173" v="600" actId="1076"/>
          <ac:spMkLst>
            <pc:docMk/>
            <pc:sldMk cId="1190019449" sldId="256"/>
            <ac:spMk id="22" creationId="{14EA48EE-D2F4-4D2D-94EC-7D1567F10359}"/>
          </ac:spMkLst>
        </pc:spChg>
        <pc:spChg chg="add mod">
          <ac:chgData name="張家榕 309704035" userId="957275c6-cbe0-40d3-a221-d93d2f58e167" providerId="ADAL" clId="{44A6D26B-A3C1-4B8F-AC3C-E4404106CFC3}" dt="2022-03-29T06:25:06.173" v="600" actId="1076"/>
          <ac:spMkLst>
            <pc:docMk/>
            <pc:sldMk cId="1190019449" sldId="256"/>
            <ac:spMk id="23" creationId="{6E5C8767-F1F4-498B-B13A-71199713E8C0}"/>
          </ac:spMkLst>
        </pc:spChg>
        <pc:spChg chg="add mod">
          <ac:chgData name="張家榕 309704035" userId="957275c6-cbe0-40d3-a221-d93d2f58e167" providerId="ADAL" clId="{44A6D26B-A3C1-4B8F-AC3C-E4404106CFC3}" dt="2022-03-29T06:28:29.110" v="652" actId="1076"/>
          <ac:spMkLst>
            <pc:docMk/>
            <pc:sldMk cId="1190019449" sldId="256"/>
            <ac:spMk id="24" creationId="{BF9D57F4-D273-4931-A50F-50A760587A64}"/>
          </ac:spMkLst>
        </pc:spChg>
        <pc:spChg chg="add mod">
          <ac:chgData name="張家榕 309704035" userId="957275c6-cbe0-40d3-a221-d93d2f58e167" providerId="ADAL" clId="{44A6D26B-A3C1-4B8F-AC3C-E4404106CFC3}" dt="2022-03-29T06:25:06.173" v="600" actId="1076"/>
          <ac:spMkLst>
            <pc:docMk/>
            <pc:sldMk cId="1190019449" sldId="256"/>
            <ac:spMk id="25" creationId="{9560C4A6-E642-4F64-A39F-B727B95BED53}"/>
          </ac:spMkLst>
        </pc:spChg>
        <pc:spChg chg="add mod">
          <ac:chgData name="張家榕 309704035" userId="957275c6-cbe0-40d3-a221-d93d2f58e167" providerId="ADAL" clId="{44A6D26B-A3C1-4B8F-AC3C-E4404106CFC3}" dt="2022-03-29T06:29:49.175" v="657" actId="1076"/>
          <ac:spMkLst>
            <pc:docMk/>
            <pc:sldMk cId="1190019449" sldId="256"/>
            <ac:spMk id="26" creationId="{FBE8E561-BC36-4B32-BFF5-A7988E91531B}"/>
          </ac:spMkLst>
        </pc:spChg>
        <pc:spChg chg="add mod">
          <ac:chgData name="張家榕 309704035" userId="957275c6-cbe0-40d3-a221-d93d2f58e167" providerId="ADAL" clId="{44A6D26B-A3C1-4B8F-AC3C-E4404106CFC3}" dt="2022-03-29T06:25:23.902" v="605" actId="1076"/>
          <ac:spMkLst>
            <pc:docMk/>
            <pc:sldMk cId="1190019449" sldId="256"/>
            <ac:spMk id="27" creationId="{0D6E9598-07B1-4B46-BCFE-139138074D33}"/>
          </ac:spMkLst>
        </pc:spChg>
        <pc:spChg chg="add mod">
          <ac:chgData name="張家榕 309704035" userId="957275c6-cbe0-40d3-a221-d93d2f58e167" providerId="ADAL" clId="{44A6D26B-A3C1-4B8F-AC3C-E4404106CFC3}" dt="2022-03-29T06:30:33.631" v="664" actId="1076"/>
          <ac:spMkLst>
            <pc:docMk/>
            <pc:sldMk cId="1190019449" sldId="256"/>
            <ac:spMk id="28" creationId="{2CB73972-E655-4FCD-B12B-7420ED92473B}"/>
          </ac:spMkLst>
        </pc:spChg>
        <pc:spChg chg="add mod">
          <ac:chgData name="張家榕 309704035" userId="957275c6-cbe0-40d3-a221-d93d2f58e167" providerId="ADAL" clId="{44A6D26B-A3C1-4B8F-AC3C-E4404106CFC3}" dt="2022-03-29T06:26:10.493" v="621" actId="1076"/>
          <ac:spMkLst>
            <pc:docMk/>
            <pc:sldMk cId="1190019449" sldId="256"/>
            <ac:spMk id="29" creationId="{0E38E83D-7826-4037-A64C-99535CA14D2F}"/>
          </ac:spMkLst>
        </pc:spChg>
        <pc:spChg chg="add del mod">
          <ac:chgData name="張家榕 309704035" userId="957275c6-cbe0-40d3-a221-d93d2f58e167" providerId="ADAL" clId="{44A6D26B-A3C1-4B8F-AC3C-E4404106CFC3}" dt="2022-03-29T06:27:26.737" v="636"/>
          <ac:spMkLst>
            <pc:docMk/>
            <pc:sldMk cId="1190019449" sldId="256"/>
            <ac:spMk id="30" creationId="{5C89C019-3092-4870-831E-C8D50870E990}"/>
          </ac:spMkLst>
        </pc:spChg>
        <pc:spChg chg="add del mod">
          <ac:chgData name="張家榕 309704035" userId="957275c6-cbe0-40d3-a221-d93d2f58e167" providerId="ADAL" clId="{44A6D26B-A3C1-4B8F-AC3C-E4404106CFC3}" dt="2022-03-29T06:27:26.737" v="636"/>
          <ac:spMkLst>
            <pc:docMk/>
            <pc:sldMk cId="1190019449" sldId="256"/>
            <ac:spMk id="31" creationId="{2EEB5E4D-9EB3-4C6D-ADF4-2A6DC88410B0}"/>
          </ac:spMkLst>
        </pc:spChg>
        <pc:spChg chg="add del mod">
          <ac:chgData name="張家榕 309704035" userId="957275c6-cbe0-40d3-a221-d93d2f58e167" providerId="ADAL" clId="{44A6D26B-A3C1-4B8F-AC3C-E4404106CFC3}" dt="2022-03-29T06:27:26.737" v="636"/>
          <ac:spMkLst>
            <pc:docMk/>
            <pc:sldMk cId="1190019449" sldId="256"/>
            <ac:spMk id="32" creationId="{4AF290EF-6A5B-46E5-A811-1E9C50FDFDE3}"/>
          </ac:spMkLst>
        </pc:spChg>
        <pc:spChg chg="add del mod">
          <ac:chgData name="張家榕 309704035" userId="957275c6-cbe0-40d3-a221-d93d2f58e167" providerId="ADAL" clId="{44A6D26B-A3C1-4B8F-AC3C-E4404106CFC3}" dt="2022-03-29T06:27:26.737" v="636"/>
          <ac:spMkLst>
            <pc:docMk/>
            <pc:sldMk cId="1190019449" sldId="256"/>
            <ac:spMk id="33" creationId="{E2E588E3-74CA-4048-847D-3A7611A30608}"/>
          </ac:spMkLst>
        </pc:spChg>
        <pc:spChg chg="add del mod">
          <ac:chgData name="張家榕 309704035" userId="957275c6-cbe0-40d3-a221-d93d2f58e167" providerId="ADAL" clId="{44A6D26B-A3C1-4B8F-AC3C-E4404106CFC3}" dt="2022-03-29T06:27:26.737" v="636"/>
          <ac:spMkLst>
            <pc:docMk/>
            <pc:sldMk cId="1190019449" sldId="256"/>
            <ac:spMk id="34" creationId="{782F9A92-6765-4BD5-B966-72C1DB65EC62}"/>
          </ac:spMkLst>
        </pc:spChg>
        <pc:spChg chg="add del mod">
          <ac:chgData name="張家榕 309704035" userId="957275c6-cbe0-40d3-a221-d93d2f58e167" providerId="ADAL" clId="{44A6D26B-A3C1-4B8F-AC3C-E4404106CFC3}" dt="2022-03-29T06:27:26.737" v="636"/>
          <ac:spMkLst>
            <pc:docMk/>
            <pc:sldMk cId="1190019449" sldId="256"/>
            <ac:spMk id="35" creationId="{C3BFD5BE-BF99-4884-9682-828452475FB2}"/>
          </ac:spMkLst>
        </pc:spChg>
        <pc:spChg chg="add del mod">
          <ac:chgData name="張家榕 309704035" userId="957275c6-cbe0-40d3-a221-d93d2f58e167" providerId="ADAL" clId="{44A6D26B-A3C1-4B8F-AC3C-E4404106CFC3}" dt="2022-03-29T06:27:30.518" v="640"/>
          <ac:spMkLst>
            <pc:docMk/>
            <pc:sldMk cId="1190019449" sldId="256"/>
            <ac:spMk id="36" creationId="{E7D742AE-A6DF-4563-A4B9-46F41B4BBFF7}"/>
          </ac:spMkLst>
        </pc:spChg>
        <pc:spChg chg="add del mod">
          <ac:chgData name="張家榕 309704035" userId="957275c6-cbe0-40d3-a221-d93d2f58e167" providerId="ADAL" clId="{44A6D26B-A3C1-4B8F-AC3C-E4404106CFC3}" dt="2022-03-29T06:27:30.518" v="640"/>
          <ac:spMkLst>
            <pc:docMk/>
            <pc:sldMk cId="1190019449" sldId="256"/>
            <ac:spMk id="37" creationId="{D5E99596-D1E0-4590-B255-B0B1E31558B8}"/>
          </ac:spMkLst>
        </pc:spChg>
        <pc:spChg chg="add del mod">
          <ac:chgData name="張家榕 309704035" userId="957275c6-cbe0-40d3-a221-d93d2f58e167" providerId="ADAL" clId="{44A6D26B-A3C1-4B8F-AC3C-E4404106CFC3}" dt="2022-03-29T06:27:30.518" v="640"/>
          <ac:spMkLst>
            <pc:docMk/>
            <pc:sldMk cId="1190019449" sldId="256"/>
            <ac:spMk id="38" creationId="{13898B57-2A06-4B65-AF80-18CD5D3F3312}"/>
          </ac:spMkLst>
        </pc:spChg>
        <pc:spChg chg="add del mod">
          <ac:chgData name="張家榕 309704035" userId="957275c6-cbe0-40d3-a221-d93d2f58e167" providerId="ADAL" clId="{44A6D26B-A3C1-4B8F-AC3C-E4404106CFC3}" dt="2022-03-29T06:27:30.518" v="640"/>
          <ac:spMkLst>
            <pc:docMk/>
            <pc:sldMk cId="1190019449" sldId="256"/>
            <ac:spMk id="39" creationId="{0FD517F1-70B8-4526-A27B-97E024309DC8}"/>
          </ac:spMkLst>
        </pc:spChg>
        <pc:spChg chg="add del mod">
          <ac:chgData name="張家榕 309704035" userId="957275c6-cbe0-40d3-a221-d93d2f58e167" providerId="ADAL" clId="{44A6D26B-A3C1-4B8F-AC3C-E4404106CFC3}" dt="2022-03-29T06:27:30.518" v="640"/>
          <ac:spMkLst>
            <pc:docMk/>
            <pc:sldMk cId="1190019449" sldId="256"/>
            <ac:spMk id="40" creationId="{94767199-6B4A-48A7-9813-FBBFFF596656}"/>
          </ac:spMkLst>
        </pc:spChg>
        <pc:spChg chg="add del mod">
          <ac:chgData name="張家榕 309704035" userId="957275c6-cbe0-40d3-a221-d93d2f58e167" providerId="ADAL" clId="{44A6D26B-A3C1-4B8F-AC3C-E4404106CFC3}" dt="2022-03-29T06:27:30.518" v="640"/>
          <ac:spMkLst>
            <pc:docMk/>
            <pc:sldMk cId="1190019449" sldId="256"/>
            <ac:spMk id="41" creationId="{DD83DC18-4A6B-4F52-B752-47A7738956BA}"/>
          </ac:spMkLst>
        </pc:spChg>
        <pc:spChg chg="add mod">
          <ac:chgData name="張家榕 309704035" userId="957275c6-cbe0-40d3-a221-d93d2f58e167" providerId="ADAL" clId="{44A6D26B-A3C1-4B8F-AC3C-E4404106CFC3}" dt="2022-03-29T06:27:35.923" v="642" actId="1076"/>
          <ac:spMkLst>
            <pc:docMk/>
            <pc:sldMk cId="1190019449" sldId="256"/>
            <ac:spMk id="42" creationId="{F84F310D-9086-435F-8444-E61CB28F1101}"/>
          </ac:spMkLst>
        </pc:spChg>
        <pc:spChg chg="add mod">
          <ac:chgData name="張家榕 309704035" userId="957275c6-cbe0-40d3-a221-d93d2f58e167" providerId="ADAL" clId="{44A6D26B-A3C1-4B8F-AC3C-E4404106CFC3}" dt="2022-03-29T06:37:49.909" v="771" actId="1076"/>
          <ac:spMkLst>
            <pc:docMk/>
            <pc:sldMk cId="1190019449" sldId="256"/>
            <ac:spMk id="43" creationId="{DFA4B257-4635-45AF-8356-323EFB243F45}"/>
          </ac:spMkLst>
        </pc:spChg>
        <pc:spChg chg="add mod">
          <ac:chgData name="張家榕 309704035" userId="957275c6-cbe0-40d3-a221-d93d2f58e167" providerId="ADAL" clId="{44A6D26B-A3C1-4B8F-AC3C-E4404106CFC3}" dt="2022-03-29T06:27:35.923" v="642" actId="1076"/>
          <ac:spMkLst>
            <pc:docMk/>
            <pc:sldMk cId="1190019449" sldId="256"/>
            <ac:spMk id="44" creationId="{B914BE78-41B4-4E10-A79E-70C9F879ACD4}"/>
          </ac:spMkLst>
        </pc:spChg>
        <pc:spChg chg="add mod">
          <ac:chgData name="張家榕 309704035" userId="957275c6-cbe0-40d3-a221-d93d2f58e167" providerId="ADAL" clId="{44A6D26B-A3C1-4B8F-AC3C-E4404106CFC3}" dt="2022-03-29T06:27:35.923" v="642" actId="1076"/>
          <ac:spMkLst>
            <pc:docMk/>
            <pc:sldMk cId="1190019449" sldId="256"/>
            <ac:spMk id="45" creationId="{52BD3E40-0710-416E-A4FC-A5B28E32444B}"/>
          </ac:spMkLst>
        </pc:spChg>
        <pc:spChg chg="add del mod">
          <ac:chgData name="張家榕 309704035" userId="957275c6-cbe0-40d3-a221-d93d2f58e167" providerId="ADAL" clId="{44A6D26B-A3C1-4B8F-AC3C-E4404106CFC3}" dt="2022-03-29T06:37:37.798" v="767" actId="478"/>
          <ac:spMkLst>
            <pc:docMk/>
            <pc:sldMk cId="1190019449" sldId="256"/>
            <ac:spMk id="46" creationId="{F48ECD90-9749-4358-9E76-5B6500AD98C2}"/>
          </ac:spMkLst>
        </pc:spChg>
        <pc:spChg chg="add mod">
          <ac:chgData name="張家榕 309704035" userId="957275c6-cbe0-40d3-a221-d93d2f58e167" providerId="ADAL" clId="{44A6D26B-A3C1-4B8F-AC3C-E4404106CFC3}" dt="2022-03-29T06:28:25.850" v="651" actId="1076"/>
          <ac:spMkLst>
            <pc:docMk/>
            <pc:sldMk cId="1190019449" sldId="256"/>
            <ac:spMk id="47" creationId="{542E9EBD-07D0-4766-832B-309F7974379D}"/>
          </ac:spMkLst>
        </pc:spChg>
        <pc:spChg chg="add del mod topLvl">
          <ac:chgData name="張家榕 309704035" userId="957275c6-cbe0-40d3-a221-d93d2f58e167" providerId="ADAL" clId="{44A6D26B-A3C1-4B8F-AC3C-E4404106CFC3}" dt="2022-03-29T06:35:59.191" v="714" actId="478"/>
          <ac:spMkLst>
            <pc:docMk/>
            <pc:sldMk cId="1190019449" sldId="256"/>
            <ac:spMk id="48" creationId="{6DF14788-AB7C-4727-BC42-6C1653B12760}"/>
          </ac:spMkLst>
        </pc:spChg>
        <pc:spChg chg="add del mod topLvl">
          <ac:chgData name="張家榕 309704035" userId="957275c6-cbe0-40d3-a221-d93d2f58e167" providerId="ADAL" clId="{44A6D26B-A3C1-4B8F-AC3C-E4404106CFC3}" dt="2022-03-29T06:35:59.191" v="714" actId="478"/>
          <ac:spMkLst>
            <pc:docMk/>
            <pc:sldMk cId="1190019449" sldId="256"/>
            <ac:spMk id="49" creationId="{C356388A-EE47-4299-B5D7-3BB33FCB4894}"/>
          </ac:spMkLst>
        </pc:spChg>
        <pc:spChg chg="add del mod topLvl">
          <ac:chgData name="張家榕 309704035" userId="957275c6-cbe0-40d3-a221-d93d2f58e167" providerId="ADAL" clId="{44A6D26B-A3C1-4B8F-AC3C-E4404106CFC3}" dt="2022-03-29T06:35:59.191" v="714" actId="478"/>
          <ac:spMkLst>
            <pc:docMk/>
            <pc:sldMk cId="1190019449" sldId="256"/>
            <ac:spMk id="50" creationId="{A2185BB5-00CA-4CC3-9755-626D05E76837}"/>
          </ac:spMkLst>
        </pc:spChg>
        <pc:spChg chg="add del mod topLvl">
          <ac:chgData name="張家榕 309704035" userId="957275c6-cbe0-40d3-a221-d93d2f58e167" providerId="ADAL" clId="{44A6D26B-A3C1-4B8F-AC3C-E4404106CFC3}" dt="2022-03-29T06:35:59.191" v="714" actId="478"/>
          <ac:spMkLst>
            <pc:docMk/>
            <pc:sldMk cId="1190019449" sldId="256"/>
            <ac:spMk id="51" creationId="{DBDC7F98-B8E7-4C1A-A1C1-238E86DFB764}"/>
          </ac:spMkLst>
        </pc:spChg>
        <pc:spChg chg="add del mod topLvl">
          <ac:chgData name="張家榕 309704035" userId="957275c6-cbe0-40d3-a221-d93d2f58e167" providerId="ADAL" clId="{44A6D26B-A3C1-4B8F-AC3C-E4404106CFC3}" dt="2022-03-29T06:36:09.142" v="717" actId="478"/>
          <ac:spMkLst>
            <pc:docMk/>
            <pc:sldMk cId="1190019449" sldId="256"/>
            <ac:spMk id="52" creationId="{A39EFFC6-4219-47AB-8744-69654989A8D5}"/>
          </ac:spMkLst>
        </pc:spChg>
        <pc:spChg chg="add del mod topLvl">
          <ac:chgData name="張家榕 309704035" userId="957275c6-cbe0-40d3-a221-d93d2f58e167" providerId="ADAL" clId="{44A6D26B-A3C1-4B8F-AC3C-E4404106CFC3}" dt="2022-03-29T06:35:59.191" v="714" actId="478"/>
          <ac:spMkLst>
            <pc:docMk/>
            <pc:sldMk cId="1190019449" sldId="256"/>
            <ac:spMk id="53" creationId="{1752613B-044D-40E1-9586-75FEF1CBA63F}"/>
          </ac:spMkLst>
        </pc:spChg>
        <pc:spChg chg="add del mod topLvl">
          <ac:chgData name="張家榕 309704035" userId="957275c6-cbe0-40d3-a221-d93d2f58e167" providerId="ADAL" clId="{44A6D26B-A3C1-4B8F-AC3C-E4404106CFC3}" dt="2022-03-29T06:35:59.191" v="714" actId="478"/>
          <ac:spMkLst>
            <pc:docMk/>
            <pc:sldMk cId="1190019449" sldId="256"/>
            <ac:spMk id="54" creationId="{48594A3F-1A1A-413D-8284-9E6D745FCFD0}"/>
          </ac:spMkLst>
        </pc:spChg>
        <pc:spChg chg="add del mod">
          <ac:chgData name="張家榕 309704035" userId="957275c6-cbe0-40d3-a221-d93d2f58e167" providerId="ADAL" clId="{44A6D26B-A3C1-4B8F-AC3C-E4404106CFC3}" dt="2022-03-29T06:35:59.191" v="714" actId="478"/>
          <ac:spMkLst>
            <pc:docMk/>
            <pc:sldMk cId="1190019449" sldId="256"/>
            <ac:spMk id="55" creationId="{CA100A71-B383-499C-A3E8-6BF5E63A79BB}"/>
          </ac:spMkLst>
        </pc:spChg>
        <pc:spChg chg="add del mod">
          <ac:chgData name="張家榕 309704035" userId="957275c6-cbe0-40d3-a221-d93d2f58e167" providerId="ADAL" clId="{44A6D26B-A3C1-4B8F-AC3C-E4404106CFC3}" dt="2022-03-29T06:35:59.191" v="714" actId="478"/>
          <ac:spMkLst>
            <pc:docMk/>
            <pc:sldMk cId="1190019449" sldId="256"/>
            <ac:spMk id="56" creationId="{5D38A1CC-7A9A-4AAC-BFAB-A5FCA1ACA853}"/>
          </ac:spMkLst>
        </pc:spChg>
        <pc:grpChg chg="add del mod">
          <ac:chgData name="張家榕 309704035" userId="957275c6-cbe0-40d3-a221-d93d2f58e167" providerId="ADAL" clId="{44A6D26B-A3C1-4B8F-AC3C-E4404106CFC3}" dt="2022-03-29T06:34:13.715" v="699" actId="165"/>
          <ac:grpSpMkLst>
            <pc:docMk/>
            <pc:sldMk cId="1190019449" sldId="256"/>
            <ac:grpSpMk id="6" creationId="{333F16F2-21C8-42ED-BCD6-F7ADA5CFCC27}"/>
          </ac:grpSpMkLst>
        </pc:grpChg>
      </pc:sldChg>
      <pc:sldChg chg="modNotesTx">
        <pc:chgData name="張家榕 309704035" userId="957275c6-cbe0-40d3-a221-d93d2f58e167" providerId="ADAL" clId="{44A6D26B-A3C1-4B8F-AC3C-E4404106CFC3}" dt="2022-03-29T10:59:09.894" v="773" actId="20577"/>
        <pc:sldMkLst>
          <pc:docMk/>
          <pc:sldMk cId="200304596" sldId="395"/>
        </pc:sldMkLst>
      </pc:sldChg>
      <pc:sldChg chg="modNotesTx">
        <pc:chgData name="張家榕 309704035" userId="957275c6-cbe0-40d3-a221-d93d2f58e167" providerId="ADAL" clId="{44A6D26B-A3C1-4B8F-AC3C-E4404106CFC3}" dt="2022-03-28T11:26:26.828" v="444" actId="20577"/>
        <pc:sldMkLst>
          <pc:docMk/>
          <pc:sldMk cId="1613909376" sldId="398"/>
        </pc:sldMkLst>
      </pc:sldChg>
      <pc:sldChg chg="modNotesTx">
        <pc:chgData name="張家榕 309704035" userId="957275c6-cbe0-40d3-a221-d93d2f58e167" providerId="ADAL" clId="{44A6D26B-A3C1-4B8F-AC3C-E4404106CFC3}" dt="2022-03-28T11:30:25.481" v="568" actId="20577"/>
        <pc:sldMkLst>
          <pc:docMk/>
          <pc:sldMk cId="1405095389" sldId="399"/>
        </pc:sldMkLst>
      </pc:sldChg>
      <pc:sldChg chg="modNotesTx">
        <pc:chgData name="張家榕 309704035" userId="957275c6-cbe0-40d3-a221-d93d2f58e167" providerId="ADAL" clId="{44A6D26B-A3C1-4B8F-AC3C-E4404106CFC3}" dt="2022-03-28T11:30:45.320" v="591" actId="20577"/>
        <pc:sldMkLst>
          <pc:docMk/>
          <pc:sldMk cId="2232443273" sldId="403"/>
        </pc:sldMkLst>
      </pc:sldChg>
      <pc:sldChg chg="modNotesTx">
        <pc:chgData name="張家榕 309704035" userId="957275c6-cbe0-40d3-a221-d93d2f58e167" providerId="ADAL" clId="{44A6D26B-A3C1-4B8F-AC3C-E4404106CFC3}" dt="2022-03-29T11:32:27.223" v="1718" actId="20577"/>
        <pc:sldMkLst>
          <pc:docMk/>
          <pc:sldMk cId="872148141" sldId="421"/>
        </pc:sldMkLst>
      </pc:sldChg>
      <pc:sldChg chg="modNotesTx">
        <pc:chgData name="張家榕 309704035" userId="957275c6-cbe0-40d3-a221-d93d2f58e167" providerId="ADAL" clId="{44A6D26B-A3C1-4B8F-AC3C-E4404106CFC3}" dt="2022-03-29T11:21:33.438" v="1442" actId="20577"/>
        <pc:sldMkLst>
          <pc:docMk/>
          <pc:sldMk cId="437393073" sldId="439"/>
        </pc:sldMkLst>
      </pc:sldChg>
      <pc:sldChg chg="modNotesTx">
        <pc:chgData name="張家榕 309704035" userId="957275c6-cbe0-40d3-a221-d93d2f58e167" providerId="ADAL" clId="{44A6D26B-A3C1-4B8F-AC3C-E4404106CFC3}" dt="2022-03-30T07:05:01.898" v="2235" actId="20577"/>
        <pc:sldMkLst>
          <pc:docMk/>
          <pc:sldMk cId="478638379" sldId="440"/>
        </pc:sldMkLst>
      </pc:sldChg>
    </pc:docChg>
  </pc:docChgLst>
  <pc:docChgLst>
    <pc:chgData name="張家榕 309704035" userId="957275c6-cbe0-40d3-a221-d93d2f58e167" providerId="ADAL" clId="{0C0BB980-0657-4BEE-B1F9-97487E4F77C6}"/>
    <pc:docChg chg="undo custSel addSld modSld sldOrd">
      <pc:chgData name="張家榕 309704035" userId="957275c6-cbe0-40d3-a221-d93d2f58e167" providerId="ADAL" clId="{0C0BB980-0657-4BEE-B1F9-97487E4F77C6}" dt="2022-06-22T07:26:01.154" v="1349" actId="20578"/>
      <pc:docMkLst>
        <pc:docMk/>
      </pc:docMkLst>
      <pc:sldChg chg="modNotesTx">
        <pc:chgData name="張家榕 309704035" userId="957275c6-cbe0-40d3-a221-d93d2f58e167" providerId="ADAL" clId="{0C0BB980-0657-4BEE-B1F9-97487E4F77C6}" dt="2022-06-22T05:57:02.061" v="1029" actId="20577"/>
        <pc:sldMkLst>
          <pc:docMk/>
          <pc:sldMk cId="1190019449" sldId="256"/>
        </pc:sldMkLst>
      </pc:sldChg>
      <pc:sldChg chg="modSp">
        <pc:chgData name="張家榕 309704035" userId="957275c6-cbe0-40d3-a221-d93d2f58e167" providerId="ADAL" clId="{0C0BB980-0657-4BEE-B1F9-97487E4F77C6}" dt="2022-06-17T11:56:48.604" v="434" actId="20577"/>
        <pc:sldMkLst>
          <pc:docMk/>
          <pc:sldMk cId="200304596" sldId="395"/>
        </pc:sldMkLst>
        <pc:spChg chg="mod">
          <ac:chgData name="張家榕 309704035" userId="957275c6-cbe0-40d3-a221-d93d2f58e167" providerId="ADAL" clId="{0C0BB980-0657-4BEE-B1F9-97487E4F77C6}" dt="2022-06-17T11:56:48.604" v="434" actId="20577"/>
          <ac:spMkLst>
            <pc:docMk/>
            <pc:sldMk cId="200304596" sldId="395"/>
            <ac:spMk id="11" creationId="{43046F9B-BD12-49D1-B92B-91D7035E3B79}"/>
          </ac:spMkLst>
        </pc:spChg>
      </pc:sldChg>
      <pc:sldChg chg="delSp">
        <pc:chgData name="張家榕 309704035" userId="957275c6-cbe0-40d3-a221-d93d2f58e167" providerId="ADAL" clId="{0C0BB980-0657-4BEE-B1F9-97487E4F77C6}" dt="2022-06-17T11:57:08.345" v="435" actId="478"/>
        <pc:sldMkLst>
          <pc:docMk/>
          <pc:sldMk cId="1613909376" sldId="398"/>
        </pc:sldMkLst>
        <pc:spChg chg="del">
          <ac:chgData name="張家榕 309704035" userId="957275c6-cbe0-40d3-a221-d93d2f58e167" providerId="ADAL" clId="{0C0BB980-0657-4BEE-B1F9-97487E4F77C6}" dt="2022-06-17T11:57:08.345" v="435" actId="478"/>
          <ac:spMkLst>
            <pc:docMk/>
            <pc:sldMk cId="1613909376" sldId="398"/>
            <ac:spMk id="5" creationId="{47E80967-9B7D-49EE-B7C0-6E759D62E435}"/>
          </ac:spMkLst>
        </pc:spChg>
      </pc:sldChg>
      <pc:sldChg chg="addSp delSp modSp">
        <pc:chgData name="張家榕 309704035" userId="957275c6-cbe0-40d3-a221-d93d2f58e167" providerId="ADAL" clId="{0C0BB980-0657-4BEE-B1F9-97487E4F77C6}" dt="2022-06-17T12:00:59.365" v="575" actId="20577"/>
        <pc:sldMkLst>
          <pc:docMk/>
          <pc:sldMk cId="1405095389" sldId="399"/>
        </pc:sldMkLst>
        <pc:spChg chg="del mod">
          <ac:chgData name="張家榕 309704035" userId="957275c6-cbe0-40d3-a221-d93d2f58e167" providerId="ADAL" clId="{0C0BB980-0657-4BEE-B1F9-97487E4F77C6}" dt="2022-06-17T11:56:42.762" v="431" actId="478"/>
          <ac:spMkLst>
            <pc:docMk/>
            <pc:sldMk cId="1405095389" sldId="399"/>
            <ac:spMk id="5" creationId="{47E80967-9B7D-49EE-B7C0-6E759D62E435}"/>
          </ac:spMkLst>
        </pc:spChg>
        <pc:spChg chg="mod">
          <ac:chgData name="張家榕 309704035" userId="957275c6-cbe0-40d3-a221-d93d2f58e167" providerId="ADAL" clId="{0C0BB980-0657-4BEE-B1F9-97487E4F77C6}" dt="2022-06-17T11:56:39.525" v="429" actId="20577"/>
          <ac:spMkLst>
            <pc:docMk/>
            <pc:sldMk cId="1405095389" sldId="399"/>
            <ac:spMk id="6" creationId="{93A6161C-CC9F-49BC-BDA3-E5F038AE6441}"/>
          </ac:spMkLst>
        </pc:spChg>
        <pc:spChg chg="add mod">
          <ac:chgData name="張家榕 309704035" userId="957275c6-cbe0-40d3-a221-d93d2f58e167" providerId="ADAL" clId="{0C0BB980-0657-4BEE-B1F9-97487E4F77C6}" dt="2022-06-17T12:00:59.365" v="575" actId="20577"/>
          <ac:spMkLst>
            <pc:docMk/>
            <pc:sldMk cId="1405095389" sldId="399"/>
            <ac:spMk id="10" creationId="{6A22DE92-94A2-43BA-8CF2-A58BAD9E1C0D}"/>
          </ac:spMkLst>
        </pc:spChg>
      </pc:sldChg>
      <pc:sldChg chg="modSp">
        <pc:chgData name="張家榕 309704035" userId="957275c6-cbe0-40d3-a221-d93d2f58e167" providerId="ADAL" clId="{0C0BB980-0657-4BEE-B1F9-97487E4F77C6}" dt="2022-06-22T06:05:32.837" v="1030" actId="108"/>
        <pc:sldMkLst>
          <pc:docMk/>
          <pc:sldMk cId="2232443273" sldId="403"/>
        </pc:sldMkLst>
        <pc:spChg chg="mod">
          <ac:chgData name="張家榕 309704035" userId="957275c6-cbe0-40d3-a221-d93d2f58e167" providerId="ADAL" clId="{0C0BB980-0657-4BEE-B1F9-97487E4F77C6}" dt="2022-06-22T06:05:32.837" v="1030" actId="108"/>
          <ac:spMkLst>
            <pc:docMk/>
            <pc:sldMk cId="2232443273" sldId="403"/>
            <ac:spMk id="7" creationId="{BD19BEEF-1074-4AD1-83A0-D2576CCDF6D6}"/>
          </ac:spMkLst>
        </pc:spChg>
      </pc:sldChg>
      <pc:sldChg chg="modSp ord modTransition">
        <pc:chgData name="張家榕 309704035" userId="957275c6-cbe0-40d3-a221-d93d2f58e167" providerId="ADAL" clId="{0C0BB980-0657-4BEE-B1F9-97487E4F77C6}" dt="2022-06-22T05:45:08.204" v="936" actId="20577"/>
        <pc:sldMkLst>
          <pc:docMk/>
          <pc:sldMk cId="825217156" sldId="418"/>
        </pc:sldMkLst>
        <pc:spChg chg="mod">
          <ac:chgData name="張家榕 309704035" userId="957275c6-cbe0-40d3-a221-d93d2f58e167" providerId="ADAL" clId="{0C0BB980-0657-4BEE-B1F9-97487E4F77C6}" dt="2022-06-22T05:45:08.204" v="936" actId="20577"/>
          <ac:spMkLst>
            <pc:docMk/>
            <pc:sldMk cId="825217156" sldId="418"/>
            <ac:spMk id="5" creationId="{2528ED3F-E561-4D8F-BA86-EE7883366FA6}"/>
          </ac:spMkLst>
        </pc:spChg>
      </pc:sldChg>
      <pc:sldChg chg="addSp delSp modSp">
        <pc:chgData name="張家榕 309704035" userId="957275c6-cbe0-40d3-a221-d93d2f58e167" providerId="ADAL" clId="{0C0BB980-0657-4BEE-B1F9-97487E4F77C6}" dt="2022-06-22T05:06:08.953" v="840" actId="20577"/>
        <pc:sldMkLst>
          <pc:docMk/>
          <pc:sldMk cId="4277072920" sldId="437"/>
        </pc:sldMkLst>
        <pc:spChg chg="del mod">
          <ac:chgData name="張家榕 309704035" userId="957275c6-cbe0-40d3-a221-d93d2f58e167" providerId="ADAL" clId="{0C0BB980-0657-4BEE-B1F9-97487E4F77C6}" dt="2022-06-22T05:06:02.430" v="829" actId="478"/>
          <ac:spMkLst>
            <pc:docMk/>
            <pc:sldMk cId="4277072920" sldId="437"/>
            <ac:spMk id="7" creationId="{BD19BEEF-1074-4AD1-83A0-D2576CCDF6D6}"/>
          </ac:spMkLst>
        </pc:spChg>
        <pc:spChg chg="add mod">
          <ac:chgData name="張家榕 309704035" userId="957275c6-cbe0-40d3-a221-d93d2f58e167" providerId="ADAL" clId="{0C0BB980-0657-4BEE-B1F9-97487E4F77C6}" dt="2022-06-22T05:06:08.953" v="840" actId="20577"/>
          <ac:spMkLst>
            <pc:docMk/>
            <pc:sldMk cId="4277072920" sldId="437"/>
            <ac:spMk id="12" creationId="{C6740CFF-3459-4ABC-B8B6-959C7A2D87DC}"/>
          </ac:spMkLst>
        </pc:spChg>
      </pc:sldChg>
      <pc:sldChg chg="addSp delSp modSp">
        <pc:chgData name="張家榕 309704035" userId="957275c6-cbe0-40d3-a221-d93d2f58e167" providerId="ADAL" clId="{0C0BB980-0657-4BEE-B1F9-97487E4F77C6}" dt="2022-06-19T16:11:39.088" v="797" actId="1076"/>
        <pc:sldMkLst>
          <pc:docMk/>
          <pc:sldMk cId="437393073" sldId="439"/>
        </pc:sldMkLst>
        <pc:spChg chg="mod">
          <ac:chgData name="張家榕 309704035" userId="957275c6-cbe0-40d3-a221-d93d2f58e167" providerId="ADAL" clId="{0C0BB980-0657-4BEE-B1F9-97487E4F77C6}" dt="2022-06-19T16:11:39.088" v="797" actId="1076"/>
          <ac:spMkLst>
            <pc:docMk/>
            <pc:sldMk cId="437393073" sldId="439"/>
            <ac:spMk id="9" creationId="{9734A633-88BE-413A-92B1-6A43F4BF07D5}"/>
          </ac:spMkLst>
        </pc:spChg>
        <pc:spChg chg="add mod">
          <ac:chgData name="張家榕 309704035" userId="957275c6-cbe0-40d3-a221-d93d2f58e167" providerId="ADAL" clId="{0C0BB980-0657-4BEE-B1F9-97487E4F77C6}" dt="2022-06-19T16:11:39.088" v="797" actId="1076"/>
          <ac:spMkLst>
            <pc:docMk/>
            <pc:sldMk cId="437393073" sldId="439"/>
            <ac:spMk id="19" creationId="{6BD4D214-04F3-46FB-A0F7-D77862FC3510}"/>
          </ac:spMkLst>
        </pc:spChg>
        <pc:spChg chg="add mod">
          <ac:chgData name="張家榕 309704035" userId="957275c6-cbe0-40d3-a221-d93d2f58e167" providerId="ADAL" clId="{0C0BB980-0657-4BEE-B1F9-97487E4F77C6}" dt="2022-06-19T16:11:39.088" v="797" actId="1076"/>
          <ac:spMkLst>
            <pc:docMk/>
            <pc:sldMk cId="437393073" sldId="439"/>
            <ac:spMk id="20" creationId="{17529EF7-A74B-4E3F-9202-3083BD0EF809}"/>
          </ac:spMkLst>
        </pc:spChg>
        <pc:spChg chg="mod">
          <ac:chgData name="張家榕 309704035" userId="957275c6-cbe0-40d3-a221-d93d2f58e167" providerId="ADAL" clId="{0C0BB980-0657-4BEE-B1F9-97487E4F77C6}" dt="2022-06-19T16:11:39.088" v="797" actId="1076"/>
          <ac:spMkLst>
            <pc:docMk/>
            <pc:sldMk cId="437393073" sldId="439"/>
            <ac:spMk id="104" creationId="{AC5FC3AF-3438-4DDF-BE39-9A03447205FB}"/>
          </ac:spMkLst>
        </pc:spChg>
        <pc:spChg chg="del">
          <ac:chgData name="張家榕 309704035" userId="957275c6-cbe0-40d3-a221-d93d2f58e167" providerId="ADAL" clId="{0C0BB980-0657-4BEE-B1F9-97487E4F77C6}" dt="2022-06-17T13:01:21.123" v="678" actId="478"/>
          <ac:spMkLst>
            <pc:docMk/>
            <pc:sldMk cId="437393073" sldId="439"/>
            <ac:spMk id="105" creationId="{9C46F61A-0378-4012-8669-82BCABCC2C18}"/>
          </ac:spMkLst>
        </pc:spChg>
        <pc:spChg chg="del">
          <ac:chgData name="張家榕 309704035" userId="957275c6-cbe0-40d3-a221-d93d2f58e167" providerId="ADAL" clId="{0C0BB980-0657-4BEE-B1F9-97487E4F77C6}" dt="2022-06-17T13:01:21.123" v="678" actId="478"/>
          <ac:spMkLst>
            <pc:docMk/>
            <pc:sldMk cId="437393073" sldId="439"/>
            <ac:spMk id="106" creationId="{3B482132-54CE-4D82-86BB-3464A9B033FB}"/>
          </ac:spMkLst>
        </pc:spChg>
        <pc:spChg chg="del">
          <ac:chgData name="張家榕 309704035" userId="957275c6-cbe0-40d3-a221-d93d2f58e167" providerId="ADAL" clId="{0C0BB980-0657-4BEE-B1F9-97487E4F77C6}" dt="2022-06-17T13:01:21.123" v="678" actId="478"/>
          <ac:spMkLst>
            <pc:docMk/>
            <pc:sldMk cId="437393073" sldId="439"/>
            <ac:spMk id="107" creationId="{39C9290C-6D64-4A61-B32F-C30B86666601}"/>
          </ac:spMkLst>
        </pc:spChg>
        <pc:spChg chg="del">
          <ac:chgData name="張家榕 309704035" userId="957275c6-cbe0-40d3-a221-d93d2f58e167" providerId="ADAL" clId="{0C0BB980-0657-4BEE-B1F9-97487E4F77C6}" dt="2022-06-17T13:01:21.123" v="678" actId="478"/>
          <ac:spMkLst>
            <pc:docMk/>
            <pc:sldMk cId="437393073" sldId="439"/>
            <ac:spMk id="108" creationId="{9C5C5070-5E7A-4496-939F-6FFD09027BA2}"/>
          </ac:spMkLst>
        </pc:spChg>
        <pc:spChg chg="del">
          <ac:chgData name="張家榕 309704035" userId="957275c6-cbe0-40d3-a221-d93d2f58e167" providerId="ADAL" clId="{0C0BB980-0657-4BEE-B1F9-97487E4F77C6}" dt="2022-06-17T13:01:21.123" v="678" actId="478"/>
          <ac:spMkLst>
            <pc:docMk/>
            <pc:sldMk cId="437393073" sldId="439"/>
            <ac:spMk id="109" creationId="{54290A97-4E84-4344-A0C5-A8B56171ACAA}"/>
          </ac:spMkLst>
        </pc:spChg>
        <pc:spChg chg="del">
          <ac:chgData name="張家榕 309704035" userId="957275c6-cbe0-40d3-a221-d93d2f58e167" providerId="ADAL" clId="{0C0BB980-0657-4BEE-B1F9-97487E4F77C6}" dt="2022-06-17T13:01:21.123" v="678" actId="478"/>
          <ac:spMkLst>
            <pc:docMk/>
            <pc:sldMk cId="437393073" sldId="439"/>
            <ac:spMk id="110" creationId="{66DA9024-8F94-44E9-AF51-32247C88C096}"/>
          </ac:spMkLst>
        </pc:spChg>
        <pc:spChg chg="del">
          <ac:chgData name="張家榕 309704035" userId="957275c6-cbe0-40d3-a221-d93d2f58e167" providerId="ADAL" clId="{0C0BB980-0657-4BEE-B1F9-97487E4F77C6}" dt="2022-06-17T13:01:21.123" v="678" actId="478"/>
          <ac:spMkLst>
            <pc:docMk/>
            <pc:sldMk cId="437393073" sldId="439"/>
            <ac:spMk id="111" creationId="{75DD891B-1731-4CC2-ADE6-F18A1A839709}"/>
          </ac:spMkLst>
        </pc:spChg>
        <pc:spChg chg="del">
          <ac:chgData name="張家榕 309704035" userId="957275c6-cbe0-40d3-a221-d93d2f58e167" providerId="ADAL" clId="{0C0BB980-0657-4BEE-B1F9-97487E4F77C6}" dt="2022-06-17T13:01:21.123" v="678" actId="478"/>
          <ac:spMkLst>
            <pc:docMk/>
            <pc:sldMk cId="437393073" sldId="439"/>
            <ac:spMk id="112" creationId="{67A1101A-2CC5-46AE-BCFF-AFF1F80AAF36}"/>
          </ac:spMkLst>
        </pc:spChg>
        <pc:picChg chg="del mod">
          <ac:chgData name="張家榕 309704035" userId="957275c6-cbe0-40d3-a221-d93d2f58e167" providerId="ADAL" clId="{0C0BB980-0657-4BEE-B1F9-97487E4F77C6}" dt="2022-06-17T13:01:18.583" v="677" actId="478"/>
          <ac:picMkLst>
            <pc:docMk/>
            <pc:sldMk cId="437393073" sldId="439"/>
            <ac:picMk id="8" creationId="{2D11EF0A-CB15-4CB6-8883-A0F2CBA7C36C}"/>
          </ac:picMkLst>
        </pc:picChg>
      </pc:sldChg>
      <pc:sldChg chg="modNotesTx">
        <pc:chgData name="張家榕 309704035" userId="957275c6-cbe0-40d3-a221-d93d2f58e167" providerId="ADAL" clId="{0C0BB980-0657-4BEE-B1F9-97487E4F77C6}" dt="2022-06-22T04:58:51.958" v="826" actId="20577"/>
        <pc:sldMkLst>
          <pc:docMk/>
          <pc:sldMk cId="3129932354" sldId="446"/>
        </pc:sldMkLst>
      </pc:sldChg>
      <pc:sldChg chg="modSp modNotesTx">
        <pc:chgData name="張家榕 309704035" userId="957275c6-cbe0-40d3-a221-d93d2f58e167" providerId="ADAL" clId="{0C0BB980-0657-4BEE-B1F9-97487E4F77C6}" dt="2022-06-22T07:25:01.898" v="1347" actId="20577"/>
        <pc:sldMkLst>
          <pc:docMk/>
          <pc:sldMk cId="3504989212" sldId="447"/>
        </pc:sldMkLst>
        <pc:spChg chg="mod">
          <ac:chgData name="張家榕 309704035" userId="957275c6-cbe0-40d3-a221-d93d2f58e167" providerId="ADAL" clId="{0C0BB980-0657-4BEE-B1F9-97487E4F77C6}" dt="2022-06-22T07:21:13.162" v="1221" actId="1076"/>
          <ac:spMkLst>
            <pc:docMk/>
            <pc:sldMk cId="3504989212" sldId="447"/>
            <ac:spMk id="15" creationId="{394432B3-DE0E-29F3-F4F7-05724DD2C071}"/>
          </ac:spMkLst>
        </pc:spChg>
        <pc:spChg chg="mod">
          <ac:chgData name="張家榕 309704035" userId="957275c6-cbe0-40d3-a221-d93d2f58e167" providerId="ADAL" clId="{0C0BB980-0657-4BEE-B1F9-97487E4F77C6}" dt="2022-06-22T07:24:29.740" v="1346" actId="14100"/>
          <ac:spMkLst>
            <pc:docMk/>
            <pc:sldMk cId="3504989212" sldId="447"/>
            <ac:spMk id="16" creationId="{31AE218F-0F00-9282-3935-EDCB51678E20}"/>
          </ac:spMkLst>
        </pc:spChg>
      </pc:sldChg>
      <pc:sldChg chg="modSp">
        <pc:chgData name="張家榕 309704035" userId="957275c6-cbe0-40d3-a221-d93d2f58e167" providerId="ADAL" clId="{0C0BB980-0657-4BEE-B1F9-97487E4F77C6}" dt="2022-06-22T05:41:54.185" v="914" actId="20577"/>
        <pc:sldMkLst>
          <pc:docMk/>
          <pc:sldMk cId="365060649" sldId="448"/>
        </pc:sldMkLst>
        <pc:spChg chg="mod">
          <ac:chgData name="張家榕 309704035" userId="957275c6-cbe0-40d3-a221-d93d2f58e167" providerId="ADAL" clId="{0C0BB980-0657-4BEE-B1F9-97487E4F77C6}" dt="2022-06-22T05:41:54.185" v="914" actId="20577"/>
          <ac:spMkLst>
            <pc:docMk/>
            <pc:sldMk cId="365060649" sldId="448"/>
            <ac:spMk id="13" creationId="{A9117089-16F1-C6CD-D8FB-8485DE717D3B}"/>
          </ac:spMkLst>
        </pc:spChg>
      </pc:sldChg>
      <pc:sldChg chg="modSp">
        <pc:chgData name="張家榕 309704035" userId="957275c6-cbe0-40d3-a221-d93d2f58e167" providerId="ADAL" clId="{0C0BB980-0657-4BEE-B1F9-97487E4F77C6}" dt="2022-06-22T05:56:44.427" v="1027" actId="1076"/>
        <pc:sldMkLst>
          <pc:docMk/>
          <pc:sldMk cId="2478424623" sldId="449"/>
        </pc:sldMkLst>
        <pc:spChg chg="mod">
          <ac:chgData name="張家榕 309704035" userId="957275c6-cbe0-40d3-a221-d93d2f58e167" providerId="ADAL" clId="{0C0BB980-0657-4BEE-B1F9-97487E4F77C6}" dt="2022-06-22T05:56:44.427" v="1027" actId="1076"/>
          <ac:spMkLst>
            <pc:docMk/>
            <pc:sldMk cId="2478424623" sldId="449"/>
            <ac:spMk id="4" creationId="{026CCDE1-0EF3-9DD8-3EFC-108478D3753F}"/>
          </ac:spMkLst>
        </pc:spChg>
        <pc:spChg chg="mod">
          <ac:chgData name="張家榕 309704035" userId="957275c6-cbe0-40d3-a221-d93d2f58e167" providerId="ADAL" clId="{0C0BB980-0657-4BEE-B1F9-97487E4F77C6}" dt="2022-06-22T05:39:12.546" v="907" actId="20577"/>
          <ac:spMkLst>
            <pc:docMk/>
            <pc:sldMk cId="2478424623" sldId="449"/>
            <ac:spMk id="32" creationId="{DD1F4031-B7E8-2500-6C5A-B276DFA08020}"/>
          </ac:spMkLst>
        </pc:spChg>
      </pc:sldChg>
      <pc:sldChg chg="modNotesTx">
        <pc:chgData name="張家榕 309704035" userId="957275c6-cbe0-40d3-a221-d93d2f58e167" providerId="ADAL" clId="{0C0BB980-0657-4BEE-B1F9-97487E4F77C6}" dt="2022-06-22T06:33:31.804" v="1060" actId="20577"/>
        <pc:sldMkLst>
          <pc:docMk/>
          <pc:sldMk cId="1962767373" sldId="453"/>
        </pc:sldMkLst>
      </pc:sldChg>
      <pc:sldChg chg="modSp modNotesTx">
        <pc:chgData name="張家榕 309704035" userId="957275c6-cbe0-40d3-a221-d93d2f58e167" providerId="ADAL" clId="{0C0BB980-0657-4BEE-B1F9-97487E4F77C6}" dt="2022-06-22T07:18:03.780" v="1063" actId="2165"/>
        <pc:sldMkLst>
          <pc:docMk/>
          <pc:sldMk cId="1778646854" sldId="454"/>
        </pc:sldMkLst>
        <pc:graphicFrameChg chg="modGraphic">
          <ac:chgData name="張家榕 309704035" userId="957275c6-cbe0-40d3-a221-d93d2f58e167" providerId="ADAL" clId="{0C0BB980-0657-4BEE-B1F9-97487E4F77C6}" dt="2022-06-22T07:18:03.780" v="1063" actId="2165"/>
          <ac:graphicFrameMkLst>
            <pc:docMk/>
            <pc:sldMk cId="1778646854" sldId="454"/>
            <ac:graphicFrameMk id="11" creationId="{EAA53DBE-1D1D-B2D8-6A2E-0A65E2845858}"/>
          </ac:graphicFrameMkLst>
        </pc:graphicFrameChg>
      </pc:sldChg>
      <pc:sldChg chg="modSp">
        <pc:chgData name="張家榕 309704035" userId="957275c6-cbe0-40d3-a221-d93d2f58e167" providerId="ADAL" clId="{0C0BB980-0657-4BEE-B1F9-97487E4F77C6}" dt="2022-06-22T06:39:04.686" v="1061" actId="207"/>
        <pc:sldMkLst>
          <pc:docMk/>
          <pc:sldMk cId="4276612287" sldId="455"/>
        </pc:sldMkLst>
        <pc:spChg chg="mod">
          <ac:chgData name="張家榕 309704035" userId="957275c6-cbe0-40d3-a221-d93d2f58e167" providerId="ADAL" clId="{0C0BB980-0657-4BEE-B1F9-97487E4F77C6}" dt="2022-06-22T05:50:30.075" v="969" actId="20577"/>
          <ac:spMkLst>
            <pc:docMk/>
            <pc:sldMk cId="4276612287" sldId="455"/>
            <ac:spMk id="21" creationId="{FD7FBBFC-AC2A-1E80-1DB9-06B5B3E0F275}"/>
          </ac:spMkLst>
        </pc:spChg>
        <pc:graphicFrameChg chg="modGraphic">
          <ac:chgData name="張家榕 309704035" userId="957275c6-cbe0-40d3-a221-d93d2f58e167" providerId="ADAL" clId="{0C0BB980-0657-4BEE-B1F9-97487E4F77C6}" dt="2022-06-22T06:39:04.686" v="1061" actId="207"/>
          <ac:graphicFrameMkLst>
            <pc:docMk/>
            <pc:sldMk cId="4276612287" sldId="455"/>
            <ac:graphicFrameMk id="16" creationId="{458FD271-D89D-CB83-B7FA-E1901407CD90}"/>
          </ac:graphicFrameMkLst>
        </pc:graphicFrameChg>
      </pc:sldChg>
      <pc:sldChg chg="modSp">
        <pc:chgData name="張家榕 309704035" userId="957275c6-cbe0-40d3-a221-d93d2f58e167" providerId="ADAL" clId="{0C0BB980-0657-4BEE-B1F9-97487E4F77C6}" dt="2022-06-22T05:50:38.027" v="975" actId="20577"/>
        <pc:sldMkLst>
          <pc:docMk/>
          <pc:sldMk cId="4280007449" sldId="456"/>
        </pc:sldMkLst>
        <pc:spChg chg="mod">
          <ac:chgData name="張家榕 309704035" userId="957275c6-cbe0-40d3-a221-d93d2f58e167" providerId="ADAL" clId="{0C0BB980-0657-4BEE-B1F9-97487E4F77C6}" dt="2022-06-22T05:50:38.027" v="975" actId="20577"/>
          <ac:spMkLst>
            <pc:docMk/>
            <pc:sldMk cId="4280007449" sldId="456"/>
            <ac:spMk id="26" creationId="{9E50FBC2-B959-2B07-6CDE-DF481A62D570}"/>
          </ac:spMkLst>
        </pc:spChg>
      </pc:sldChg>
      <pc:sldChg chg="modSp">
        <pc:chgData name="張家榕 309704035" userId="957275c6-cbe0-40d3-a221-d93d2f58e167" providerId="ADAL" clId="{0C0BB980-0657-4BEE-B1F9-97487E4F77C6}" dt="2022-06-22T07:25:25.302" v="1348" actId="2165"/>
        <pc:sldMkLst>
          <pc:docMk/>
          <pc:sldMk cId="2070673879" sldId="458"/>
        </pc:sldMkLst>
        <pc:graphicFrameChg chg="modGraphic">
          <ac:chgData name="張家榕 309704035" userId="957275c6-cbe0-40d3-a221-d93d2f58e167" providerId="ADAL" clId="{0C0BB980-0657-4BEE-B1F9-97487E4F77C6}" dt="2022-06-22T07:25:25.302" v="1348" actId="2165"/>
          <ac:graphicFrameMkLst>
            <pc:docMk/>
            <pc:sldMk cId="2070673879" sldId="458"/>
            <ac:graphicFrameMk id="10" creationId="{587FCB35-B9C7-54DC-C8E0-CB803F7E5275}"/>
          </ac:graphicFrameMkLst>
        </pc:graphicFrameChg>
      </pc:sldChg>
      <pc:sldChg chg="modSp">
        <pc:chgData name="張家榕 309704035" userId="957275c6-cbe0-40d3-a221-d93d2f58e167" providerId="ADAL" clId="{0C0BB980-0657-4BEE-B1F9-97487E4F77C6}" dt="2022-06-22T05:50:17.269" v="963" actId="20577"/>
        <pc:sldMkLst>
          <pc:docMk/>
          <pc:sldMk cId="776697745" sldId="459"/>
        </pc:sldMkLst>
        <pc:spChg chg="mod">
          <ac:chgData name="張家榕 309704035" userId="957275c6-cbe0-40d3-a221-d93d2f58e167" providerId="ADAL" clId="{0C0BB980-0657-4BEE-B1F9-97487E4F77C6}" dt="2022-06-22T05:50:17.269" v="963" actId="20577"/>
          <ac:spMkLst>
            <pc:docMk/>
            <pc:sldMk cId="776697745" sldId="459"/>
            <ac:spMk id="28" creationId="{79AB6CC4-DDDE-E5D8-459E-17AF114E024C}"/>
          </ac:spMkLst>
        </pc:spChg>
      </pc:sldChg>
      <pc:sldChg chg="addSp modSp">
        <pc:chgData name="張家榕 309704035" userId="957275c6-cbe0-40d3-a221-d93d2f58e167" providerId="ADAL" clId="{0C0BB980-0657-4BEE-B1F9-97487E4F77C6}" dt="2022-06-22T05:50:48.685" v="981" actId="20577"/>
        <pc:sldMkLst>
          <pc:docMk/>
          <pc:sldMk cId="2593960858" sldId="460"/>
        </pc:sldMkLst>
        <pc:spChg chg="add mod">
          <ac:chgData name="張家榕 309704035" userId="957275c6-cbe0-40d3-a221-d93d2f58e167" providerId="ADAL" clId="{0C0BB980-0657-4BEE-B1F9-97487E4F77C6}" dt="2022-06-22T05:50:48.685" v="981" actId="20577"/>
          <ac:spMkLst>
            <pc:docMk/>
            <pc:sldMk cId="2593960858" sldId="460"/>
            <ac:spMk id="12" creationId="{4B3DB39D-43C1-4A69-9B87-5958C63FA234}"/>
          </ac:spMkLst>
        </pc:spChg>
      </pc:sldChg>
      <pc:sldChg chg="modSp">
        <pc:chgData name="張家榕 309704035" userId="957275c6-cbe0-40d3-a221-d93d2f58e167" providerId="ADAL" clId="{0C0BB980-0657-4BEE-B1F9-97487E4F77C6}" dt="2022-06-22T07:17:37.213" v="1062" actId="2165"/>
        <pc:sldMkLst>
          <pc:docMk/>
          <pc:sldMk cId="1440597415" sldId="462"/>
        </pc:sldMkLst>
        <pc:graphicFrameChg chg="modGraphic">
          <ac:chgData name="張家榕 309704035" userId="957275c6-cbe0-40d3-a221-d93d2f58e167" providerId="ADAL" clId="{0C0BB980-0657-4BEE-B1F9-97487E4F77C6}" dt="2022-06-22T07:17:37.213" v="1062" actId="2165"/>
          <ac:graphicFrameMkLst>
            <pc:docMk/>
            <pc:sldMk cId="1440597415" sldId="462"/>
            <ac:graphicFrameMk id="12" creationId="{A1C34EBA-4645-2A83-2736-0C71BFD3FEBD}"/>
          </ac:graphicFrameMkLst>
        </pc:graphicFrameChg>
      </pc:sldChg>
      <pc:sldChg chg="modSp">
        <pc:chgData name="張家榕 309704035" userId="957275c6-cbe0-40d3-a221-d93d2f58e167" providerId="ADAL" clId="{0C0BB980-0657-4BEE-B1F9-97487E4F77C6}" dt="2022-06-22T05:50:58.815" v="987" actId="20577"/>
        <pc:sldMkLst>
          <pc:docMk/>
          <pc:sldMk cId="545025754" sldId="463"/>
        </pc:sldMkLst>
        <pc:spChg chg="mod">
          <ac:chgData name="張家榕 309704035" userId="957275c6-cbe0-40d3-a221-d93d2f58e167" providerId="ADAL" clId="{0C0BB980-0657-4BEE-B1F9-97487E4F77C6}" dt="2022-06-22T05:50:58.815" v="987" actId="20577"/>
          <ac:spMkLst>
            <pc:docMk/>
            <pc:sldMk cId="545025754" sldId="463"/>
            <ac:spMk id="28" creationId="{79AB6CC4-DDDE-E5D8-459E-17AF114E024C}"/>
          </ac:spMkLst>
        </pc:spChg>
      </pc:sldChg>
      <pc:sldChg chg="modSp">
        <pc:chgData name="張家榕 309704035" userId="957275c6-cbe0-40d3-a221-d93d2f58e167" providerId="ADAL" clId="{0C0BB980-0657-4BEE-B1F9-97487E4F77C6}" dt="2022-06-22T07:26:01.154" v="1349" actId="20578"/>
        <pc:sldMkLst>
          <pc:docMk/>
          <pc:sldMk cId="3518887657" sldId="465"/>
        </pc:sldMkLst>
        <pc:spChg chg="mod">
          <ac:chgData name="張家榕 309704035" userId="957275c6-cbe0-40d3-a221-d93d2f58e167" providerId="ADAL" clId="{0C0BB980-0657-4BEE-B1F9-97487E4F77C6}" dt="2022-06-22T07:26:01.154" v="1349" actId="20578"/>
          <ac:spMkLst>
            <pc:docMk/>
            <pc:sldMk cId="3518887657" sldId="465"/>
            <ac:spMk id="12" creationId="{394EBC4B-62B7-3635-DB76-598FD5F1442C}"/>
          </ac:spMkLst>
        </pc:spChg>
      </pc:sldChg>
    </pc:docChg>
  </pc:docChgLst>
  <pc:docChgLst>
    <pc:chgData name="張家榕 309704035" userId="957275c6-cbe0-40d3-a221-d93d2f58e167" providerId="ADAL" clId="{043383E9-58ED-4234-B169-7E22EE04CC07}"/>
    <pc:docChg chg="custSel modSld sldOrd">
      <pc:chgData name="張家榕 309704035" userId="957275c6-cbe0-40d3-a221-d93d2f58e167" providerId="ADAL" clId="{043383E9-58ED-4234-B169-7E22EE04CC07}" dt="2022-03-27T14:51:10.087" v="32" actId="478"/>
      <pc:docMkLst>
        <pc:docMk/>
      </pc:docMkLst>
      <pc:sldChg chg="modNotesTx">
        <pc:chgData name="張家榕 309704035" userId="957275c6-cbe0-40d3-a221-d93d2f58e167" providerId="ADAL" clId="{043383E9-58ED-4234-B169-7E22EE04CC07}" dt="2022-03-26T08:59:24.605" v="20" actId="20577"/>
        <pc:sldMkLst>
          <pc:docMk/>
          <pc:sldMk cId="4272843964" sldId="285"/>
        </pc:sldMkLst>
      </pc:sldChg>
      <pc:sldChg chg="modNotesTx">
        <pc:chgData name="張家榕 309704035" userId="957275c6-cbe0-40d3-a221-d93d2f58e167" providerId="ADAL" clId="{043383E9-58ED-4234-B169-7E22EE04CC07}" dt="2022-03-26T08:58:52.566" v="3" actId="20577"/>
        <pc:sldMkLst>
          <pc:docMk/>
          <pc:sldMk cId="200304596" sldId="395"/>
        </pc:sldMkLst>
      </pc:sldChg>
      <pc:sldChg chg="modNotesTx">
        <pc:chgData name="張家榕 309704035" userId="957275c6-cbe0-40d3-a221-d93d2f58e167" providerId="ADAL" clId="{043383E9-58ED-4234-B169-7E22EE04CC07}" dt="2022-03-26T09:29:01.651" v="27" actId="20577"/>
        <pc:sldMkLst>
          <pc:docMk/>
          <pc:sldMk cId="2232443273" sldId="403"/>
        </pc:sldMkLst>
      </pc:sldChg>
      <pc:sldChg chg="ord">
        <pc:chgData name="張家榕 309704035" userId="957275c6-cbe0-40d3-a221-d93d2f58e167" providerId="ADAL" clId="{043383E9-58ED-4234-B169-7E22EE04CC07}" dt="2022-03-26T09:29:20.194" v="28"/>
        <pc:sldMkLst>
          <pc:docMk/>
          <pc:sldMk cId="2434155259" sldId="414"/>
        </pc:sldMkLst>
      </pc:sldChg>
      <pc:sldChg chg="delSp modSp">
        <pc:chgData name="張家榕 309704035" userId="957275c6-cbe0-40d3-a221-d93d2f58e167" providerId="ADAL" clId="{043383E9-58ED-4234-B169-7E22EE04CC07}" dt="2022-03-27T14:51:10.087" v="32" actId="478"/>
        <pc:sldMkLst>
          <pc:docMk/>
          <pc:sldMk cId="872148141" sldId="421"/>
        </pc:sldMkLst>
        <pc:spChg chg="del mod">
          <ac:chgData name="張家榕 309704035" userId="957275c6-cbe0-40d3-a221-d93d2f58e167" providerId="ADAL" clId="{043383E9-58ED-4234-B169-7E22EE04CC07}" dt="2022-03-27T14:51:10.087" v="32" actId="478"/>
          <ac:spMkLst>
            <pc:docMk/>
            <pc:sldMk cId="872148141" sldId="421"/>
            <ac:spMk id="14" creationId="{95BE5953-CB0A-4E54-A167-0A2CEAEABF17}"/>
          </ac:spMkLst>
        </pc:spChg>
      </pc:sldChg>
      <pc:sldChg chg="modNotesTx">
        <pc:chgData name="張家榕 309704035" userId="957275c6-cbe0-40d3-a221-d93d2f58e167" providerId="ADAL" clId="{043383E9-58ED-4234-B169-7E22EE04CC07}" dt="2022-03-27T08:00:15.345" v="30" actId="20577"/>
        <pc:sldMkLst>
          <pc:docMk/>
          <pc:sldMk cId="4277072920" sldId="437"/>
        </pc:sldMkLst>
      </pc:sldChg>
      <pc:sldChg chg="modNotesTx">
        <pc:chgData name="張家榕 309704035" userId="957275c6-cbe0-40d3-a221-d93d2f58e167" providerId="ADAL" clId="{043383E9-58ED-4234-B169-7E22EE04CC07}" dt="2022-03-26T09:18:04.967" v="21" actId="20577"/>
        <pc:sldMkLst>
          <pc:docMk/>
          <pc:sldMk cId="437393073" sldId="43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chihs\OneDrive\&#26700;&#38754;\&#26399;&#21002;\EIS\AQI&#38928;&#28204;&#2054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zh-TW" sz="1200">
                <a:solidFill>
                  <a:sysClr val="windowText" lastClr="000000"/>
                </a:solidFill>
                <a:latin typeface="Times New Roman" panose="02020603050405020304" pitchFamily="18" charset="0"/>
                <a:cs typeface="Times New Roman" panose="02020603050405020304" pitchFamily="18" charset="0"/>
              </a:rPr>
              <a:t>Aggregate AQI of Taiwan</a:t>
            </a:r>
            <a:endParaRPr lang="zh-TW" altLang="en-US" sz="1200">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zh-TW"/>
        </a:p>
      </c:txPr>
    </c:title>
    <c:autoTitleDeleted val="0"/>
    <c:plotArea>
      <c:layout/>
      <c:lineChart>
        <c:grouping val="standard"/>
        <c:varyColors val="0"/>
        <c:ser>
          <c:idx val="0"/>
          <c:order val="0"/>
          <c:tx>
            <c:strRef>
              <c:f>[AQI預測值.xlsx]五個測站逐月AQI!$B$1</c:f>
              <c:strCache>
                <c:ptCount val="1"/>
                <c:pt idx="0">
                  <c:v>Taipei</c:v>
                </c:pt>
              </c:strCache>
            </c:strRef>
          </c:tx>
          <c:spPr>
            <a:ln w="28575" cap="rnd">
              <a:solidFill>
                <a:srgbClr val="00B050"/>
              </a:solidFill>
              <a:round/>
            </a:ln>
            <a:effectLst/>
          </c:spPr>
          <c:marker>
            <c:symbol val="none"/>
          </c:marker>
          <c:cat>
            <c:numRef>
              <c:f>[AQI預測值.xlsx]五個測站逐月AQI!$A$2:$A$64</c:f>
              <c:numCache>
                <c:formatCode>m/d/yyyy</c:formatCode>
                <c:ptCount val="63"/>
                <c:pt idx="0">
                  <c:v>42614</c:v>
                </c:pt>
                <c:pt idx="1">
                  <c:v>42644</c:v>
                </c:pt>
                <c:pt idx="2">
                  <c:v>42675</c:v>
                </c:pt>
                <c:pt idx="3">
                  <c:v>42705</c:v>
                </c:pt>
                <c:pt idx="4">
                  <c:v>42736</c:v>
                </c:pt>
                <c:pt idx="5">
                  <c:v>42767</c:v>
                </c:pt>
                <c:pt idx="6">
                  <c:v>42795</c:v>
                </c:pt>
                <c:pt idx="7">
                  <c:v>42826</c:v>
                </c:pt>
                <c:pt idx="8">
                  <c:v>42856</c:v>
                </c:pt>
                <c:pt idx="9">
                  <c:v>42887</c:v>
                </c:pt>
                <c:pt idx="10">
                  <c:v>42917</c:v>
                </c:pt>
                <c:pt idx="11">
                  <c:v>42948</c:v>
                </c:pt>
                <c:pt idx="12">
                  <c:v>42979</c:v>
                </c:pt>
                <c:pt idx="13">
                  <c:v>43009</c:v>
                </c:pt>
                <c:pt idx="14">
                  <c:v>43040</c:v>
                </c:pt>
                <c:pt idx="15">
                  <c:v>43070</c:v>
                </c:pt>
                <c:pt idx="16">
                  <c:v>43101</c:v>
                </c:pt>
                <c:pt idx="17">
                  <c:v>43132</c:v>
                </c:pt>
                <c:pt idx="18">
                  <c:v>43160</c:v>
                </c:pt>
                <c:pt idx="19">
                  <c:v>43191</c:v>
                </c:pt>
                <c:pt idx="20">
                  <c:v>43221</c:v>
                </c:pt>
                <c:pt idx="21">
                  <c:v>43252</c:v>
                </c:pt>
                <c:pt idx="22">
                  <c:v>43282</c:v>
                </c:pt>
                <c:pt idx="23">
                  <c:v>43313</c:v>
                </c:pt>
                <c:pt idx="24">
                  <c:v>43344</c:v>
                </c:pt>
                <c:pt idx="25">
                  <c:v>43374</c:v>
                </c:pt>
                <c:pt idx="26">
                  <c:v>43405</c:v>
                </c:pt>
                <c:pt idx="27">
                  <c:v>43435</c:v>
                </c:pt>
                <c:pt idx="28">
                  <c:v>43466</c:v>
                </c:pt>
                <c:pt idx="29">
                  <c:v>43497</c:v>
                </c:pt>
                <c:pt idx="30">
                  <c:v>43525</c:v>
                </c:pt>
                <c:pt idx="31">
                  <c:v>43556</c:v>
                </c:pt>
                <c:pt idx="32">
                  <c:v>43586</c:v>
                </c:pt>
                <c:pt idx="33">
                  <c:v>43617</c:v>
                </c:pt>
                <c:pt idx="34">
                  <c:v>43647</c:v>
                </c:pt>
                <c:pt idx="35">
                  <c:v>43678</c:v>
                </c:pt>
                <c:pt idx="36">
                  <c:v>43709</c:v>
                </c:pt>
                <c:pt idx="37">
                  <c:v>43739</c:v>
                </c:pt>
                <c:pt idx="38">
                  <c:v>43770</c:v>
                </c:pt>
                <c:pt idx="39">
                  <c:v>43800</c:v>
                </c:pt>
                <c:pt idx="40">
                  <c:v>43831</c:v>
                </c:pt>
                <c:pt idx="41">
                  <c:v>43862</c:v>
                </c:pt>
                <c:pt idx="42">
                  <c:v>43891</c:v>
                </c:pt>
                <c:pt idx="43">
                  <c:v>43922</c:v>
                </c:pt>
                <c:pt idx="44">
                  <c:v>43952</c:v>
                </c:pt>
                <c:pt idx="45">
                  <c:v>43983</c:v>
                </c:pt>
                <c:pt idx="46">
                  <c:v>44013</c:v>
                </c:pt>
                <c:pt idx="47">
                  <c:v>44044</c:v>
                </c:pt>
                <c:pt idx="48">
                  <c:v>44075</c:v>
                </c:pt>
                <c:pt idx="49">
                  <c:v>44105</c:v>
                </c:pt>
                <c:pt idx="50">
                  <c:v>44136</c:v>
                </c:pt>
                <c:pt idx="51">
                  <c:v>44166</c:v>
                </c:pt>
                <c:pt idx="52">
                  <c:v>44197</c:v>
                </c:pt>
                <c:pt idx="53">
                  <c:v>44228</c:v>
                </c:pt>
                <c:pt idx="54">
                  <c:v>44256</c:v>
                </c:pt>
                <c:pt idx="55">
                  <c:v>44287</c:v>
                </c:pt>
                <c:pt idx="56">
                  <c:v>44317</c:v>
                </c:pt>
                <c:pt idx="57">
                  <c:v>44348</c:v>
                </c:pt>
                <c:pt idx="58">
                  <c:v>44378</c:v>
                </c:pt>
                <c:pt idx="59">
                  <c:v>44409</c:v>
                </c:pt>
                <c:pt idx="60">
                  <c:v>44440</c:v>
                </c:pt>
                <c:pt idx="61">
                  <c:v>44470</c:v>
                </c:pt>
                <c:pt idx="62">
                  <c:v>44501</c:v>
                </c:pt>
              </c:numCache>
            </c:numRef>
          </c:cat>
          <c:val>
            <c:numRef>
              <c:f>[AQI預測值.xlsx]五個測站逐月AQI!$B$2:$B$64</c:f>
              <c:numCache>
                <c:formatCode>General</c:formatCode>
                <c:ptCount val="63"/>
                <c:pt idx="0">
                  <c:v>49.2</c:v>
                </c:pt>
                <c:pt idx="1">
                  <c:v>46.193548387096797</c:v>
                </c:pt>
                <c:pt idx="2">
                  <c:v>49.4</c:v>
                </c:pt>
                <c:pt idx="3">
                  <c:v>52.225806451612897</c:v>
                </c:pt>
                <c:pt idx="4">
                  <c:v>55.548387096774199</c:v>
                </c:pt>
                <c:pt idx="5">
                  <c:v>62.678571428571402</c:v>
                </c:pt>
                <c:pt idx="6">
                  <c:v>72.9677419354839</c:v>
                </c:pt>
                <c:pt idx="7">
                  <c:v>70.1666666666667</c:v>
                </c:pt>
                <c:pt idx="8">
                  <c:v>54.258064516128997</c:v>
                </c:pt>
                <c:pt idx="9">
                  <c:v>51.033333333333303</c:v>
                </c:pt>
                <c:pt idx="10">
                  <c:v>45.129032258064498</c:v>
                </c:pt>
                <c:pt idx="11">
                  <c:v>44.322580645161302</c:v>
                </c:pt>
                <c:pt idx="12">
                  <c:v>58.433333333333302</c:v>
                </c:pt>
                <c:pt idx="13">
                  <c:v>51.774193548387103</c:v>
                </c:pt>
                <c:pt idx="14">
                  <c:v>47.4</c:v>
                </c:pt>
                <c:pt idx="15">
                  <c:v>55.612903225806399</c:v>
                </c:pt>
                <c:pt idx="16">
                  <c:v>49.645161290322598</c:v>
                </c:pt>
                <c:pt idx="17">
                  <c:v>71.535714285714306</c:v>
                </c:pt>
                <c:pt idx="18">
                  <c:v>67.0322580645161</c:v>
                </c:pt>
                <c:pt idx="19">
                  <c:v>70.866666666666703</c:v>
                </c:pt>
                <c:pt idx="20">
                  <c:v>65.451612903225794</c:v>
                </c:pt>
                <c:pt idx="21">
                  <c:v>52.266666666666701</c:v>
                </c:pt>
                <c:pt idx="22">
                  <c:v>43.225806451612897</c:v>
                </c:pt>
                <c:pt idx="23">
                  <c:v>47.935483870967701</c:v>
                </c:pt>
                <c:pt idx="24">
                  <c:v>49.366666666666703</c:v>
                </c:pt>
                <c:pt idx="25">
                  <c:v>52.677419354838698</c:v>
                </c:pt>
                <c:pt idx="26">
                  <c:v>47.5</c:v>
                </c:pt>
                <c:pt idx="27">
                  <c:v>45.709677419354797</c:v>
                </c:pt>
                <c:pt idx="28">
                  <c:v>51.645161290322598</c:v>
                </c:pt>
                <c:pt idx="29">
                  <c:v>51.107142857142897</c:v>
                </c:pt>
                <c:pt idx="30">
                  <c:v>61.258064516128997</c:v>
                </c:pt>
                <c:pt idx="31">
                  <c:v>61.766666666666701</c:v>
                </c:pt>
                <c:pt idx="32">
                  <c:v>54.258064516128997</c:v>
                </c:pt>
                <c:pt idx="33">
                  <c:v>48.5</c:v>
                </c:pt>
                <c:pt idx="34">
                  <c:v>45.709677419354797</c:v>
                </c:pt>
                <c:pt idx="35">
                  <c:v>40.4838709677419</c:v>
                </c:pt>
                <c:pt idx="36">
                  <c:v>43.9</c:v>
                </c:pt>
                <c:pt idx="37">
                  <c:v>60.870967741935502</c:v>
                </c:pt>
                <c:pt idx="38">
                  <c:v>53.1</c:v>
                </c:pt>
                <c:pt idx="39">
                  <c:v>52.193548387096797</c:v>
                </c:pt>
                <c:pt idx="40">
                  <c:v>59.870967741935502</c:v>
                </c:pt>
                <c:pt idx="41">
                  <c:v>60.689655172413801</c:v>
                </c:pt>
                <c:pt idx="42">
                  <c:v>61.774193548387103</c:v>
                </c:pt>
                <c:pt idx="43">
                  <c:v>61.866666666666703</c:v>
                </c:pt>
                <c:pt idx="44">
                  <c:v>55.258064516128997</c:v>
                </c:pt>
                <c:pt idx="45">
                  <c:v>41.241379310344797</c:v>
                </c:pt>
                <c:pt idx="46">
                  <c:v>40.935483870967701</c:v>
                </c:pt>
                <c:pt idx="47">
                  <c:v>36.290322580645203</c:v>
                </c:pt>
                <c:pt idx="48">
                  <c:v>53.966666666666697</c:v>
                </c:pt>
                <c:pt idx="49">
                  <c:v>46.133333333333297</c:v>
                </c:pt>
                <c:pt idx="50">
                  <c:v>49.4444444444444</c:v>
                </c:pt>
                <c:pt idx="51">
                  <c:v>49.838709677419402</c:v>
                </c:pt>
                <c:pt idx="52">
                  <c:v>57.517241379310299</c:v>
                </c:pt>
                <c:pt idx="53">
                  <c:v>66.925925925925895</c:v>
                </c:pt>
                <c:pt idx="54">
                  <c:v>71.064516129032299</c:v>
                </c:pt>
                <c:pt idx="55">
                  <c:v>57.066666666666698</c:v>
                </c:pt>
                <c:pt idx="56">
                  <c:v>53.290322580645203</c:v>
                </c:pt>
                <c:pt idx="57">
                  <c:v>34.3333333333333</c:v>
                </c:pt>
                <c:pt idx="58">
                  <c:v>42.214285714285701</c:v>
                </c:pt>
                <c:pt idx="59">
                  <c:v>50.5161290322581</c:v>
                </c:pt>
                <c:pt idx="60">
                  <c:v>51.724137931034498</c:v>
                </c:pt>
                <c:pt idx="61">
                  <c:v>49.129032258064498</c:v>
                </c:pt>
                <c:pt idx="62">
                  <c:v>59.733333333333299</c:v>
                </c:pt>
              </c:numCache>
            </c:numRef>
          </c:val>
          <c:smooth val="0"/>
          <c:extLst>
            <c:ext xmlns:c16="http://schemas.microsoft.com/office/drawing/2014/chart" uri="{C3380CC4-5D6E-409C-BE32-E72D297353CC}">
              <c16:uniqueId val="{00000000-67FF-4013-A754-31B14718976F}"/>
            </c:ext>
          </c:extLst>
        </c:ser>
        <c:ser>
          <c:idx val="1"/>
          <c:order val="1"/>
          <c:tx>
            <c:strRef>
              <c:f>[AQI預測值.xlsx]五個測站逐月AQI!$C$1</c:f>
              <c:strCache>
                <c:ptCount val="1"/>
                <c:pt idx="0">
                  <c:v>Hsinchu</c:v>
                </c:pt>
              </c:strCache>
            </c:strRef>
          </c:tx>
          <c:spPr>
            <a:ln w="28575" cap="rnd">
              <a:solidFill>
                <a:srgbClr val="0000CC"/>
              </a:solidFill>
              <a:round/>
            </a:ln>
            <a:effectLst/>
          </c:spPr>
          <c:marker>
            <c:symbol val="none"/>
          </c:marker>
          <c:cat>
            <c:numRef>
              <c:f>[AQI預測值.xlsx]五個測站逐月AQI!$A$2:$A$64</c:f>
              <c:numCache>
                <c:formatCode>m/d/yyyy</c:formatCode>
                <c:ptCount val="63"/>
                <c:pt idx="0">
                  <c:v>42614</c:v>
                </c:pt>
                <c:pt idx="1">
                  <c:v>42644</c:v>
                </c:pt>
                <c:pt idx="2">
                  <c:v>42675</c:v>
                </c:pt>
                <c:pt idx="3">
                  <c:v>42705</c:v>
                </c:pt>
                <c:pt idx="4">
                  <c:v>42736</c:v>
                </c:pt>
                <c:pt idx="5">
                  <c:v>42767</c:v>
                </c:pt>
                <c:pt idx="6">
                  <c:v>42795</c:v>
                </c:pt>
                <c:pt idx="7">
                  <c:v>42826</c:v>
                </c:pt>
                <c:pt idx="8">
                  <c:v>42856</c:v>
                </c:pt>
                <c:pt idx="9">
                  <c:v>42887</c:v>
                </c:pt>
                <c:pt idx="10">
                  <c:v>42917</c:v>
                </c:pt>
                <c:pt idx="11">
                  <c:v>42948</c:v>
                </c:pt>
                <c:pt idx="12">
                  <c:v>42979</c:v>
                </c:pt>
                <c:pt idx="13">
                  <c:v>43009</c:v>
                </c:pt>
                <c:pt idx="14">
                  <c:v>43040</c:v>
                </c:pt>
                <c:pt idx="15">
                  <c:v>43070</c:v>
                </c:pt>
                <c:pt idx="16">
                  <c:v>43101</c:v>
                </c:pt>
                <c:pt idx="17">
                  <c:v>43132</c:v>
                </c:pt>
                <c:pt idx="18">
                  <c:v>43160</c:v>
                </c:pt>
                <c:pt idx="19">
                  <c:v>43191</c:v>
                </c:pt>
                <c:pt idx="20">
                  <c:v>43221</c:v>
                </c:pt>
                <c:pt idx="21">
                  <c:v>43252</c:v>
                </c:pt>
                <c:pt idx="22">
                  <c:v>43282</c:v>
                </c:pt>
                <c:pt idx="23">
                  <c:v>43313</c:v>
                </c:pt>
                <c:pt idx="24">
                  <c:v>43344</c:v>
                </c:pt>
                <c:pt idx="25">
                  <c:v>43374</c:v>
                </c:pt>
                <c:pt idx="26">
                  <c:v>43405</c:v>
                </c:pt>
                <c:pt idx="27">
                  <c:v>43435</c:v>
                </c:pt>
                <c:pt idx="28">
                  <c:v>43466</c:v>
                </c:pt>
                <c:pt idx="29">
                  <c:v>43497</c:v>
                </c:pt>
                <c:pt idx="30">
                  <c:v>43525</c:v>
                </c:pt>
                <c:pt idx="31">
                  <c:v>43556</c:v>
                </c:pt>
                <c:pt idx="32">
                  <c:v>43586</c:v>
                </c:pt>
                <c:pt idx="33">
                  <c:v>43617</c:v>
                </c:pt>
                <c:pt idx="34">
                  <c:v>43647</c:v>
                </c:pt>
                <c:pt idx="35">
                  <c:v>43678</c:v>
                </c:pt>
                <c:pt idx="36">
                  <c:v>43709</c:v>
                </c:pt>
                <c:pt idx="37">
                  <c:v>43739</c:v>
                </c:pt>
                <c:pt idx="38">
                  <c:v>43770</c:v>
                </c:pt>
                <c:pt idx="39">
                  <c:v>43800</c:v>
                </c:pt>
                <c:pt idx="40">
                  <c:v>43831</c:v>
                </c:pt>
                <c:pt idx="41">
                  <c:v>43862</c:v>
                </c:pt>
                <c:pt idx="42">
                  <c:v>43891</c:v>
                </c:pt>
                <c:pt idx="43">
                  <c:v>43922</c:v>
                </c:pt>
                <c:pt idx="44">
                  <c:v>43952</c:v>
                </c:pt>
                <c:pt idx="45">
                  <c:v>43983</c:v>
                </c:pt>
                <c:pt idx="46">
                  <c:v>44013</c:v>
                </c:pt>
                <c:pt idx="47">
                  <c:v>44044</c:v>
                </c:pt>
                <c:pt idx="48">
                  <c:v>44075</c:v>
                </c:pt>
                <c:pt idx="49">
                  <c:v>44105</c:v>
                </c:pt>
                <c:pt idx="50">
                  <c:v>44136</c:v>
                </c:pt>
                <c:pt idx="51">
                  <c:v>44166</c:v>
                </c:pt>
                <c:pt idx="52">
                  <c:v>44197</c:v>
                </c:pt>
                <c:pt idx="53">
                  <c:v>44228</c:v>
                </c:pt>
                <c:pt idx="54">
                  <c:v>44256</c:v>
                </c:pt>
                <c:pt idx="55">
                  <c:v>44287</c:v>
                </c:pt>
                <c:pt idx="56">
                  <c:v>44317</c:v>
                </c:pt>
                <c:pt idx="57">
                  <c:v>44348</c:v>
                </c:pt>
                <c:pt idx="58">
                  <c:v>44378</c:v>
                </c:pt>
                <c:pt idx="59">
                  <c:v>44409</c:v>
                </c:pt>
                <c:pt idx="60">
                  <c:v>44440</c:v>
                </c:pt>
                <c:pt idx="61">
                  <c:v>44470</c:v>
                </c:pt>
                <c:pt idx="62">
                  <c:v>44501</c:v>
                </c:pt>
              </c:numCache>
            </c:numRef>
          </c:cat>
          <c:val>
            <c:numRef>
              <c:f>[AQI預測值.xlsx]五個測站逐月AQI!$C$2:$C$64</c:f>
              <c:numCache>
                <c:formatCode>General</c:formatCode>
                <c:ptCount val="63"/>
                <c:pt idx="0">
                  <c:v>33.5</c:v>
                </c:pt>
                <c:pt idx="1">
                  <c:v>47</c:v>
                </c:pt>
                <c:pt idx="2">
                  <c:v>54.066666666666698</c:v>
                </c:pt>
                <c:pt idx="3">
                  <c:v>57.225806451612897</c:v>
                </c:pt>
                <c:pt idx="4">
                  <c:v>65.903225806451601</c:v>
                </c:pt>
                <c:pt idx="5">
                  <c:v>71.892857142857096</c:v>
                </c:pt>
                <c:pt idx="6">
                  <c:v>73.129032258064498</c:v>
                </c:pt>
                <c:pt idx="7">
                  <c:v>75.066666666666706</c:v>
                </c:pt>
                <c:pt idx="8">
                  <c:v>58.870967741935502</c:v>
                </c:pt>
                <c:pt idx="9">
                  <c:v>33.799999999999997</c:v>
                </c:pt>
                <c:pt idx="10">
                  <c:v>38.935483870967701</c:v>
                </c:pt>
                <c:pt idx="11">
                  <c:v>37.774193548387103</c:v>
                </c:pt>
                <c:pt idx="12">
                  <c:v>65.366666666666703</c:v>
                </c:pt>
                <c:pt idx="13">
                  <c:v>55.806451612903203</c:v>
                </c:pt>
                <c:pt idx="14">
                  <c:v>50.066666666666698</c:v>
                </c:pt>
                <c:pt idx="15">
                  <c:v>56.709677419354797</c:v>
                </c:pt>
                <c:pt idx="16">
                  <c:v>49.548387096774199</c:v>
                </c:pt>
                <c:pt idx="17">
                  <c:v>82.535714285714306</c:v>
                </c:pt>
                <c:pt idx="18">
                  <c:v>81.290322580645196</c:v>
                </c:pt>
                <c:pt idx="19">
                  <c:v>86.1666666666667</c:v>
                </c:pt>
                <c:pt idx="20">
                  <c:v>54.0322580645161</c:v>
                </c:pt>
                <c:pt idx="21">
                  <c:v>50.6</c:v>
                </c:pt>
                <c:pt idx="22">
                  <c:v>45.4838709677419</c:v>
                </c:pt>
                <c:pt idx="23">
                  <c:v>48.709677419354797</c:v>
                </c:pt>
                <c:pt idx="24">
                  <c:v>66.566666666666706</c:v>
                </c:pt>
                <c:pt idx="25">
                  <c:v>68.774193548387103</c:v>
                </c:pt>
                <c:pt idx="26">
                  <c:v>62.8333333333333</c:v>
                </c:pt>
                <c:pt idx="27">
                  <c:v>59.451612903225801</c:v>
                </c:pt>
                <c:pt idx="28">
                  <c:v>69.806451612903203</c:v>
                </c:pt>
                <c:pt idx="29">
                  <c:v>68.071428571428598</c:v>
                </c:pt>
                <c:pt idx="30">
                  <c:v>71.677419354838705</c:v>
                </c:pt>
                <c:pt idx="31">
                  <c:v>63.433333333333302</c:v>
                </c:pt>
                <c:pt idx="32">
                  <c:v>61.612903225806399</c:v>
                </c:pt>
                <c:pt idx="33">
                  <c:v>41.6</c:v>
                </c:pt>
                <c:pt idx="34">
                  <c:v>35.5161290322581</c:v>
                </c:pt>
                <c:pt idx="35">
                  <c:v>43.88</c:v>
                </c:pt>
                <c:pt idx="36">
                  <c:v>54.7</c:v>
                </c:pt>
                <c:pt idx="37">
                  <c:v>74.290322580645196</c:v>
                </c:pt>
                <c:pt idx="38">
                  <c:v>56.033333333333303</c:v>
                </c:pt>
                <c:pt idx="39">
                  <c:v>47.838709677419402</c:v>
                </c:pt>
                <c:pt idx="40">
                  <c:v>60.419354838709701</c:v>
                </c:pt>
                <c:pt idx="41">
                  <c:v>58.517241379310299</c:v>
                </c:pt>
                <c:pt idx="42">
                  <c:v>61.709677419354797</c:v>
                </c:pt>
                <c:pt idx="43">
                  <c:v>75.5</c:v>
                </c:pt>
                <c:pt idx="44">
                  <c:v>50.290322580645203</c:v>
                </c:pt>
                <c:pt idx="45">
                  <c:v>29.241379310344801</c:v>
                </c:pt>
                <c:pt idx="46">
                  <c:v>38.9677419354839</c:v>
                </c:pt>
                <c:pt idx="47">
                  <c:v>46.741935483871003</c:v>
                </c:pt>
                <c:pt idx="48">
                  <c:v>69.233333333333306</c:v>
                </c:pt>
                <c:pt idx="49">
                  <c:v>51.225806451612897</c:v>
                </c:pt>
                <c:pt idx="50">
                  <c:v>49.344827586206897</c:v>
                </c:pt>
                <c:pt idx="51">
                  <c:v>41.5161290322581</c:v>
                </c:pt>
                <c:pt idx="52">
                  <c:v>56.290322580645203</c:v>
                </c:pt>
                <c:pt idx="53">
                  <c:v>73.5</c:v>
                </c:pt>
                <c:pt idx="54">
                  <c:v>69.774193548387103</c:v>
                </c:pt>
                <c:pt idx="55">
                  <c:v>69.066666666666706</c:v>
                </c:pt>
                <c:pt idx="56">
                  <c:v>47.580645161290299</c:v>
                </c:pt>
                <c:pt idx="57">
                  <c:v>38.766666666666701</c:v>
                </c:pt>
                <c:pt idx="58">
                  <c:v>38.821428571428598</c:v>
                </c:pt>
                <c:pt idx="59">
                  <c:v>42.612903225806399</c:v>
                </c:pt>
                <c:pt idx="60">
                  <c:v>52</c:v>
                </c:pt>
                <c:pt idx="61">
                  <c:v>56.096774193548399</c:v>
                </c:pt>
                <c:pt idx="62">
                  <c:v>48.433333333333302</c:v>
                </c:pt>
              </c:numCache>
            </c:numRef>
          </c:val>
          <c:smooth val="0"/>
          <c:extLst>
            <c:ext xmlns:c16="http://schemas.microsoft.com/office/drawing/2014/chart" uri="{C3380CC4-5D6E-409C-BE32-E72D297353CC}">
              <c16:uniqueId val="{00000001-67FF-4013-A754-31B14718976F}"/>
            </c:ext>
          </c:extLst>
        </c:ser>
        <c:ser>
          <c:idx val="2"/>
          <c:order val="2"/>
          <c:tx>
            <c:strRef>
              <c:f>[AQI預測值.xlsx]五個測站逐月AQI!$D$1</c:f>
              <c:strCache>
                <c:ptCount val="1"/>
                <c:pt idx="0">
                  <c:v>Taichung</c:v>
                </c:pt>
              </c:strCache>
            </c:strRef>
          </c:tx>
          <c:spPr>
            <a:ln w="28575" cap="rnd">
              <a:solidFill>
                <a:srgbClr val="FFC000"/>
              </a:solidFill>
              <a:round/>
            </a:ln>
            <a:effectLst/>
          </c:spPr>
          <c:marker>
            <c:symbol val="none"/>
          </c:marker>
          <c:cat>
            <c:numRef>
              <c:f>[AQI預測值.xlsx]五個測站逐月AQI!$A$2:$A$64</c:f>
              <c:numCache>
                <c:formatCode>m/d/yyyy</c:formatCode>
                <c:ptCount val="63"/>
                <c:pt idx="0">
                  <c:v>42614</c:v>
                </c:pt>
                <c:pt idx="1">
                  <c:v>42644</c:v>
                </c:pt>
                <c:pt idx="2">
                  <c:v>42675</c:v>
                </c:pt>
                <c:pt idx="3">
                  <c:v>42705</c:v>
                </c:pt>
                <c:pt idx="4">
                  <c:v>42736</c:v>
                </c:pt>
                <c:pt idx="5">
                  <c:v>42767</c:v>
                </c:pt>
                <c:pt idx="6">
                  <c:v>42795</c:v>
                </c:pt>
                <c:pt idx="7">
                  <c:v>42826</c:v>
                </c:pt>
                <c:pt idx="8">
                  <c:v>42856</c:v>
                </c:pt>
                <c:pt idx="9">
                  <c:v>42887</c:v>
                </c:pt>
                <c:pt idx="10">
                  <c:v>42917</c:v>
                </c:pt>
                <c:pt idx="11">
                  <c:v>42948</c:v>
                </c:pt>
                <c:pt idx="12">
                  <c:v>42979</c:v>
                </c:pt>
                <c:pt idx="13">
                  <c:v>43009</c:v>
                </c:pt>
                <c:pt idx="14">
                  <c:v>43040</c:v>
                </c:pt>
                <c:pt idx="15">
                  <c:v>43070</c:v>
                </c:pt>
                <c:pt idx="16">
                  <c:v>43101</c:v>
                </c:pt>
                <c:pt idx="17">
                  <c:v>43132</c:v>
                </c:pt>
                <c:pt idx="18">
                  <c:v>43160</c:v>
                </c:pt>
                <c:pt idx="19">
                  <c:v>43191</c:v>
                </c:pt>
                <c:pt idx="20">
                  <c:v>43221</c:v>
                </c:pt>
                <c:pt idx="21">
                  <c:v>43252</c:v>
                </c:pt>
                <c:pt idx="22">
                  <c:v>43282</c:v>
                </c:pt>
                <c:pt idx="23">
                  <c:v>43313</c:v>
                </c:pt>
                <c:pt idx="24">
                  <c:v>43344</c:v>
                </c:pt>
                <c:pt idx="25">
                  <c:v>43374</c:v>
                </c:pt>
                <c:pt idx="26">
                  <c:v>43405</c:v>
                </c:pt>
                <c:pt idx="27">
                  <c:v>43435</c:v>
                </c:pt>
                <c:pt idx="28">
                  <c:v>43466</c:v>
                </c:pt>
                <c:pt idx="29">
                  <c:v>43497</c:v>
                </c:pt>
                <c:pt idx="30">
                  <c:v>43525</c:v>
                </c:pt>
                <c:pt idx="31">
                  <c:v>43556</c:v>
                </c:pt>
                <c:pt idx="32">
                  <c:v>43586</c:v>
                </c:pt>
                <c:pt idx="33">
                  <c:v>43617</c:v>
                </c:pt>
                <c:pt idx="34">
                  <c:v>43647</c:v>
                </c:pt>
                <c:pt idx="35">
                  <c:v>43678</c:v>
                </c:pt>
                <c:pt idx="36">
                  <c:v>43709</c:v>
                </c:pt>
                <c:pt idx="37">
                  <c:v>43739</c:v>
                </c:pt>
                <c:pt idx="38">
                  <c:v>43770</c:v>
                </c:pt>
                <c:pt idx="39">
                  <c:v>43800</c:v>
                </c:pt>
                <c:pt idx="40">
                  <c:v>43831</c:v>
                </c:pt>
                <c:pt idx="41">
                  <c:v>43862</c:v>
                </c:pt>
                <c:pt idx="42">
                  <c:v>43891</c:v>
                </c:pt>
                <c:pt idx="43">
                  <c:v>43922</c:v>
                </c:pt>
                <c:pt idx="44">
                  <c:v>43952</c:v>
                </c:pt>
                <c:pt idx="45">
                  <c:v>43983</c:v>
                </c:pt>
                <c:pt idx="46">
                  <c:v>44013</c:v>
                </c:pt>
                <c:pt idx="47">
                  <c:v>44044</c:v>
                </c:pt>
                <c:pt idx="48">
                  <c:v>44075</c:v>
                </c:pt>
                <c:pt idx="49">
                  <c:v>44105</c:v>
                </c:pt>
                <c:pt idx="50">
                  <c:v>44136</c:v>
                </c:pt>
                <c:pt idx="51">
                  <c:v>44166</c:v>
                </c:pt>
                <c:pt idx="52">
                  <c:v>44197</c:v>
                </c:pt>
                <c:pt idx="53">
                  <c:v>44228</c:v>
                </c:pt>
                <c:pt idx="54">
                  <c:v>44256</c:v>
                </c:pt>
                <c:pt idx="55">
                  <c:v>44287</c:v>
                </c:pt>
                <c:pt idx="56">
                  <c:v>44317</c:v>
                </c:pt>
                <c:pt idx="57">
                  <c:v>44348</c:v>
                </c:pt>
                <c:pt idx="58">
                  <c:v>44378</c:v>
                </c:pt>
                <c:pt idx="59">
                  <c:v>44409</c:v>
                </c:pt>
                <c:pt idx="60">
                  <c:v>44440</c:v>
                </c:pt>
                <c:pt idx="61">
                  <c:v>44470</c:v>
                </c:pt>
                <c:pt idx="62">
                  <c:v>44501</c:v>
                </c:pt>
              </c:numCache>
            </c:numRef>
          </c:cat>
          <c:val>
            <c:numRef>
              <c:f>[AQI預測值.xlsx]五個測站逐月AQI!$D$2:$D$64</c:f>
              <c:numCache>
                <c:formatCode>General</c:formatCode>
                <c:ptCount val="63"/>
                <c:pt idx="0">
                  <c:v>50.3333333333333</c:v>
                </c:pt>
                <c:pt idx="1">
                  <c:v>80.903225806451601</c:v>
                </c:pt>
                <c:pt idx="2">
                  <c:v>79.866666666666703</c:v>
                </c:pt>
                <c:pt idx="3">
                  <c:v>82.870967741935502</c:v>
                </c:pt>
                <c:pt idx="4">
                  <c:v>72.806451612903203</c:v>
                </c:pt>
                <c:pt idx="5">
                  <c:v>78.071428571428598</c:v>
                </c:pt>
                <c:pt idx="6">
                  <c:v>89.258064516128997</c:v>
                </c:pt>
                <c:pt idx="7">
                  <c:v>92.633333333333297</c:v>
                </c:pt>
                <c:pt idx="8">
                  <c:v>79.064516129032299</c:v>
                </c:pt>
                <c:pt idx="9">
                  <c:v>37.6666666666667</c:v>
                </c:pt>
                <c:pt idx="10">
                  <c:v>47.5161290322581</c:v>
                </c:pt>
                <c:pt idx="11">
                  <c:v>50.354838709677402</c:v>
                </c:pt>
                <c:pt idx="12">
                  <c:v>84.6</c:v>
                </c:pt>
                <c:pt idx="13">
                  <c:v>84.903225806451601</c:v>
                </c:pt>
                <c:pt idx="14">
                  <c:v>62.4</c:v>
                </c:pt>
                <c:pt idx="15">
                  <c:v>71.129032258064498</c:v>
                </c:pt>
                <c:pt idx="16">
                  <c:v>60.741935483871003</c:v>
                </c:pt>
                <c:pt idx="17">
                  <c:v>79.464285714285694</c:v>
                </c:pt>
                <c:pt idx="18">
                  <c:v>96.548387096774206</c:v>
                </c:pt>
                <c:pt idx="19">
                  <c:v>95.866666666666703</c:v>
                </c:pt>
                <c:pt idx="20">
                  <c:v>59.451612903225801</c:v>
                </c:pt>
                <c:pt idx="21">
                  <c:v>68.266666666666694</c:v>
                </c:pt>
                <c:pt idx="22">
                  <c:v>57.612903225806399</c:v>
                </c:pt>
                <c:pt idx="23">
                  <c:v>49.5161290322581</c:v>
                </c:pt>
                <c:pt idx="24">
                  <c:v>68.900000000000006</c:v>
                </c:pt>
                <c:pt idx="25">
                  <c:v>83.193548387096797</c:v>
                </c:pt>
                <c:pt idx="26">
                  <c:v>73.3333333333333</c:v>
                </c:pt>
                <c:pt idx="27">
                  <c:v>57.677419354838698</c:v>
                </c:pt>
                <c:pt idx="28">
                  <c:v>65.838709677419402</c:v>
                </c:pt>
                <c:pt idx="29">
                  <c:v>69.607142857142904</c:v>
                </c:pt>
                <c:pt idx="30">
                  <c:v>80.774193548387103</c:v>
                </c:pt>
                <c:pt idx="31">
                  <c:v>75.900000000000006</c:v>
                </c:pt>
                <c:pt idx="32">
                  <c:v>68.0322580645161</c:v>
                </c:pt>
                <c:pt idx="33">
                  <c:v>44.7</c:v>
                </c:pt>
                <c:pt idx="34">
                  <c:v>41.096774193548399</c:v>
                </c:pt>
                <c:pt idx="35">
                  <c:v>51.935483870967701</c:v>
                </c:pt>
                <c:pt idx="36">
                  <c:v>69.566666666666706</c:v>
                </c:pt>
                <c:pt idx="37">
                  <c:v>89.354838709677395</c:v>
                </c:pt>
                <c:pt idx="38">
                  <c:v>65.933333333333294</c:v>
                </c:pt>
                <c:pt idx="39">
                  <c:v>56.258064516128997</c:v>
                </c:pt>
                <c:pt idx="40">
                  <c:v>71.354838709677395</c:v>
                </c:pt>
                <c:pt idx="41">
                  <c:v>72.103448275862107</c:v>
                </c:pt>
                <c:pt idx="42">
                  <c:v>73.483870967741893</c:v>
                </c:pt>
                <c:pt idx="43">
                  <c:v>75.8</c:v>
                </c:pt>
                <c:pt idx="44">
                  <c:v>50.806451612903203</c:v>
                </c:pt>
                <c:pt idx="45">
                  <c:v>32.8965517241379</c:v>
                </c:pt>
                <c:pt idx="46">
                  <c:v>35.290322580645203</c:v>
                </c:pt>
                <c:pt idx="47">
                  <c:v>43.774193548387103</c:v>
                </c:pt>
                <c:pt idx="48">
                  <c:v>79.8</c:v>
                </c:pt>
                <c:pt idx="49">
                  <c:v>69.645161290322605</c:v>
                </c:pt>
                <c:pt idx="50">
                  <c:v>57.931034482758598</c:v>
                </c:pt>
                <c:pt idx="51">
                  <c:v>47.0322580645161</c:v>
                </c:pt>
                <c:pt idx="52">
                  <c:v>71.903225806451601</c:v>
                </c:pt>
                <c:pt idx="53">
                  <c:v>91.678571428571402</c:v>
                </c:pt>
                <c:pt idx="54">
                  <c:v>86.387096774193594</c:v>
                </c:pt>
                <c:pt idx="55">
                  <c:v>69.3</c:v>
                </c:pt>
                <c:pt idx="56">
                  <c:v>48.870967741935502</c:v>
                </c:pt>
                <c:pt idx="57">
                  <c:v>34.766666666666701</c:v>
                </c:pt>
                <c:pt idx="58">
                  <c:v>45.964285714285701</c:v>
                </c:pt>
                <c:pt idx="59">
                  <c:v>42.870967741935502</c:v>
                </c:pt>
                <c:pt idx="60">
                  <c:v>59.034482758620697</c:v>
                </c:pt>
                <c:pt idx="61">
                  <c:v>70.9677419354839</c:v>
                </c:pt>
                <c:pt idx="62">
                  <c:v>55.6666666666667</c:v>
                </c:pt>
              </c:numCache>
            </c:numRef>
          </c:val>
          <c:smooth val="0"/>
          <c:extLst>
            <c:ext xmlns:c16="http://schemas.microsoft.com/office/drawing/2014/chart" uri="{C3380CC4-5D6E-409C-BE32-E72D297353CC}">
              <c16:uniqueId val="{00000002-67FF-4013-A754-31B14718976F}"/>
            </c:ext>
          </c:extLst>
        </c:ser>
        <c:ser>
          <c:idx val="3"/>
          <c:order val="3"/>
          <c:tx>
            <c:strRef>
              <c:f>[AQI預測值.xlsx]五個測站逐月AQI!$E$1</c:f>
              <c:strCache>
                <c:ptCount val="1"/>
                <c:pt idx="0">
                  <c:v>Tainan</c:v>
                </c:pt>
              </c:strCache>
            </c:strRef>
          </c:tx>
          <c:spPr>
            <a:ln w="28575" cap="rnd">
              <a:solidFill>
                <a:srgbClr val="7030A0"/>
              </a:solidFill>
              <a:round/>
            </a:ln>
            <a:effectLst/>
          </c:spPr>
          <c:marker>
            <c:symbol val="none"/>
          </c:marker>
          <c:cat>
            <c:numRef>
              <c:f>[AQI預測值.xlsx]五個測站逐月AQI!$A$2:$A$64</c:f>
              <c:numCache>
                <c:formatCode>m/d/yyyy</c:formatCode>
                <c:ptCount val="63"/>
                <c:pt idx="0">
                  <c:v>42614</c:v>
                </c:pt>
                <c:pt idx="1">
                  <c:v>42644</c:v>
                </c:pt>
                <c:pt idx="2">
                  <c:v>42675</c:v>
                </c:pt>
                <c:pt idx="3">
                  <c:v>42705</c:v>
                </c:pt>
                <c:pt idx="4">
                  <c:v>42736</c:v>
                </c:pt>
                <c:pt idx="5">
                  <c:v>42767</c:v>
                </c:pt>
                <c:pt idx="6">
                  <c:v>42795</c:v>
                </c:pt>
                <c:pt idx="7">
                  <c:v>42826</c:v>
                </c:pt>
                <c:pt idx="8">
                  <c:v>42856</c:v>
                </c:pt>
                <c:pt idx="9">
                  <c:v>42887</c:v>
                </c:pt>
                <c:pt idx="10">
                  <c:v>42917</c:v>
                </c:pt>
                <c:pt idx="11">
                  <c:v>42948</c:v>
                </c:pt>
                <c:pt idx="12">
                  <c:v>42979</c:v>
                </c:pt>
                <c:pt idx="13">
                  <c:v>43009</c:v>
                </c:pt>
                <c:pt idx="14">
                  <c:v>43040</c:v>
                </c:pt>
                <c:pt idx="15">
                  <c:v>43070</c:v>
                </c:pt>
                <c:pt idx="16">
                  <c:v>43101</c:v>
                </c:pt>
                <c:pt idx="17">
                  <c:v>43132</c:v>
                </c:pt>
                <c:pt idx="18">
                  <c:v>43160</c:v>
                </c:pt>
                <c:pt idx="19">
                  <c:v>43191</c:v>
                </c:pt>
                <c:pt idx="20">
                  <c:v>43221</c:v>
                </c:pt>
                <c:pt idx="21">
                  <c:v>43252</c:v>
                </c:pt>
                <c:pt idx="22">
                  <c:v>43282</c:v>
                </c:pt>
                <c:pt idx="23">
                  <c:v>43313</c:v>
                </c:pt>
                <c:pt idx="24">
                  <c:v>43344</c:v>
                </c:pt>
                <c:pt idx="25">
                  <c:v>43374</c:v>
                </c:pt>
                <c:pt idx="26">
                  <c:v>43405</c:v>
                </c:pt>
                <c:pt idx="27">
                  <c:v>43435</c:v>
                </c:pt>
                <c:pt idx="28">
                  <c:v>43466</c:v>
                </c:pt>
                <c:pt idx="29">
                  <c:v>43497</c:v>
                </c:pt>
                <c:pt idx="30">
                  <c:v>43525</c:v>
                </c:pt>
                <c:pt idx="31">
                  <c:v>43556</c:v>
                </c:pt>
                <c:pt idx="32">
                  <c:v>43586</c:v>
                </c:pt>
                <c:pt idx="33">
                  <c:v>43617</c:v>
                </c:pt>
                <c:pt idx="34">
                  <c:v>43647</c:v>
                </c:pt>
                <c:pt idx="35">
                  <c:v>43678</c:v>
                </c:pt>
                <c:pt idx="36">
                  <c:v>43709</c:v>
                </c:pt>
                <c:pt idx="37">
                  <c:v>43739</c:v>
                </c:pt>
                <c:pt idx="38">
                  <c:v>43770</c:v>
                </c:pt>
                <c:pt idx="39">
                  <c:v>43800</c:v>
                </c:pt>
                <c:pt idx="40">
                  <c:v>43831</c:v>
                </c:pt>
                <c:pt idx="41">
                  <c:v>43862</c:v>
                </c:pt>
                <c:pt idx="42">
                  <c:v>43891</c:v>
                </c:pt>
                <c:pt idx="43">
                  <c:v>43922</c:v>
                </c:pt>
                <c:pt idx="44">
                  <c:v>43952</c:v>
                </c:pt>
                <c:pt idx="45">
                  <c:v>43983</c:v>
                </c:pt>
                <c:pt idx="46">
                  <c:v>44013</c:v>
                </c:pt>
                <c:pt idx="47">
                  <c:v>44044</c:v>
                </c:pt>
                <c:pt idx="48">
                  <c:v>44075</c:v>
                </c:pt>
                <c:pt idx="49">
                  <c:v>44105</c:v>
                </c:pt>
                <c:pt idx="50">
                  <c:v>44136</c:v>
                </c:pt>
                <c:pt idx="51">
                  <c:v>44166</c:v>
                </c:pt>
                <c:pt idx="52">
                  <c:v>44197</c:v>
                </c:pt>
                <c:pt idx="53">
                  <c:v>44228</c:v>
                </c:pt>
                <c:pt idx="54">
                  <c:v>44256</c:v>
                </c:pt>
                <c:pt idx="55">
                  <c:v>44287</c:v>
                </c:pt>
                <c:pt idx="56">
                  <c:v>44317</c:v>
                </c:pt>
                <c:pt idx="57">
                  <c:v>44348</c:v>
                </c:pt>
                <c:pt idx="58">
                  <c:v>44378</c:v>
                </c:pt>
                <c:pt idx="59">
                  <c:v>44409</c:v>
                </c:pt>
                <c:pt idx="60">
                  <c:v>44440</c:v>
                </c:pt>
                <c:pt idx="61">
                  <c:v>44470</c:v>
                </c:pt>
                <c:pt idx="62">
                  <c:v>44501</c:v>
                </c:pt>
              </c:numCache>
            </c:numRef>
          </c:cat>
          <c:val>
            <c:numRef>
              <c:f>[AQI預測值.xlsx]五個測站逐月AQI!$E$2:$E$64</c:f>
              <c:numCache>
                <c:formatCode>General</c:formatCode>
                <c:ptCount val="63"/>
                <c:pt idx="0">
                  <c:v>52.433333333333302</c:v>
                </c:pt>
                <c:pt idx="1">
                  <c:v>82.451612903225794</c:v>
                </c:pt>
                <c:pt idx="2">
                  <c:v>92.733333333333306</c:v>
                </c:pt>
                <c:pt idx="3">
                  <c:v>106.064516129032</c:v>
                </c:pt>
                <c:pt idx="4">
                  <c:v>100.51612903225799</c:v>
                </c:pt>
                <c:pt idx="5">
                  <c:v>104.71428571428601</c:v>
                </c:pt>
                <c:pt idx="6">
                  <c:v>107.290322580645</c:v>
                </c:pt>
                <c:pt idx="7">
                  <c:v>85.5</c:v>
                </c:pt>
                <c:pt idx="8">
                  <c:v>69.903225806451601</c:v>
                </c:pt>
                <c:pt idx="9">
                  <c:v>30.6</c:v>
                </c:pt>
                <c:pt idx="10">
                  <c:v>45.9677419354839</c:v>
                </c:pt>
                <c:pt idx="11">
                  <c:v>40.193548387096797</c:v>
                </c:pt>
                <c:pt idx="12">
                  <c:v>69.866666666666703</c:v>
                </c:pt>
                <c:pt idx="13">
                  <c:v>80.806451612903203</c:v>
                </c:pt>
                <c:pt idx="14">
                  <c:v>88.066666666666706</c:v>
                </c:pt>
                <c:pt idx="15">
                  <c:v>90.9677419354839</c:v>
                </c:pt>
                <c:pt idx="16">
                  <c:v>85.677419354838705</c:v>
                </c:pt>
                <c:pt idx="17">
                  <c:v>100.53571428571399</c:v>
                </c:pt>
                <c:pt idx="18">
                  <c:v>91.354838709677395</c:v>
                </c:pt>
                <c:pt idx="19">
                  <c:v>82.1666666666667</c:v>
                </c:pt>
                <c:pt idx="20">
                  <c:v>51.645161290322598</c:v>
                </c:pt>
                <c:pt idx="21">
                  <c:v>46.866666666666703</c:v>
                </c:pt>
                <c:pt idx="22">
                  <c:v>36.193548387096797</c:v>
                </c:pt>
                <c:pt idx="23">
                  <c:v>33.193548387096797</c:v>
                </c:pt>
                <c:pt idx="24">
                  <c:v>56.2</c:v>
                </c:pt>
                <c:pt idx="25">
                  <c:v>106.129032258065</c:v>
                </c:pt>
                <c:pt idx="26">
                  <c:v>91.1</c:v>
                </c:pt>
                <c:pt idx="27">
                  <c:v>78.483870967741893</c:v>
                </c:pt>
                <c:pt idx="28">
                  <c:v>103.51612903225799</c:v>
                </c:pt>
                <c:pt idx="29">
                  <c:v>88.5</c:v>
                </c:pt>
                <c:pt idx="30">
                  <c:v>83.483870967741893</c:v>
                </c:pt>
                <c:pt idx="31">
                  <c:v>76.400000000000006</c:v>
                </c:pt>
                <c:pt idx="32">
                  <c:v>68.903225806451601</c:v>
                </c:pt>
                <c:pt idx="33">
                  <c:v>34.6666666666667</c:v>
                </c:pt>
                <c:pt idx="34">
                  <c:v>34.03448275862069</c:v>
                </c:pt>
                <c:pt idx="35">
                  <c:v>41.0322580645161</c:v>
                </c:pt>
                <c:pt idx="36">
                  <c:v>94.2</c:v>
                </c:pt>
                <c:pt idx="37">
                  <c:v>109.45161290322601</c:v>
                </c:pt>
                <c:pt idx="38">
                  <c:v>94.966666666666697</c:v>
                </c:pt>
                <c:pt idx="39">
                  <c:v>72.064516129032299</c:v>
                </c:pt>
                <c:pt idx="40">
                  <c:v>81.258064516128997</c:v>
                </c:pt>
                <c:pt idx="41">
                  <c:v>82.034482758620697</c:v>
                </c:pt>
                <c:pt idx="42">
                  <c:v>82.580645161290306</c:v>
                </c:pt>
                <c:pt idx="43">
                  <c:v>86.9</c:v>
                </c:pt>
                <c:pt idx="44">
                  <c:v>43.096774193548399</c:v>
                </c:pt>
                <c:pt idx="45">
                  <c:v>27.7931034482759</c:v>
                </c:pt>
                <c:pt idx="46">
                  <c:v>29.5161290322581</c:v>
                </c:pt>
                <c:pt idx="47">
                  <c:v>37.612903225806399</c:v>
                </c:pt>
                <c:pt idx="48">
                  <c:v>86.3333333333333</c:v>
                </c:pt>
                <c:pt idx="49">
                  <c:v>89.233333333333306</c:v>
                </c:pt>
                <c:pt idx="50">
                  <c:v>73.931034482758605</c:v>
                </c:pt>
                <c:pt idx="51">
                  <c:v>66.064516129032299</c:v>
                </c:pt>
                <c:pt idx="52">
                  <c:v>95.870967741935502</c:v>
                </c:pt>
                <c:pt idx="53">
                  <c:v>100.5</c:v>
                </c:pt>
                <c:pt idx="54">
                  <c:v>90.225806451612897</c:v>
                </c:pt>
                <c:pt idx="55">
                  <c:v>86.566666666666706</c:v>
                </c:pt>
                <c:pt idx="56">
                  <c:v>43.0322580645161</c:v>
                </c:pt>
                <c:pt idx="57">
                  <c:v>33.299999999999997</c:v>
                </c:pt>
                <c:pt idx="58">
                  <c:v>32.642857142857103</c:v>
                </c:pt>
                <c:pt idx="59">
                  <c:v>32.806451612903203</c:v>
                </c:pt>
                <c:pt idx="60">
                  <c:v>50.2068965517241</c:v>
                </c:pt>
                <c:pt idx="61">
                  <c:v>62.290322580645203</c:v>
                </c:pt>
                <c:pt idx="62">
                  <c:v>68.2</c:v>
                </c:pt>
              </c:numCache>
            </c:numRef>
          </c:val>
          <c:smooth val="0"/>
          <c:extLst>
            <c:ext xmlns:c16="http://schemas.microsoft.com/office/drawing/2014/chart" uri="{C3380CC4-5D6E-409C-BE32-E72D297353CC}">
              <c16:uniqueId val="{00000003-67FF-4013-A754-31B14718976F}"/>
            </c:ext>
          </c:extLst>
        </c:ser>
        <c:ser>
          <c:idx val="4"/>
          <c:order val="4"/>
          <c:tx>
            <c:strRef>
              <c:f>[AQI預測值.xlsx]五個測站逐月AQI!$F$1</c:f>
              <c:strCache>
                <c:ptCount val="1"/>
                <c:pt idx="0">
                  <c:v>Kaohsiung</c:v>
                </c:pt>
              </c:strCache>
            </c:strRef>
          </c:tx>
          <c:spPr>
            <a:ln w="28575" cap="rnd">
              <a:solidFill>
                <a:srgbClr val="FF0000"/>
              </a:solidFill>
              <a:round/>
            </a:ln>
            <a:effectLst/>
          </c:spPr>
          <c:marker>
            <c:symbol val="none"/>
          </c:marker>
          <c:cat>
            <c:numRef>
              <c:f>[AQI預測值.xlsx]五個測站逐月AQI!$A$2:$A$64</c:f>
              <c:numCache>
                <c:formatCode>m/d/yyyy</c:formatCode>
                <c:ptCount val="63"/>
                <c:pt idx="0">
                  <c:v>42614</c:v>
                </c:pt>
                <c:pt idx="1">
                  <c:v>42644</c:v>
                </c:pt>
                <c:pt idx="2">
                  <c:v>42675</c:v>
                </c:pt>
                <c:pt idx="3">
                  <c:v>42705</c:v>
                </c:pt>
                <c:pt idx="4">
                  <c:v>42736</c:v>
                </c:pt>
                <c:pt idx="5">
                  <c:v>42767</c:v>
                </c:pt>
                <c:pt idx="6">
                  <c:v>42795</c:v>
                </c:pt>
                <c:pt idx="7">
                  <c:v>42826</c:v>
                </c:pt>
                <c:pt idx="8">
                  <c:v>42856</c:v>
                </c:pt>
                <c:pt idx="9">
                  <c:v>42887</c:v>
                </c:pt>
                <c:pt idx="10">
                  <c:v>42917</c:v>
                </c:pt>
                <c:pt idx="11">
                  <c:v>42948</c:v>
                </c:pt>
                <c:pt idx="12">
                  <c:v>42979</c:v>
                </c:pt>
                <c:pt idx="13">
                  <c:v>43009</c:v>
                </c:pt>
                <c:pt idx="14">
                  <c:v>43040</c:v>
                </c:pt>
                <c:pt idx="15">
                  <c:v>43070</c:v>
                </c:pt>
                <c:pt idx="16">
                  <c:v>43101</c:v>
                </c:pt>
                <c:pt idx="17">
                  <c:v>43132</c:v>
                </c:pt>
                <c:pt idx="18">
                  <c:v>43160</c:v>
                </c:pt>
                <c:pt idx="19">
                  <c:v>43191</c:v>
                </c:pt>
                <c:pt idx="20">
                  <c:v>43221</c:v>
                </c:pt>
                <c:pt idx="21">
                  <c:v>43252</c:v>
                </c:pt>
                <c:pt idx="22">
                  <c:v>43282</c:v>
                </c:pt>
                <c:pt idx="23">
                  <c:v>43313</c:v>
                </c:pt>
                <c:pt idx="24">
                  <c:v>43344</c:v>
                </c:pt>
                <c:pt idx="25">
                  <c:v>43374</c:v>
                </c:pt>
                <c:pt idx="26">
                  <c:v>43405</c:v>
                </c:pt>
                <c:pt idx="27">
                  <c:v>43435</c:v>
                </c:pt>
                <c:pt idx="28">
                  <c:v>43466</c:v>
                </c:pt>
                <c:pt idx="29">
                  <c:v>43497</c:v>
                </c:pt>
                <c:pt idx="30">
                  <c:v>43525</c:v>
                </c:pt>
                <c:pt idx="31">
                  <c:v>43556</c:v>
                </c:pt>
                <c:pt idx="32">
                  <c:v>43586</c:v>
                </c:pt>
                <c:pt idx="33">
                  <c:v>43617</c:v>
                </c:pt>
                <c:pt idx="34">
                  <c:v>43647</c:v>
                </c:pt>
                <c:pt idx="35">
                  <c:v>43678</c:v>
                </c:pt>
                <c:pt idx="36">
                  <c:v>43709</c:v>
                </c:pt>
                <c:pt idx="37">
                  <c:v>43739</c:v>
                </c:pt>
                <c:pt idx="38">
                  <c:v>43770</c:v>
                </c:pt>
                <c:pt idx="39">
                  <c:v>43800</c:v>
                </c:pt>
                <c:pt idx="40">
                  <c:v>43831</c:v>
                </c:pt>
                <c:pt idx="41">
                  <c:v>43862</c:v>
                </c:pt>
                <c:pt idx="42">
                  <c:v>43891</c:v>
                </c:pt>
                <c:pt idx="43">
                  <c:v>43922</c:v>
                </c:pt>
                <c:pt idx="44">
                  <c:v>43952</c:v>
                </c:pt>
                <c:pt idx="45">
                  <c:v>43983</c:v>
                </c:pt>
                <c:pt idx="46">
                  <c:v>44013</c:v>
                </c:pt>
                <c:pt idx="47">
                  <c:v>44044</c:v>
                </c:pt>
                <c:pt idx="48">
                  <c:v>44075</c:v>
                </c:pt>
                <c:pt idx="49">
                  <c:v>44105</c:v>
                </c:pt>
                <c:pt idx="50">
                  <c:v>44136</c:v>
                </c:pt>
                <c:pt idx="51">
                  <c:v>44166</c:v>
                </c:pt>
                <c:pt idx="52">
                  <c:v>44197</c:v>
                </c:pt>
                <c:pt idx="53">
                  <c:v>44228</c:v>
                </c:pt>
                <c:pt idx="54">
                  <c:v>44256</c:v>
                </c:pt>
                <c:pt idx="55">
                  <c:v>44287</c:v>
                </c:pt>
                <c:pt idx="56">
                  <c:v>44317</c:v>
                </c:pt>
                <c:pt idx="57">
                  <c:v>44348</c:v>
                </c:pt>
                <c:pt idx="58">
                  <c:v>44378</c:v>
                </c:pt>
                <c:pt idx="59">
                  <c:v>44409</c:v>
                </c:pt>
                <c:pt idx="60">
                  <c:v>44440</c:v>
                </c:pt>
                <c:pt idx="61">
                  <c:v>44470</c:v>
                </c:pt>
                <c:pt idx="62">
                  <c:v>44501</c:v>
                </c:pt>
              </c:numCache>
            </c:numRef>
          </c:cat>
          <c:val>
            <c:numRef>
              <c:f>[AQI預測值.xlsx]五個測站逐月AQI!$F$2:$F$64</c:f>
              <c:numCache>
                <c:formatCode>General</c:formatCode>
                <c:ptCount val="63"/>
                <c:pt idx="0">
                  <c:v>48.733333333333299</c:v>
                </c:pt>
                <c:pt idx="1">
                  <c:v>70.677419354838705</c:v>
                </c:pt>
                <c:pt idx="2">
                  <c:v>99.266666666666694</c:v>
                </c:pt>
                <c:pt idx="3">
                  <c:v>111.354838709677</c:v>
                </c:pt>
                <c:pt idx="4">
                  <c:v>121.354838709677</c:v>
                </c:pt>
                <c:pt idx="5">
                  <c:v>126.071428571429</c:v>
                </c:pt>
                <c:pt idx="6">
                  <c:v>121.41935483871001</c:v>
                </c:pt>
                <c:pt idx="7">
                  <c:v>94.1</c:v>
                </c:pt>
                <c:pt idx="8">
                  <c:v>83.774193548387103</c:v>
                </c:pt>
                <c:pt idx="9">
                  <c:v>36.200000000000003</c:v>
                </c:pt>
                <c:pt idx="10">
                  <c:v>46.677419354838698</c:v>
                </c:pt>
                <c:pt idx="11">
                  <c:v>45.064516129032299</c:v>
                </c:pt>
                <c:pt idx="12">
                  <c:v>69.366666666666703</c:v>
                </c:pt>
                <c:pt idx="13">
                  <c:v>94.645161290322605</c:v>
                </c:pt>
                <c:pt idx="14">
                  <c:v>115.966666666667</c:v>
                </c:pt>
                <c:pt idx="15">
                  <c:v>118.322580645161</c:v>
                </c:pt>
                <c:pt idx="16">
                  <c:v>112.290322580645</c:v>
                </c:pt>
                <c:pt idx="17">
                  <c:v>112.71428571428601</c:v>
                </c:pt>
                <c:pt idx="18">
                  <c:v>104.903225806452</c:v>
                </c:pt>
                <c:pt idx="19">
                  <c:v>90.733333333333306</c:v>
                </c:pt>
                <c:pt idx="20">
                  <c:v>55.5161290322581</c:v>
                </c:pt>
                <c:pt idx="21">
                  <c:v>54.933333333333302</c:v>
                </c:pt>
                <c:pt idx="22">
                  <c:v>45.612903225806399</c:v>
                </c:pt>
                <c:pt idx="23">
                  <c:v>39.548387096774199</c:v>
                </c:pt>
                <c:pt idx="24">
                  <c:v>74.466666666666697</c:v>
                </c:pt>
                <c:pt idx="25">
                  <c:v>125.064516129032</c:v>
                </c:pt>
                <c:pt idx="26">
                  <c:v>114.033333333333</c:v>
                </c:pt>
                <c:pt idx="27">
                  <c:v>103.61290322580599</c:v>
                </c:pt>
                <c:pt idx="28">
                  <c:v>125.225806451613</c:v>
                </c:pt>
                <c:pt idx="29">
                  <c:v>100.46428571428601</c:v>
                </c:pt>
                <c:pt idx="30">
                  <c:v>90.709677419354804</c:v>
                </c:pt>
                <c:pt idx="31">
                  <c:v>81</c:v>
                </c:pt>
                <c:pt idx="32">
                  <c:v>73.0322580645161</c:v>
                </c:pt>
                <c:pt idx="33">
                  <c:v>34.299999999999997</c:v>
                </c:pt>
                <c:pt idx="34">
                  <c:v>37.645161290322598</c:v>
                </c:pt>
                <c:pt idx="35">
                  <c:v>41.838709677419402</c:v>
                </c:pt>
                <c:pt idx="36">
                  <c:v>85.366666666666703</c:v>
                </c:pt>
                <c:pt idx="37">
                  <c:v>111.903225806452</c:v>
                </c:pt>
                <c:pt idx="38">
                  <c:v>96.066666666666706</c:v>
                </c:pt>
                <c:pt idx="39">
                  <c:v>75.322580645161295</c:v>
                </c:pt>
                <c:pt idx="40">
                  <c:v>84.548387096774206</c:v>
                </c:pt>
                <c:pt idx="41">
                  <c:v>77.2068965517241</c:v>
                </c:pt>
                <c:pt idx="42">
                  <c:v>81.741935483871003</c:v>
                </c:pt>
                <c:pt idx="43">
                  <c:v>97.066666666666706</c:v>
                </c:pt>
                <c:pt idx="44">
                  <c:v>43.580645161290299</c:v>
                </c:pt>
                <c:pt idx="45">
                  <c:v>25.137931034482801</c:v>
                </c:pt>
                <c:pt idx="46">
                  <c:v>31.193548387096801</c:v>
                </c:pt>
                <c:pt idx="47">
                  <c:v>43.290322580645203</c:v>
                </c:pt>
                <c:pt idx="48">
                  <c:v>96.1666666666667</c:v>
                </c:pt>
                <c:pt idx="49">
                  <c:v>101.466666666667</c:v>
                </c:pt>
                <c:pt idx="50">
                  <c:v>86.551724137931004</c:v>
                </c:pt>
                <c:pt idx="51">
                  <c:v>81.612903225806406</c:v>
                </c:pt>
                <c:pt idx="52">
                  <c:v>99.161290322580598</c:v>
                </c:pt>
                <c:pt idx="53">
                  <c:v>99.821428571428598</c:v>
                </c:pt>
                <c:pt idx="54">
                  <c:v>101.290322580645</c:v>
                </c:pt>
                <c:pt idx="55">
                  <c:v>86.9</c:v>
                </c:pt>
                <c:pt idx="56">
                  <c:v>44.419354838709701</c:v>
                </c:pt>
                <c:pt idx="57">
                  <c:v>32.6</c:v>
                </c:pt>
                <c:pt idx="58">
                  <c:v>35.357142857142897</c:v>
                </c:pt>
                <c:pt idx="59">
                  <c:v>38.322580645161302</c:v>
                </c:pt>
                <c:pt idx="60">
                  <c:v>51.586206896551701</c:v>
                </c:pt>
                <c:pt idx="61">
                  <c:v>73.483870967741893</c:v>
                </c:pt>
                <c:pt idx="62">
                  <c:v>57.684210526315802</c:v>
                </c:pt>
              </c:numCache>
            </c:numRef>
          </c:val>
          <c:smooth val="0"/>
          <c:extLst>
            <c:ext xmlns:c16="http://schemas.microsoft.com/office/drawing/2014/chart" uri="{C3380CC4-5D6E-409C-BE32-E72D297353CC}">
              <c16:uniqueId val="{00000004-67FF-4013-A754-31B14718976F}"/>
            </c:ext>
          </c:extLst>
        </c:ser>
        <c:ser>
          <c:idx val="5"/>
          <c:order val="5"/>
          <c:tx>
            <c:strRef>
              <c:f>[AQI預測值.xlsx]五個測站逐月AQI!$G$1</c:f>
              <c:strCache>
                <c:ptCount val="1"/>
                <c:pt idx="0">
                  <c:v>Taiwan</c:v>
                </c:pt>
              </c:strCache>
            </c:strRef>
          </c:tx>
          <c:spPr>
            <a:ln w="28575" cap="rnd">
              <a:solidFill>
                <a:schemeClr val="bg1">
                  <a:lumMod val="50000"/>
                </a:schemeClr>
              </a:solidFill>
              <a:round/>
            </a:ln>
            <a:effectLst/>
          </c:spPr>
          <c:marker>
            <c:symbol val="none"/>
          </c:marker>
          <c:cat>
            <c:numRef>
              <c:f>[AQI預測值.xlsx]五個測站逐月AQI!$A$2:$A$64</c:f>
              <c:numCache>
                <c:formatCode>m/d/yyyy</c:formatCode>
                <c:ptCount val="63"/>
                <c:pt idx="0">
                  <c:v>42614</c:v>
                </c:pt>
                <c:pt idx="1">
                  <c:v>42644</c:v>
                </c:pt>
                <c:pt idx="2">
                  <c:v>42675</c:v>
                </c:pt>
                <c:pt idx="3">
                  <c:v>42705</c:v>
                </c:pt>
                <c:pt idx="4">
                  <c:v>42736</c:v>
                </c:pt>
                <c:pt idx="5">
                  <c:v>42767</c:v>
                </c:pt>
                <c:pt idx="6">
                  <c:v>42795</c:v>
                </c:pt>
                <c:pt idx="7">
                  <c:v>42826</c:v>
                </c:pt>
                <c:pt idx="8">
                  <c:v>42856</c:v>
                </c:pt>
                <c:pt idx="9">
                  <c:v>42887</c:v>
                </c:pt>
                <c:pt idx="10">
                  <c:v>42917</c:v>
                </c:pt>
                <c:pt idx="11">
                  <c:v>42948</c:v>
                </c:pt>
                <c:pt idx="12">
                  <c:v>42979</c:v>
                </c:pt>
                <c:pt idx="13">
                  <c:v>43009</c:v>
                </c:pt>
                <c:pt idx="14">
                  <c:v>43040</c:v>
                </c:pt>
                <c:pt idx="15">
                  <c:v>43070</c:v>
                </c:pt>
                <c:pt idx="16">
                  <c:v>43101</c:v>
                </c:pt>
                <c:pt idx="17">
                  <c:v>43132</c:v>
                </c:pt>
                <c:pt idx="18">
                  <c:v>43160</c:v>
                </c:pt>
                <c:pt idx="19">
                  <c:v>43191</c:v>
                </c:pt>
                <c:pt idx="20">
                  <c:v>43221</c:v>
                </c:pt>
                <c:pt idx="21">
                  <c:v>43252</c:v>
                </c:pt>
                <c:pt idx="22">
                  <c:v>43282</c:v>
                </c:pt>
                <c:pt idx="23">
                  <c:v>43313</c:v>
                </c:pt>
                <c:pt idx="24">
                  <c:v>43344</c:v>
                </c:pt>
                <c:pt idx="25">
                  <c:v>43374</c:v>
                </c:pt>
                <c:pt idx="26">
                  <c:v>43405</c:v>
                </c:pt>
                <c:pt idx="27">
                  <c:v>43435</c:v>
                </c:pt>
                <c:pt idx="28">
                  <c:v>43466</c:v>
                </c:pt>
                <c:pt idx="29">
                  <c:v>43497</c:v>
                </c:pt>
                <c:pt idx="30">
                  <c:v>43525</c:v>
                </c:pt>
                <c:pt idx="31">
                  <c:v>43556</c:v>
                </c:pt>
                <c:pt idx="32">
                  <c:v>43586</c:v>
                </c:pt>
                <c:pt idx="33">
                  <c:v>43617</c:v>
                </c:pt>
                <c:pt idx="34">
                  <c:v>43647</c:v>
                </c:pt>
                <c:pt idx="35">
                  <c:v>43678</c:v>
                </c:pt>
                <c:pt idx="36">
                  <c:v>43709</c:v>
                </c:pt>
                <c:pt idx="37">
                  <c:v>43739</c:v>
                </c:pt>
                <c:pt idx="38">
                  <c:v>43770</c:v>
                </c:pt>
                <c:pt idx="39">
                  <c:v>43800</c:v>
                </c:pt>
                <c:pt idx="40">
                  <c:v>43831</c:v>
                </c:pt>
                <c:pt idx="41">
                  <c:v>43862</c:v>
                </c:pt>
                <c:pt idx="42">
                  <c:v>43891</c:v>
                </c:pt>
                <c:pt idx="43">
                  <c:v>43922</c:v>
                </c:pt>
                <c:pt idx="44">
                  <c:v>43952</c:v>
                </c:pt>
                <c:pt idx="45">
                  <c:v>43983</c:v>
                </c:pt>
                <c:pt idx="46">
                  <c:v>44013</c:v>
                </c:pt>
                <c:pt idx="47">
                  <c:v>44044</c:v>
                </c:pt>
                <c:pt idx="48">
                  <c:v>44075</c:v>
                </c:pt>
                <c:pt idx="49">
                  <c:v>44105</c:v>
                </c:pt>
                <c:pt idx="50">
                  <c:v>44136</c:v>
                </c:pt>
                <c:pt idx="51">
                  <c:v>44166</c:v>
                </c:pt>
                <c:pt idx="52">
                  <c:v>44197</c:v>
                </c:pt>
                <c:pt idx="53">
                  <c:v>44228</c:v>
                </c:pt>
                <c:pt idx="54">
                  <c:v>44256</c:v>
                </c:pt>
                <c:pt idx="55">
                  <c:v>44287</c:v>
                </c:pt>
                <c:pt idx="56">
                  <c:v>44317</c:v>
                </c:pt>
                <c:pt idx="57">
                  <c:v>44348</c:v>
                </c:pt>
                <c:pt idx="58">
                  <c:v>44378</c:v>
                </c:pt>
                <c:pt idx="59">
                  <c:v>44409</c:v>
                </c:pt>
                <c:pt idx="60">
                  <c:v>44440</c:v>
                </c:pt>
                <c:pt idx="61">
                  <c:v>44470</c:v>
                </c:pt>
                <c:pt idx="62">
                  <c:v>44501</c:v>
                </c:pt>
              </c:numCache>
            </c:numRef>
          </c:cat>
          <c:val>
            <c:numRef>
              <c:f>[AQI預測值.xlsx]五個測站逐月AQI!$G$2:$G$64</c:f>
              <c:numCache>
                <c:formatCode>General</c:formatCode>
                <c:ptCount val="63"/>
                <c:pt idx="0">
                  <c:v>46.839999999999982</c:v>
                </c:pt>
                <c:pt idx="1">
                  <c:v>65.445161290322588</c:v>
                </c:pt>
                <c:pt idx="2">
                  <c:v>75.066666666666691</c:v>
                </c:pt>
                <c:pt idx="3">
                  <c:v>81.948387096774056</c:v>
                </c:pt>
                <c:pt idx="4">
                  <c:v>83.225806451612783</c:v>
                </c:pt>
                <c:pt idx="5">
                  <c:v>88.685714285714425</c:v>
                </c:pt>
                <c:pt idx="6">
                  <c:v>92.81290322580648</c:v>
                </c:pt>
                <c:pt idx="7">
                  <c:v>83.493333333333339</c:v>
                </c:pt>
                <c:pt idx="8">
                  <c:v>69.174193548387095</c:v>
                </c:pt>
                <c:pt idx="9">
                  <c:v>37.86</c:v>
                </c:pt>
                <c:pt idx="10">
                  <c:v>44.845161290322579</c:v>
                </c:pt>
                <c:pt idx="11">
                  <c:v>43.541935483870986</c:v>
                </c:pt>
                <c:pt idx="12">
                  <c:v>69.526666666666685</c:v>
                </c:pt>
                <c:pt idx="13">
                  <c:v>73.587096774193554</c:v>
                </c:pt>
                <c:pt idx="14">
                  <c:v>72.780000000000072</c:v>
                </c:pt>
                <c:pt idx="15">
                  <c:v>78.548387096774121</c:v>
                </c:pt>
                <c:pt idx="16">
                  <c:v>71.580645161290306</c:v>
                </c:pt>
                <c:pt idx="17">
                  <c:v>89.357142857142861</c:v>
                </c:pt>
                <c:pt idx="18">
                  <c:v>88.225806451612968</c:v>
                </c:pt>
                <c:pt idx="19">
                  <c:v>85.160000000000025</c:v>
                </c:pt>
                <c:pt idx="20">
                  <c:v>57.21935483870967</c:v>
                </c:pt>
                <c:pt idx="21">
                  <c:v>54.58666666666668</c:v>
                </c:pt>
                <c:pt idx="22">
                  <c:v>45.625806451612881</c:v>
                </c:pt>
                <c:pt idx="23">
                  <c:v>43.780645161290323</c:v>
                </c:pt>
                <c:pt idx="24">
                  <c:v>63.100000000000023</c:v>
                </c:pt>
                <c:pt idx="25">
                  <c:v>87.167741935483917</c:v>
                </c:pt>
                <c:pt idx="26">
                  <c:v>77.75999999999992</c:v>
                </c:pt>
                <c:pt idx="27">
                  <c:v>68.987096774193432</c:v>
                </c:pt>
                <c:pt idx="28">
                  <c:v>83.206451612903237</c:v>
                </c:pt>
                <c:pt idx="29">
                  <c:v>75.550000000000082</c:v>
                </c:pt>
                <c:pt idx="30">
                  <c:v>77.580645161290306</c:v>
                </c:pt>
                <c:pt idx="31">
                  <c:v>71.7</c:v>
                </c:pt>
                <c:pt idx="32">
                  <c:v>65.167741935483846</c:v>
                </c:pt>
                <c:pt idx="33">
                  <c:v>40.753333333333345</c:v>
                </c:pt>
                <c:pt idx="34">
                  <c:v>38.800444938820917</c:v>
                </c:pt>
                <c:pt idx="35">
                  <c:v>43.834064516129025</c:v>
                </c:pt>
                <c:pt idx="36">
                  <c:v>69.546666666666667</c:v>
                </c:pt>
                <c:pt idx="37">
                  <c:v>89.174193548387223</c:v>
                </c:pt>
                <c:pt idx="38">
                  <c:v>73.22</c:v>
                </c:pt>
                <c:pt idx="39">
                  <c:v>60.735483870967755</c:v>
                </c:pt>
                <c:pt idx="40">
                  <c:v>71.490322580645156</c:v>
                </c:pt>
                <c:pt idx="41">
                  <c:v>70.110344827586204</c:v>
                </c:pt>
                <c:pt idx="42">
                  <c:v>72.258064516129025</c:v>
                </c:pt>
                <c:pt idx="43">
                  <c:v>79.426666666666691</c:v>
                </c:pt>
                <c:pt idx="44">
                  <c:v>48.606451612903221</c:v>
                </c:pt>
                <c:pt idx="45">
                  <c:v>31.262068965517237</c:v>
                </c:pt>
                <c:pt idx="46">
                  <c:v>35.180645161290343</c:v>
                </c:pt>
                <c:pt idx="47">
                  <c:v>41.541935483870986</c:v>
                </c:pt>
                <c:pt idx="48">
                  <c:v>77.099999999999994</c:v>
                </c:pt>
                <c:pt idx="49">
                  <c:v>71.540860215053812</c:v>
                </c:pt>
                <c:pt idx="50">
                  <c:v>63.440613026819904</c:v>
                </c:pt>
                <c:pt idx="51">
                  <c:v>57.212903225806464</c:v>
                </c:pt>
                <c:pt idx="52">
                  <c:v>76.148609566184646</c:v>
                </c:pt>
                <c:pt idx="53">
                  <c:v>86.485185185185188</c:v>
                </c:pt>
                <c:pt idx="54">
                  <c:v>83.748387096774167</c:v>
                </c:pt>
                <c:pt idx="55">
                  <c:v>73.780000000000015</c:v>
                </c:pt>
                <c:pt idx="56">
                  <c:v>47.438709677419361</c:v>
                </c:pt>
                <c:pt idx="57">
                  <c:v>34.753333333333337</c:v>
                </c:pt>
                <c:pt idx="58">
                  <c:v>39</c:v>
                </c:pt>
                <c:pt idx="59">
                  <c:v>41.4258064516129</c:v>
                </c:pt>
                <c:pt idx="60">
                  <c:v>52.910344827586201</c:v>
                </c:pt>
                <c:pt idx="61">
                  <c:v>62.393548387096779</c:v>
                </c:pt>
                <c:pt idx="62">
                  <c:v>57.943508771929814</c:v>
                </c:pt>
              </c:numCache>
            </c:numRef>
          </c:val>
          <c:smooth val="0"/>
          <c:extLst>
            <c:ext xmlns:c16="http://schemas.microsoft.com/office/drawing/2014/chart" uri="{C3380CC4-5D6E-409C-BE32-E72D297353CC}">
              <c16:uniqueId val="{00000005-67FF-4013-A754-31B14718976F}"/>
            </c:ext>
          </c:extLst>
        </c:ser>
        <c:dLbls>
          <c:showLegendKey val="0"/>
          <c:showVal val="0"/>
          <c:showCatName val="0"/>
          <c:showSerName val="0"/>
          <c:showPercent val="0"/>
          <c:showBubbleSize val="0"/>
        </c:dLbls>
        <c:smooth val="0"/>
        <c:axId val="120072143"/>
        <c:axId val="1803286719"/>
      </c:lineChart>
      <c:dateAx>
        <c:axId val="120072143"/>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TW"/>
          </a:p>
        </c:txPr>
        <c:crossAx val="1803286719"/>
        <c:crosses val="autoZero"/>
        <c:auto val="1"/>
        <c:lblOffset val="100"/>
        <c:baseTimeUnit val="months"/>
      </c:dateAx>
      <c:valAx>
        <c:axId val="1803286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TW"/>
          </a:p>
        </c:txPr>
        <c:crossAx val="120072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875DDED-F345-4043-8AE0-6E11DC5F54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D9D64FF0-E6FD-4515-B934-AB3BCFC3FE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237D1B-F713-4058-AA1F-381393D1864C}" type="datetimeFigureOut">
              <a:rPr lang="zh-TW" altLang="en-US" smtClean="0"/>
              <a:t>2022/6/28</a:t>
            </a:fld>
            <a:endParaRPr lang="zh-TW" altLang="en-US"/>
          </a:p>
        </p:txBody>
      </p:sp>
      <p:sp>
        <p:nvSpPr>
          <p:cNvPr id="4" name="頁尾版面配置區 3">
            <a:extLst>
              <a:ext uri="{FF2B5EF4-FFF2-40B4-BE49-F238E27FC236}">
                <a16:creationId xmlns:a16="http://schemas.microsoft.com/office/drawing/2014/main" id="{B532B66A-8D7D-46FB-9DF2-00CB32FA92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6F75D5A6-2B77-4F1C-A0B3-0B2840301E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953BF-E88E-4390-9166-8B8C329B911E}" type="slidenum">
              <a:rPr lang="zh-TW" altLang="en-US" smtClean="0"/>
              <a:t>‹#›</a:t>
            </a:fld>
            <a:endParaRPr lang="zh-TW" altLang="en-US"/>
          </a:p>
        </p:txBody>
      </p:sp>
    </p:spTree>
    <p:extLst>
      <p:ext uri="{BB962C8B-B14F-4D97-AF65-F5344CB8AC3E}">
        <p14:creationId xmlns:p14="http://schemas.microsoft.com/office/powerpoint/2010/main" val="1130093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2022/6/28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a:t>各位口試委員好，我是本次報告的研究生張家榕，我的論文名稱</a:t>
            </a:r>
            <a:r>
              <a:rPr lang="zh-TW" altLang="en-US" baseline="0" dirty="0"/>
              <a:t>為</a:t>
            </a:r>
            <a:r>
              <a:rPr lang="zh-TW" altLang="en-US" sz="1200" dirty="0">
                <a:solidFill>
                  <a:schemeClr val="tx1"/>
                </a:solidFill>
              </a:rPr>
              <a:t>結合社會經濟指標和環境因素預測空氣品質指標</a:t>
            </a:r>
            <a:endParaRPr lang="zh-CN" altLang="en-US" sz="1200" dirty="0">
              <a:solidFill>
                <a:schemeClr val="tx1"/>
              </a:solidFill>
            </a:endParaRPr>
          </a:p>
          <a:p>
            <a:endParaRPr lang="zh-TW" altLang="en-US"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456849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以上為本論文所使用到的模型全名，其中</a:t>
            </a:r>
            <a:r>
              <a:rPr lang="en-US" altLang="zh-TW" dirty="0"/>
              <a:t>MARS, RF , XGB </a:t>
            </a:r>
            <a:r>
              <a:rPr lang="zh-TW" altLang="en-US" dirty="0"/>
              <a:t>這三個模型除了預測</a:t>
            </a:r>
            <a:r>
              <a:rPr lang="en-US" altLang="zh-TW" dirty="0"/>
              <a:t>AQI</a:t>
            </a:r>
            <a:r>
              <a:rPr lang="zh-TW" altLang="en-US" dirty="0"/>
              <a:t>以外，也將做為特徵選取的方法。</a:t>
            </a:r>
            <a:endParaRPr lang="en-US" altLang="zh-TW"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2238644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研究結果</a:t>
            </a:r>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592226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主成分分析在機器學習與統計領域中</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被廣泛用來分析資料和降低數據維度的線性降維方法，是特徵萃取的一種方法，其目的是</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使投影後資料的變異數最大</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，盡可能保持原始特徵的特性</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找出主要成分當作新的特徵資料，</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以主成分的變異量</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特徵值</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得知其重要性。</a:t>
            </a:r>
            <a:b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br>
            <a:endParaRPr lang="zh-TW" altLang="en-US"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468139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MARS</a:t>
            </a:r>
            <a:r>
              <a:rPr lang="zh-TW" altLang="en-US" dirty="0"/>
              <a:t>是一種能夠</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組合多個基底函數，成為具有彈性的迴歸模型</a:t>
            </a:r>
            <a:r>
              <a:rPr lang="zh-TW" altLang="en-US" dirty="0"/>
              <a:t>，相較於傳統線性迴歸，較能考慮數據中的非線性關係</a:t>
            </a:r>
            <a:endParaRPr lang="en-US" altLang="zh-TW" dirty="0"/>
          </a:p>
          <a:p>
            <a:r>
              <a:rPr lang="zh-TW" altLang="en-US" dirty="0"/>
              <a:t>此模型分為兩個過程，前推式過程</a:t>
            </a:r>
            <a:r>
              <a:rPr lang="en-US" altLang="zh-TW" dirty="0"/>
              <a:t>:</a:t>
            </a:r>
            <a:r>
              <a:rPr lang="zh-TW" altLang="en-US" dirty="0"/>
              <a:t> 組合多個基底函數成最大複雜度的模型。後推式過程</a:t>
            </a:r>
            <a:r>
              <a:rPr lang="en-US" altLang="zh-TW" dirty="0"/>
              <a:t>:</a:t>
            </a:r>
            <a:r>
              <a:rPr lang="zh-TW" altLang="en-US" dirty="0"/>
              <a:t> 使用</a:t>
            </a:r>
            <a:r>
              <a:rPr lang="en-US" altLang="zh-TW" dirty="0"/>
              <a:t>GCV</a:t>
            </a:r>
            <a:r>
              <a:rPr lang="zh-TW" altLang="en-US" dirty="0"/>
              <a:t>廣義交叉驗證作為評估準則，刪減模型中，不重要的基底函數，提高模型的泛化能力，且能依此準則得知為變數重要性。</a:t>
            </a:r>
            <a:endParaRPr lang="en-US" altLang="zh-TW"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343375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隨機森林</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結合決策樹以及</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Bagging</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算法，</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進行完全隨機且可重複抽樣的方法產生出多顆決策樹，模型最終的</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預測</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結果</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為所有</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決策樹</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的平均或是多數決定</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，模型的優點能處理離散型</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和</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連續型</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的預測變數、</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能處理迴歸或是分類的</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預測</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且可以處理高維度資料並篩選重要變數</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a:t>
            </a:r>
            <a:endPar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3136188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S</a:t>
            </a:r>
            <a:r>
              <a:rPr lang="en-US" altLang="zh-TW" sz="1800" dirty="0">
                <a:effectLst/>
                <a:latin typeface="Times New Roman" panose="02020603050405020304" pitchFamily="18" charset="0"/>
                <a:ea typeface="標楷體" panose="03000509000000000000" pitchFamily="65" charset="-120"/>
              </a:rPr>
              <a:t>VR</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是使用支</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持</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向量機</a:t>
            </a:r>
            <a:r>
              <a:rPr lang="en-US" altLang="zh-TW" sz="1800" dirty="0">
                <a:effectLst/>
                <a:latin typeface="Times New Roman" panose="02020603050405020304" pitchFamily="18" charset="0"/>
                <a:ea typeface="標楷體" panose="03000509000000000000" pitchFamily="65" charset="-120"/>
              </a:rPr>
              <a:t>(Support Vector Machine, SVM)</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解決迴歸問題的演算法，在許多</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高維度資料</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的預測上表現出色</a:t>
            </a:r>
            <a:r>
              <a:rPr lang="zh-TW" altLang="en-US" sz="2800" b="0" i="0" dirty="0">
                <a:solidFill>
                  <a:srgbClr val="6F6F70"/>
                </a:solidFill>
                <a:effectLst/>
                <a:latin typeface="Times New Roman" panose="02020603050405020304" pitchFamily="18" charset="0"/>
              </a:rPr>
              <a:t>。</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其目標是</a:t>
            </a:r>
            <a:r>
              <a:rPr lang="zh-TW" altLang="en-US" b="0" i="0" dirty="0">
                <a:solidFill>
                  <a:srgbClr val="333333"/>
                </a:solidFill>
                <a:effectLst/>
                <a:latin typeface="-apple-system"/>
              </a:rPr>
              <a:t>找到一個超平面，讓一個集合的所有資料到該平面的距離最近，給定一個容忍值</a:t>
            </a:r>
            <a:r>
              <a:rPr lang="en-US" altLang="zh-TW" b="0" i="0" dirty="0">
                <a:solidFill>
                  <a:srgbClr val="333333"/>
                </a:solidFill>
                <a:effectLst/>
                <a:latin typeface="-apple-system"/>
              </a:rPr>
              <a:t>ε</a:t>
            </a:r>
            <a:r>
              <a:rPr lang="zh-TW" altLang="en-US" b="0" i="0" dirty="0">
                <a:solidFill>
                  <a:srgbClr val="333333"/>
                </a:solidFill>
                <a:effectLst/>
                <a:latin typeface="-apple-system"/>
              </a:rPr>
              <a:t>防止過度學習，透過核函數</a:t>
            </a:r>
            <a:r>
              <a:rPr lang="en-US" altLang="zh-TW" b="0" i="0" dirty="0">
                <a:solidFill>
                  <a:srgbClr val="333333"/>
                </a:solidFill>
                <a:effectLst/>
                <a:latin typeface="-apple-system"/>
              </a:rPr>
              <a:t>(</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Kernel </a:t>
            </a:r>
            <a:r>
              <a:rPr lang="en-US" altLang="zh-TW" sz="1800" dirty="0" err="1">
                <a:effectLst/>
                <a:latin typeface="Times New Roman" panose="02020603050405020304" pitchFamily="18" charset="0"/>
                <a:ea typeface="標楷體" panose="03000509000000000000" pitchFamily="65" charset="-120"/>
                <a:cs typeface="Arial" panose="020B0604020202020204" pitchFamily="34" charset="0"/>
              </a:rPr>
              <a:t>Function</a:t>
            </a:r>
            <a:r>
              <a:rPr lang="en-US" altLang="zh-TW" b="0" i="0" dirty="0" err="1">
                <a:solidFill>
                  <a:srgbClr val="333333"/>
                </a:solidFill>
                <a:effectLst/>
                <a:latin typeface="-apple-system"/>
              </a:rPr>
              <a:t>l</a:t>
            </a:r>
            <a:r>
              <a:rPr lang="en-US" altLang="zh-TW" b="0" i="0" dirty="0">
                <a:solidFill>
                  <a:srgbClr val="333333"/>
                </a:solidFill>
                <a:effectLst/>
                <a:latin typeface="-apple-system"/>
              </a:rPr>
              <a:t>)</a:t>
            </a:r>
            <a:r>
              <a:rPr lang="zh-TW" altLang="en-US" b="0" i="0" dirty="0">
                <a:solidFill>
                  <a:srgbClr val="292929"/>
                </a:solidFill>
                <a:effectLst/>
                <a:latin typeface="charter"/>
              </a:rPr>
              <a:t>將資料轉換到高維度的空間，</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形成圓柱管盡可能包住所有資料。同時，最大化離邊界最近的資料點之距離，形成二次規劃問題。此模型的優點是適合多維特徵的非線性回歸問題。</a:t>
            </a:r>
            <a:endParaRPr lang="en-US" altLang="zh-TW" sz="1200" b="1"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b="0" i="0" dirty="0">
              <a:solidFill>
                <a:srgbClr val="292929"/>
              </a:solidFill>
              <a:effectLst/>
              <a:latin typeface="charter"/>
            </a:endParaRPr>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451456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DNN</a:t>
            </a:r>
            <a:r>
              <a:rPr lang="zh-TW" altLang="en-US" dirty="0"/>
              <a:t>深度神經網路是由輸入層、多個隱藏層和輸出層組成，在訓練過程中透過前向傳播計算每一層的輸出</a:t>
            </a:r>
            <a:r>
              <a:rPr lang="en-US" altLang="zh-TW" dirty="0"/>
              <a:t>;</a:t>
            </a:r>
            <a:r>
              <a:rPr lang="zh-TW" altLang="en-US" dirty="0"/>
              <a:t>藉由反向傳播不斷地調整每一個神經元的權重，使整個神經網路能夠學習複雜的問題。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傳統的神經元沒有記憶性，沒辦法學習</a:t>
            </a:r>
            <a:r>
              <a:rPr lang="zh-TW" altLang="zh-TW" sz="1200" kern="1200" dirty="0">
                <a:solidFill>
                  <a:schemeClr val="tx1"/>
                </a:solidFill>
                <a:effectLst/>
                <a:latin typeface="+mn-lt"/>
                <a:ea typeface="+mn-ea"/>
                <a:cs typeface="+mn-cs"/>
              </a:rPr>
              <a:t>資料中不同時間點間的關係</a:t>
            </a:r>
            <a:r>
              <a:rPr lang="zh-TW" altLang="en-US" dirty="0"/>
              <a:t>，於是出現了循環神經網路</a:t>
            </a:r>
            <a:r>
              <a:rPr lang="en-US" altLang="zh-TW" dirty="0"/>
              <a:t>(RNN)</a:t>
            </a:r>
          </a:p>
          <a:p>
            <a:r>
              <a:rPr lang="en-US" altLang="zh-TW" dirty="0"/>
              <a:t>LSTM</a:t>
            </a:r>
            <a:r>
              <a:rPr lang="zh-TW" altLang="en-US" dirty="0"/>
              <a:t>和</a:t>
            </a:r>
            <a:r>
              <a:rPr lang="en-US" altLang="zh-TW" dirty="0"/>
              <a:t>GRU</a:t>
            </a:r>
            <a:r>
              <a:rPr lang="zh-TW" altLang="en-US" dirty="0"/>
              <a:t>都是</a:t>
            </a:r>
            <a:r>
              <a:rPr lang="en-US" altLang="zh-TW" dirty="0"/>
              <a:t>RNN</a:t>
            </a:r>
            <a:r>
              <a:rPr lang="zh-TW" altLang="en-US" dirty="0"/>
              <a:t>的一種，都是為了改善</a:t>
            </a:r>
            <a:r>
              <a:rPr lang="en-US" altLang="zh-TW" dirty="0"/>
              <a:t>RNN</a:t>
            </a:r>
            <a:r>
              <a:rPr lang="zh-TW" altLang="en-US" dirty="0"/>
              <a:t>的缺點，其不同在於神經元的架構。</a:t>
            </a:r>
            <a:r>
              <a:rPr lang="en-US" altLang="zh-TW" dirty="0"/>
              <a:t>LSTM</a:t>
            </a:r>
            <a:r>
              <a:rPr lang="zh-TW" altLang="en-US" dirty="0"/>
              <a:t>通過不同閥門</a:t>
            </a:r>
            <a:r>
              <a:rPr lang="en-US" altLang="zh-TW" dirty="0"/>
              <a:t>(gate)</a:t>
            </a:r>
            <a:r>
              <a:rPr lang="zh-TW" altLang="en-US" dirty="0"/>
              <a:t>和不同的激活函數，使神經元可以記住重要的資訊</a:t>
            </a:r>
            <a:r>
              <a:rPr lang="en-US" altLang="zh-TW" dirty="0"/>
              <a:t>;</a:t>
            </a:r>
            <a:r>
              <a:rPr lang="zh-TW" altLang="en-US" dirty="0"/>
              <a:t>忘記不重要的資訊。</a:t>
            </a:r>
            <a:r>
              <a:rPr lang="en-US" altLang="zh-TW" dirty="0"/>
              <a:t>GRU</a:t>
            </a:r>
            <a:r>
              <a:rPr lang="zh-TW" altLang="en-US" dirty="0"/>
              <a:t>以更新閥與重設閥取代</a:t>
            </a:r>
            <a:r>
              <a:rPr lang="en-US" altLang="zh-TW" dirty="0"/>
              <a:t>LSTM</a:t>
            </a:r>
            <a:r>
              <a:rPr lang="zh-TW" altLang="en-US" dirty="0"/>
              <a:t>中的遺忘閥與輸入閥，簡化</a:t>
            </a:r>
            <a:r>
              <a:rPr lang="en-US" altLang="zh-TW" dirty="0"/>
              <a:t>LSTM</a:t>
            </a:r>
            <a:r>
              <a:rPr lang="zh-TW" altLang="en-US" dirty="0"/>
              <a:t>的神經元結構，提高了訓練速度，在訓練較大的資料集較能節省時間。</a:t>
            </a:r>
          </a:p>
          <a:p>
            <a:endParaRPr lang="zh-TW" altLang="en-US"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395061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在逐月資料中，本研究以台北</a:t>
            </a:r>
            <a:r>
              <a:rPr lang="zh-TW" altLang="en-US" sz="1200" b="1" dirty="0">
                <a:latin typeface="微软雅黑" panose="020B0503020204020204" pitchFamily="34" charset="-122"/>
                <a:ea typeface="微软雅黑" panose="020B0503020204020204" pitchFamily="34" charset="-122"/>
              </a:rPr>
              <a:t>大同</a:t>
            </a:r>
            <a:r>
              <a:rPr lang="en-US" altLang="zh-TW" sz="1200" b="1" dirty="0">
                <a:latin typeface="微软雅黑" panose="020B0503020204020204" pitchFamily="34" charset="-122"/>
                <a:ea typeface="微软雅黑" panose="020B0503020204020204" pitchFamily="34" charset="-122"/>
              </a:rPr>
              <a:t>,</a:t>
            </a:r>
            <a:r>
              <a:rPr lang="zh-TW" altLang="en-US" sz="1200" b="1" dirty="0">
                <a:latin typeface="微软雅黑" panose="020B0503020204020204" pitchFamily="34" charset="-122"/>
                <a:ea typeface="微软雅黑" panose="020B0503020204020204" pitchFamily="34" charset="-122"/>
              </a:rPr>
              <a:t>新竹</a:t>
            </a:r>
            <a:r>
              <a:rPr lang="en-US" altLang="zh-TW" sz="1200" b="1" dirty="0">
                <a:latin typeface="微软雅黑" panose="020B0503020204020204" pitchFamily="34" charset="-122"/>
                <a:ea typeface="微软雅黑" panose="020B0503020204020204" pitchFamily="34" charset="-122"/>
              </a:rPr>
              <a:t>,</a:t>
            </a:r>
            <a:r>
              <a:rPr lang="zh-TW" altLang="en-US" sz="1200" b="1" dirty="0">
                <a:latin typeface="微软雅黑" panose="020B0503020204020204" pitchFamily="34" charset="-122"/>
                <a:ea typeface="微软雅黑" panose="020B0503020204020204" pitchFamily="34" charset="-122"/>
              </a:rPr>
              <a:t>台中西屯</a:t>
            </a:r>
            <a:r>
              <a:rPr lang="en-US" altLang="zh-TW" sz="1200" b="1" dirty="0">
                <a:latin typeface="微软雅黑" panose="020B0503020204020204" pitchFamily="34" charset="-122"/>
                <a:ea typeface="微软雅黑" panose="020B0503020204020204" pitchFamily="34" charset="-122"/>
              </a:rPr>
              <a:t>,</a:t>
            </a:r>
            <a:r>
              <a:rPr lang="zh-TW" altLang="en-US" sz="1200" b="1" dirty="0">
                <a:latin typeface="微软雅黑" panose="020B0503020204020204" pitchFamily="34" charset="-122"/>
                <a:ea typeface="微软雅黑" panose="020B0503020204020204" pitchFamily="34" charset="-122"/>
              </a:rPr>
              <a:t>台南善化</a:t>
            </a:r>
            <a:r>
              <a:rPr lang="en-US" altLang="zh-TW" sz="1200" b="1" dirty="0">
                <a:latin typeface="微软雅黑" panose="020B0503020204020204" pitchFamily="34" charset="-122"/>
                <a:ea typeface="微软雅黑" panose="020B0503020204020204" pitchFamily="34" charset="-122"/>
              </a:rPr>
              <a:t>,</a:t>
            </a:r>
            <a:r>
              <a:rPr lang="zh-TW" altLang="en-US" sz="1200" b="1" dirty="0">
                <a:latin typeface="微软雅黑" panose="020B0503020204020204" pitchFamily="34" charset="-122"/>
                <a:ea typeface="微软雅黑" panose="020B0503020204020204" pitchFamily="34" charset="-122"/>
              </a:rPr>
              <a:t>高雄楠梓，這五個位於主要城市的監測站的總月平均</a:t>
            </a:r>
            <a:r>
              <a:rPr lang="en-US" altLang="zh-TW" sz="1200" b="1" dirty="0">
                <a:latin typeface="微软雅黑" panose="020B0503020204020204" pitchFamily="34" charset="-122"/>
                <a:ea typeface="微软雅黑" panose="020B0503020204020204" pitchFamily="34" charset="-122"/>
              </a:rPr>
              <a:t>AQI</a:t>
            </a:r>
            <a:r>
              <a:rPr lang="zh-TW" altLang="en-US" sz="1200" b="1" dirty="0">
                <a:latin typeface="微软雅黑" panose="020B0503020204020204" pitchFamily="34" charset="-122"/>
                <a:ea typeface="微软雅黑" panose="020B0503020204020204" pitchFamily="34" charset="-122"/>
              </a:rPr>
              <a:t>，作為全台月平均</a:t>
            </a:r>
            <a:r>
              <a:rPr lang="en-US" altLang="zh-TW" sz="1200" b="1" dirty="0">
                <a:latin typeface="微软雅黑" panose="020B0503020204020204" pitchFamily="34" charset="-122"/>
                <a:ea typeface="微软雅黑" panose="020B0503020204020204" pitchFamily="34" charset="-122"/>
              </a:rPr>
              <a:t>AQI</a:t>
            </a:r>
            <a:r>
              <a:rPr lang="zh-TW" altLang="en-US" sz="1200" b="1" dirty="0">
                <a:latin typeface="微软雅黑" panose="020B0503020204020204" pitchFamily="34" charset="-122"/>
                <a:ea typeface="微软雅黑" panose="020B0503020204020204" pitchFamily="34" charset="-122"/>
              </a:rPr>
              <a:t>。</a:t>
            </a:r>
            <a:endParaRPr lang="en-US" altLang="zh-TW" sz="1200" b="1" dirty="0">
              <a:latin typeface="微软雅黑" panose="020B0503020204020204" pitchFamily="34" charset="-122"/>
              <a:ea typeface="微软雅黑" panose="020B0503020204020204" pitchFamily="34" charset="-122"/>
            </a:endParaRPr>
          </a:p>
          <a:p>
            <a:r>
              <a:rPr lang="zh-TW" altLang="en-US" sz="1200" b="1" dirty="0">
                <a:latin typeface="微软雅黑" panose="020B0503020204020204" pitchFamily="34" charset="-122"/>
                <a:ea typeface="微软雅黑" panose="020B0503020204020204" pitchFamily="34" charset="-122"/>
              </a:rPr>
              <a:t>此外可以觀察到南北部的</a:t>
            </a:r>
            <a:r>
              <a:rPr lang="en-US" altLang="zh-TW" sz="1200" b="1" dirty="0">
                <a:latin typeface="微软雅黑" panose="020B0503020204020204" pitchFamily="34" charset="-122"/>
                <a:ea typeface="微软雅黑" panose="020B0503020204020204" pitchFamily="34" charset="-122"/>
              </a:rPr>
              <a:t>AQI</a:t>
            </a:r>
            <a:r>
              <a:rPr lang="zh-TW" altLang="en-US" sz="1200" b="1" dirty="0">
                <a:latin typeface="微软雅黑" panose="020B0503020204020204" pitchFamily="34" charset="-122"/>
                <a:ea typeface="微软雅黑" panose="020B0503020204020204" pitchFamily="34" charset="-122"/>
              </a:rPr>
              <a:t>有明顯的差異</a:t>
            </a:r>
            <a:r>
              <a:rPr lang="en-US" altLang="zh-TW" sz="1200" b="1" dirty="0">
                <a:latin typeface="微软雅黑" panose="020B0503020204020204" pitchFamily="34" charset="-122"/>
                <a:ea typeface="微软雅黑" panose="020B0503020204020204" pitchFamily="34" charset="-122"/>
              </a:rPr>
              <a:t>;</a:t>
            </a:r>
            <a:r>
              <a:rPr lang="zh-TW" altLang="en-US" sz="1200" b="1" dirty="0">
                <a:latin typeface="微软雅黑" panose="020B0503020204020204" pitchFamily="34" charset="-122"/>
                <a:ea typeface="微软雅黑" panose="020B0503020204020204" pitchFamily="34" charset="-122"/>
              </a:rPr>
              <a:t> 且具有強烈的季節性 ，因此本研究將在逐月資料的預測變數中加入季節因子</a:t>
            </a:r>
            <a:r>
              <a:rPr lang="en-US" altLang="zh-TW" sz="1200" b="1" dirty="0">
                <a:latin typeface="微软雅黑" panose="020B0503020204020204" pitchFamily="34" charset="-122"/>
                <a:ea typeface="微软雅黑" panose="020B0503020204020204" pitchFamily="34" charset="-122"/>
              </a:rPr>
              <a:t>(</a:t>
            </a:r>
            <a:r>
              <a:rPr lang="zh-TW" altLang="en-US" sz="1200" b="1" dirty="0">
                <a:latin typeface="微软雅黑" panose="020B0503020204020204" pitchFamily="34" charset="-122"/>
                <a:ea typeface="微软雅黑" panose="020B0503020204020204" pitchFamily="34" charset="-122"/>
              </a:rPr>
              <a:t>以各季平均除以總平均</a:t>
            </a:r>
            <a:r>
              <a:rPr lang="en-US" altLang="zh-TW" sz="1200" b="1" dirty="0">
                <a:latin typeface="微软雅黑" panose="020B0503020204020204" pitchFamily="34" charset="-122"/>
                <a:ea typeface="微软雅黑" panose="020B0503020204020204" pitchFamily="34" charset="-122"/>
              </a:rPr>
              <a:t>)</a:t>
            </a:r>
            <a:r>
              <a:rPr lang="zh-TW" altLang="en-US" sz="1200" b="1" dirty="0">
                <a:latin typeface="微软雅黑" panose="020B0503020204020204" pitchFamily="34" charset="-122"/>
                <a:ea typeface="微软雅黑" panose="020B0503020204020204" pitchFamily="34" charset="-122"/>
              </a:rPr>
              <a:t>。</a:t>
            </a:r>
            <a:endParaRPr lang="zh-TW" altLang="en-US"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3765572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以</a:t>
            </a:r>
            <a:r>
              <a:rPr lang="en-US" altLang="zh-TW" dirty="0"/>
              <a:t>MAPE</a:t>
            </a:r>
            <a:r>
              <a:rPr lang="zh-TW" altLang="en-US" dirty="0"/>
              <a:t>作為主要評估指標。</a:t>
            </a:r>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3749255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此結果為逐月資料的變數重要性，本研究採用</a:t>
            </a:r>
            <a:r>
              <a:rPr lang="en-US" altLang="zh-TW" dirty="0"/>
              <a:t>MARS, RF, XGB </a:t>
            </a:r>
            <a:r>
              <a:rPr lang="zh-TW" altLang="en-US" dirty="0"/>
              <a:t>三種機器學習模型計算變數重要性，實驗結果發現</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季節因子</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為重要性最高的變數，而</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燃煤與燃煤和燃氣發電量</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(CPG)</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、鋼鐵和金屬生產</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(SMP)</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、製造業就業人口</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(MEP)</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、零售就業人口</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(REP)</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、汽車貨運量</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(HCL)</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和汽車總登記數</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(NRC)</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這些指標</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的來源</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包括：電力、製造業、</a:t>
            </a:r>
            <a:r>
              <a:rPr lang="zh-TW" altLang="zh-TW" sz="1200" kern="1200" dirty="0">
                <a:solidFill>
                  <a:schemeClr val="tx1"/>
                </a:solidFill>
                <a:effectLst/>
                <a:latin typeface="+mn-lt"/>
                <a:ea typeface="+mn-ea"/>
                <a:cs typeface="+mn-cs"/>
              </a:rPr>
              <a:t>零售</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業、</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汽車</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和貨物運輸</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，本研究使用這些</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平均重要性大於</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4%</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的</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變數作為關鍵變數去預測</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AQI</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a:t>
            </a:r>
            <a:endParaRPr lang="en-US" altLang="zh-TW"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3921049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本研究分為四個章節報告</a:t>
            </a:r>
            <a:r>
              <a:rPr lang="zh-TW" altLang="en-US" sz="1200" kern="1200" dirty="0">
                <a:solidFill>
                  <a:schemeClr val="tx1"/>
                </a:solidFill>
                <a:effectLst/>
                <a:latin typeface="+mn-lt"/>
                <a:ea typeface="+mn-ea"/>
                <a:cs typeface="+mn-cs"/>
              </a:rPr>
              <a:t>，分為上次口試的問題回覆、論文概要、研究結果、結論。</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4A58F88B-9D5A-4713-8DF6-F68F2B53DF33}" type="slidenum">
              <a:rPr lang="zh-CN" altLang="en-US" smtClean="0"/>
              <a:t>2</a:t>
            </a:fld>
            <a:endParaRPr lang="zh-CN" altLang="en-US"/>
          </a:p>
        </p:txBody>
      </p:sp>
    </p:spTree>
    <p:extLst>
      <p:ext uri="{BB962C8B-B14F-4D97-AF65-F5344CB8AC3E}">
        <p14:creationId xmlns:p14="http://schemas.microsoft.com/office/powerpoint/2010/main" val="1594095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右邊表格為主成分與預測變數的關係</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a:t>
            </a:r>
            <a:r>
              <a:rPr lang="zh-TW" altLang="en-US" b="0" i="0" dirty="0">
                <a:effectLst/>
                <a:latin typeface="Times New Roman" panose="02020603050405020304" pitchFamily="18" charset="0"/>
              </a:rPr>
              <a:t>特徵向量，也就是各個主成份和變數所對應的線性組合</a:t>
            </a:r>
            <a:r>
              <a:rPr lang="en-US" altLang="zh-TW" b="0" i="0" dirty="0">
                <a:effectLst/>
                <a:latin typeface="Times New Roman" panose="02020603050405020304" pitchFamily="18" charset="0"/>
              </a:rPr>
              <a:t>(linear combination)</a:t>
            </a:r>
            <a:r>
              <a:rPr lang="zh-TW" altLang="en-US" b="0" i="0" dirty="0">
                <a:effectLst/>
                <a:latin typeface="Times New Roman" panose="02020603050405020304" pitchFamily="18" charset="0"/>
              </a:rPr>
              <a:t>的係數</a:t>
            </a:r>
            <a:r>
              <a:rPr lang="en-US" altLang="zh-TW" b="0" i="0" dirty="0">
                <a:effectLst/>
                <a:latin typeface="Times New Roman" panose="02020603050405020304" pitchFamily="18" charset="0"/>
              </a:rPr>
              <a:t>)</a:t>
            </a:r>
            <a:r>
              <a:rPr lang="zh-TW" altLang="en-US" b="0" i="0" dirty="0">
                <a:effectLst/>
                <a:latin typeface="Times New Roman" panose="02020603050405020304" pitchFamily="18" charset="0"/>
              </a:rPr>
              <a:t>，可以發現排名越後面的主成分和大部分變數的係數變得越小，表示</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越後面的主成分越不重要，可以捨棄</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a:t>
            </a:r>
            <a:endParaRPr lang="en-US" altLang="zh-TW" sz="1800" dirty="0">
              <a:effectLst/>
              <a:latin typeface="Times New Roman" panose="02020603050405020304" pitchFamily="18" charset="0"/>
              <a:ea typeface="標楷體" panose="03000509000000000000" pitchFamily="65"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藉由</a:t>
            </a:r>
            <a:r>
              <a:rPr lang="zh-TW" altLang="en-US" sz="1200" dirty="0">
                <a:effectLst/>
                <a:latin typeface="Times New Roman" panose="02020603050405020304" pitchFamily="18" charset="0"/>
                <a:ea typeface="標楷體" panose="03000509000000000000" pitchFamily="65" charset="-120"/>
                <a:cs typeface="Arial" panose="020B0604020202020204" pitchFamily="34" charset="0"/>
              </a:rPr>
              <a:t>左邊表格所示，</a:t>
            </a:r>
            <a:r>
              <a:rPr lang="zh-TW" altLang="zh-TW" sz="1200" dirty="0">
                <a:effectLst/>
                <a:latin typeface="Times New Roman" panose="02020603050405020304" pitchFamily="18" charset="0"/>
                <a:ea typeface="標楷體" panose="03000509000000000000" pitchFamily="65" charset="-120"/>
                <a:cs typeface="Arial" panose="020B0604020202020204" pitchFamily="34" charset="0"/>
              </a:rPr>
              <a:t>本研究選取達到</a:t>
            </a:r>
            <a:r>
              <a:rPr lang="en-US" altLang="zh-TW" sz="1200" dirty="0">
                <a:effectLst/>
                <a:latin typeface="Times New Roman" panose="02020603050405020304" pitchFamily="18" charset="0"/>
                <a:ea typeface="標楷體" panose="03000509000000000000" pitchFamily="65" charset="-120"/>
                <a:cs typeface="Arial" panose="020B0604020202020204" pitchFamily="34" charset="0"/>
              </a:rPr>
              <a:t>90%</a:t>
            </a:r>
            <a:r>
              <a:rPr lang="zh-TW" altLang="zh-TW" sz="1200" dirty="0">
                <a:effectLst/>
                <a:latin typeface="Times New Roman" panose="02020603050405020304" pitchFamily="18" charset="0"/>
                <a:ea typeface="標楷體" panose="03000509000000000000" pitchFamily="65" charset="-120"/>
                <a:cs typeface="Arial" panose="020B0604020202020204" pitchFamily="34" charset="0"/>
              </a:rPr>
              <a:t>累積變異量的主成分作為預測變數</a:t>
            </a:r>
            <a:r>
              <a:rPr lang="zh-TW" altLang="en-US" sz="1200" dirty="0">
                <a:effectLst/>
                <a:latin typeface="Times New Roman" panose="02020603050405020304" pitchFamily="18" charset="0"/>
                <a:ea typeface="標楷體" panose="03000509000000000000" pitchFamily="65" charset="-120"/>
                <a:cs typeface="Arial" panose="020B0604020202020204" pitchFamily="34" charset="0"/>
              </a:rPr>
              <a:t>。</a:t>
            </a:r>
            <a:endParaRPr lang="en-US" altLang="zh-TW" sz="1200" dirty="0">
              <a:effectLst/>
              <a:latin typeface="Times New Roman" panose="02020603050405020304" pitchFamily="18" charset="0"/>
              <a:ea typeface="標楷體" panose="03000509000000000000" pitchFamily="65" charset="-120"/>
              <a:cs typeface="Arial" panose="020B0604020202020204" pitchFamily="34" charset="0"/>
            </a:endParaRPr>
          </a:p>
          <a:p>
            <a:endParaRPr lang="en-US" altLang="zh-TW"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20</a:t>
            </a:fld>
            <a:endParaRPr kumimoji="1" lang="zh-CN" altLang="en-US"/>
          </a:p>
        </p:txBody>
      </p:sp>
    </p:spTree>
    <p:extLst>
      <p:ext uri="{BB962C8B-B14F-4D97-AF65-F5344CB8AC3E}">
        <p14:creationId xmlns:p14="http://schemas.microsoft.com/office/powerpoint/2010/main" val="2897919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預測模型的部分，訓練集是從</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2016/09</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到</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2020/12 (53</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個月</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，而測試集是從</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2021/01</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至</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2021/12 (12</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個月</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a:t>
            </a:r>
            <a:endParaRPr lang="en-US" altLang="zh-TW" sz="1800" dirty="0">
              <a:effectLst/>
              <a:latin typeface="Times New Roman" panose="02020603050405020304" pitchFamily="18" charset="0"/>
              <a:ea typeface="標楷體" panose="03000509000000000000" pitchFamily="65" charset="-120"/>
              <a:cs typeface="Arial" panose="020B0604020202020204" pitchFamily="34" charset="0"/>
            </a:endParaRPr>
          </a:p>
          <a:p>
            <a:r>
              <a:rPr lang="zh-TW" altLang="en-US" dirty="0"/>
              <a:t>左邊的部分為特徵選取的預測績效，其中</a:t>
            </a:r>
            <a:r>
              <a:rPr lang="en-US" altLang="zh-TW" dirty="0"/>
              <a:t>RF</a:t>
            </a:r>
            <a:r>
              <a:rPr lang="zh-TW" altLang="en-US" dirty="0"/>
              <a:t>和</a:t>
            </a:r>
            <a:r>
              <a:rPr lang="en-US" altLang="zh-TW" dirty="0"/>
              <a:t>XGB</a:t>
            </a:r>
            <a:r>
              <a:rPr lang="zh-TW" altLang="en-US" dirty="0"/>
              <a:t>的</a:t>
            </a:r>
            <a:r>
              <a:rPr lang="en-US" altLang="zh-TW" dirty="0"/>
              <a:t>training</a:t>
            </a:r>
            <a:r>
              <a:rPr lang="zh-TW" altLang="en-US" dirty="0"/>
              <a:t>表現出色</a:t>
            </a:r>
            <a:endParaRPr lang="en-US" altLang="zh-TW" dirty="0"/>
          </a:p>
          <a:p>
            <a:r>
              <a:rPr lang="zh-TW" altLang="en-US" dirty="0"/>
              <a:t>右邊的部分為使用</a:t>
            </a:r>
            <a:r>
              <a:rPr lang="en-US" altLang="zh-TW" dirty="0"/>
              <a:t>PCA</a:t>
            </a:r>
            <a:r>
              <a:rPr lang="zh-TW" altLang="en-US" dirty="0"/>
              <a:t>，以主成分</a:t>
            </a:r>
            <a:r>
              <a:rPr lang="en-US" altLang="zh-TW" dirty="0"/>
              <a:t>(6</a:t>
            </a:r>
            <a:r>
              <a:rPr lang="zh-TW" altLang="en-US" dirty="0"/>
              <a:t>個</a:t>
            </a:r>
            <a:r>
              <a:rPr lang="en-US" altLang="zh-TW" dirty="0"/>
              <a:t>)</a:t>
            </a:r>
            <a:r>
              <a:rPr lang="zh-TW" altLang="en-US" dirty="0"/>
              <a:t>預測</a:t>
            </a:r>
            <a:r>
              <a:rPr lang="en-US" altLang="zh-TW" dirty="0"/>
              <a:t>AQI</a:t>
            </a:r>
            <a:r>
              <a:rPr lang="zh-TW" altLang="en-US" dirty="0"/>
              <a:t>，較特別的是，</a:t>
            </a:r>
            <a:r>
              <a:rPr lang="en-US" altLang="zh-TW" dirty="0"/>
              <a:t>DNN</a:t>
            </a:r>
            <a:r>
              <a:rPr lang="zh-TW" altLang="en-US" dirty="0"/>
              <a:t>相比左邊更好了一點，但除了</a:t>
            </a:r>
            <a:r>
              <a:rPr lang="en-US" altLang="zh-TW" dirty="0"/>
              <a:t>DNN</a:t>
            </a:r>
            <a:r>
              <a:rPr lang="zh-TW" altLang="en-US" dirty="0"/>
              <a:t>，其他模型使用關鍵變數來預測，其績效整體較好。</a:t>
            </a:r>
            <a:endParaRPr lang="en-US" altLang="zh-TW"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21</a:t>
            </a:fld>
            <a:endParaRPr kumimoji="1" lang="zh-CN" altLang="en-US"/>
          </a:p>
        </p:txBody>
      </p:sp>
    </p:spTree>
    <p:extLst>
      <p:ext uri="{BB962C8B-B14F-4D97-AF65-F5344CB8AC3E}">
        <p14:creationId xmlns:p14="http://schemas.microsoft.com/office/powerpoint/2010/main" val="3131928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此為預測值與實際值比較圖，可以看出</a:t>
            </a:r>
            <a:r>
              <a:rPr lang="en-US" altLang="zh-TW" dirty="0"/>
              <a:t>….</a:t>
            </a:r>
          </a:p>
          <a:p>
            <a:endParaRPr lang="en-US" altLang="zh-TW"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22</a:t>
            </a:fld>
            <a:endParaRPr kumimoji="1" lang="zh-CN" altLang="en-US"/>
          </a:p>
        </p:txBody>
      </p:sp>
    </p:spTree>
    <p:extLst>
      <p:ext uri="{BB962C8B-B14F-4D97-AF65-F5344CB8AC3E}">
        <p14:creationId xmlns:p14="http://schemas.microsoft.com/office/powerpoint/2010/main" val="2010780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新竹逐日資料的變數重要性如表格所示，排名前五的指標包括懸浮微粒</a:t>
            </a:r>
            <a:r>
              <a:rPr lang="en-US" altLang="zh-TW" dirty="0"/>
              <a:t>(PM2.5, PM10)</a:t>
            </a:r>
            <a:r>
              <a:rPr lang="zh-TW" altLang="en-US" dirty="0"/>
              <a:t>、臭氧</a:t>
            </a:r>
            <a:r>
              <a:rPr lang="en-US" altLang="zh-TW" dirty="0"/>
              <a:t>(O3)</a:t>
            </a:r>
            <a:r>
              <a:rPr lang="zh-TW" altLang="en-US" dirty="0"/>
              <a:t>、風速</a:t>
            </a:r>
            <a:r>
              <a:rPr lang="en-US" altLang="zh-TW" dirty="0"/>
              <a:t>(WSH)</a:t>
            </a:r>
            <a:r>
              <a:rPr lang="zh-TW" altLang="en-US" dirty="0"/>
              <a:t>與室溫</a:t>
            </a:r>
            <a:r>
              <a:rPr lang="en-US" altLang="zh-TW" dirty="0"/>
              <a:t>(Ambient temperature)</a:t>
            </a:r>
            <a:r>
              <a:rPr lang="zh-TW" altLang="en-US" dirty="0"/>
              <a:t>，這反應了在新竹地區，</a:t>
            </a:r>
            <a:r>
              <a:rPr lang="en-US" altLang="zh-TW" dirty="0"/>
              <a:t>AQI</a:t>
            </a:r>
            <a:r>
              <a:rPr lang="zh-TW" altLang="en-US" dirty="0"/>
              <a:t>綜合指標中的懸浮微粒和臭氧為影響空氣品質的重要因子。室溫和風速分別反映了每日</a:t>
            </a:r>
            <a:r>
              <a:rPr lang="en-US" altLang="zh-TW" dirty="0"/>
              <a:t>AQI </a:t>
            </a:r>
            <a:r>
              <a:rPr lang="zh-TW" altLang="en-US" dirty="0"/>
              <a:t>隨季節和風速變化的事實，強風加上特定的方向可以去除空氣污染物以降低</a:t>
            </a:r>
            <a:r>
              <a:rPr lang="en-US" altLang="zh-TW" dirty="0"/>
              <a:t>AQI</a:t>
            </a:r>
            <a:r>
              <a:rPr lang="zh-TW" altLang="en-US" dirty="0"/>
              <a:t>。</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本研究採用平均重要性大於</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3%</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的預測變數作為關鍵預測變數</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a:t>
            </a:r>
            <a:endParaRPr lang="en-US" altLang="zh-TW"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23</a:t>
            </a:fld>
            <a:endParaRPr kumimoji="1" lang="zh-CN" altLang="en-US"/>
          </a:p>
        </p:txBody>
      </p:sp>
    </p:spTree>
    <p:extLst>
      <p:ext uri="{BB962C8B-B14F-4D97-AF65-F5344CB8AC3E}">
        <p14:creationId xmlns:p14="http://schemas.microsoft.com/office/powerpoint/2010/main" val="2104833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依然</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選取達到</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90%</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累積變異量的主成分作為預測變數</a:t>
            </a:r>
            <a:endParaRPr lang="en-US" altLang="zh-TW"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24</a:t>
            </a:fld>
            <a:endParaRPr kumimoji="1" lang="zh-CN" altLang="en-US"/>
          </a:p>
        </p:txBody>
      </p:sp>
    </p:spTree>
    <p:extLst>
      <p:ext uri="{BB962C8B-B14F-4D97-AF65-F5344CB8AC3E}">
        <p14:creationId xmlns:p14="http://schemas.microsoft.com/office/powerpoint/2010/main" val="1908574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在</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預測的部分，訓練集為</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2020/01/01</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至</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2021/06/30(</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一年半</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,548)</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；測試集為</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2021/07/01</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至</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2021/12/31(</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半年</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,184)</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a:t>
            </a:r>
            <a:endParaRPr lang="en-US" altLang="zh-TW" sz="1800" dirty="0">
              <a:effectLst/>
              <a:latin typeface="Times New Roman" panose="02020603050405020304" pitchFamily="18" charset="0"/>
              <a:ea typeface="標楷體" panose="03000509000000000000" pitchFamily="65" charset="-120"/>
              <a:cs typeface="Arial" panose="020B0604020202020204" pitchFamily="34" charset="0"/>
            </a:endParaRPr>
          </a:p>
          <a:p>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在特徵選取的預測績效中，</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觀</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察到</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RF</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和</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XGB</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在訓練集中表現最好，而</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 RNN, LSTM, GRU</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在測試集中表現</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較</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好</a:t>
            </a:r>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a:t>
            </a:r>
            <a:endParaRPr lang="en-US" altLang="zh-TW" sz="1800" dirty="0">
              <a:effectLst/>
              <a:latin typeface="Times New Roman" panose="02020603050405020304" pitchFamily="18" charset="0"/>
              <a:ea typeface="標楷體" panose="03000509000000000000" pitchFamily="65" charset="-120"/>
              <a:cs typeface="Arial" panose="020B0604020202020204" pitchFamily="34" charset="0"/>
            </a:endParaRPr>
          </a:p>
          <a:p>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在特徵萃取的預測績效中，</a:t>
            </a:r>
            <a:endParaRPr lang="en-US" altLang="zh-TW" sz="1800" dirty="0">
              <a:effectLst/>
              <a:latin typeface="Times New Roman" panose="02020603050405020304" pitchFamily="18" charset="0"/>
              <a:ea typeface="標楷體" panose="03000509000000000000" pitchFamily="65" charset="-120"/>
              <a:cs typeface="Arial" panose="020B0604020202020204" pitchFamily="34" charset="0"/>
            </a:endParaRPr>
          </a:p>
          <a:p>
            <a:r>
              <a:rPr lang="zh-TW" altLang="en-US" sz="1800" dirty="0">
                <a:effectLst/>
                <a:latin typeface="Times New Roman" panose="02020603050405020304" pitchFamily="18" charset="0"/>
                <a:ea typeface="標楷體" panose="03000509000000000000" pitchFamily="65" charset="-120"/>
                <a:cs typeface="Arial" panose="020B0604020202020204" pitchFamily="34" charset="0"/>
              </a:rPr>
              <a:t>整體來說，特徵選取依然比特徵萃取好。</a:t>
            </a:r>
            <a:endParaRPr lang="en-US" altLang="zh-TW" sz="1800" dirty="0">
              <a:effectLst/>
              <a:latin typeface="Times New Roman" panose="02020603050405020304" pitchFamily="18" charset="0"/>
              <a:ea typeface="標楷體" panose="03000509000000000000" pitchFamily="65" charset="-120"/>
              <a:cs typeface="Arial" panose="020B0604020202020204" pitchFamily="34" charset="0"/>
            </a:endParaRPr>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25</a:t>
            </a:fld>
            <a:endParaRPr kumimoji="1" lang="zh-CN" altLang="en-US"/>
          </a:p>
        </p:txBody>
      </p:sp>
    </p:spTree>
    <p:extLst>
      <p:ext uri="{BB962C8B-B14F-4D97-AF65-F5344CB8AC3E}">
        <p14:creationId xmlns:p14="http://schemas.microsoft.com/office/powerpoint/2010/main" val="961525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26</a:t>
            </a:fld>
            <a:endParaRPr kumimoji="1" lang="zh-CN" altLang="en-US"/>
          </a:p>
        </p:txBody>
      </p:sp>
    </p:spTree>
    <p:extLst>
      <p:ext uri="{BB962C8B-B14F-4D97-AF65-F5344CB8AC3E}">
        <p14:creationId xmlns:p14="http://schemas.microsoft.com/office/powerpoint/2010/main" val="208883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包括</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(O</a:t>
            </a:r>
            <a:r>
              <a:rPr lang="en-US" altLang="zh-TW" sz="1800" baseline="-25000" dirty="0">
                <a:effectLst/>
                <a:latin typeface="Times New Roman" panose="02020603050405020304" pitchFamily="18" charset="0"/>
                <a:ea typeface="標楷體" panose="03000509000000000000" pitchFamily="65" charset="-120"/>
                <a:cs typeface="Arial" panose="020B0604020202020204" pitchFamily="34" charset="0"/>
              </a:rPr>
              <a:t>3</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、室溫</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(Ambient temperature)</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、濕度</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a:t>
            </a:r>
            <a:r>
              <a:rPr lang="en-US" altLang="zh-TW" sz="1800" dirty="0">
                <a:effectLst/>
                <a:latin typeface="Times New Roman" panose="02020603050405020304" pitchFamily="18" charset="0"/>
                <a:ea typeface="標楷體" panose="03000509000000000000" pitchFamily="65" charset="-120"/>
              </a:rPr>
              <a:t>Humidity</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、氮氧化物</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(NO)</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、風向</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(WDH)</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和一氧化碳</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(CO)</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，其結果與預測新竹逐日</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AQI</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大致相同，差異在於風速</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(WST)</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和風向</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(WDH)</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a:t>
            </a:r>
            <a:endParaRPr lang="en-US" altLang="zh-TW"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27</a:t>
            </a:fld>
            <a:endParaRPr kumimoji="1" lang="zh-CN" altLang="en-US"/>
          </a:p>
        </p:txBody>
      </p:sp>
    </p:spTree>
    <p:extLst>
      <p:ext uri="{BB962C8B-B14F-4D97-AF65-F5344CB8AC3E}">
        <p14:creationId xmlns:p14="http://schemas.microsoft.com/office/powerpoint/2010/main" val="2514736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effectLst/>
                <a:latin typeface="Times New Roman" panose="02020603050405020304" pitchFamily="18" charset="0"/>
                <a:ea typeface="標楷體" panose="03000509000000000000" pitchFamily="65" charset="-120"/>
                <a:cs typeface="Arial" panose="020B0604020202020204" pitchFamily="34" charset="0"/>
              </a:rPr>
              <a:t>依然</a:t>
            </a:r>
            <a:r>
              <a:rPr lang="zh-TW" altLang="zh-TW" sz="1200" dirty="0">
                <a:effectLst/>
                <a:latin typeface="Times New Roman" panose="02020603050405020304" pitchFamily="18" charset="0"/>
                <a:ea typeface="標楷體" panose="03000509000000000000" pitchFamily="65" charset="-120"/>
                <a:cs typeface="Arial" panose="020B0604020202020204" pitchFamily="34" charset="0"/>
              </a:rPr>
              <a:t>選取達到</a:t>
            </a:r>
            <a:r>
              <a:rPr lang="en-US" altLang="zh-TW" sz="1200" dirty="0">
                <a:effectLst/>
                <a:latin typeface="Times New Roman" panose="02020603050405020304" pitchFamily="18" charset="0"/>
                <a:ea typeface="標楷體" panose="03000509000000000000" pitchFamily="65" charset="-120"/>
                <a:cs typeface="Arial" panose="020B0604020202020204" pitchFamily="34" charset="0"/>
              </a:rPr>
              <a:t>90%</a:t>
            </a:r>
            <a:r>
              <a:rPr lang="zh-TW" altLang="zh-TW" sz="1200" dirty="0">
                <a:effectLst/>
                <a:latin typeface="Times New Roman" panose="02020603050405020304" pitchFamily="18" charset="0"/>
                <a:ea typeface="標楷體" panose="03000509000000000000" pitchFamily="65" charset="-120"/>
                <a:cs typeface="Arial" panose="020B0604020202020204" pitchFamily="34" charset="0"/>
              </a:rPr>
              <a:t>累積變異量的主成分作為預測變數</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28</a:t>
            </a:fld>
            <a:endParaRPr kumimoji="1" lang="zh-CN" altLang="en-US"/>
          </a:p>
        </p:txBody>
      </p:sp>
    </p:spTree>
    <p:extLst>
      <p:ext uri="{BB962C8B-B14F-4D97-AF65-F5344CB8AC3E}">
        <p14:creationId xmlns:p14="http://schemas.microsoft.com/office/powerpoint/2010/main" val="1005834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高雄逐時資料</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的樣本大小為</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2021/01/01</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至</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2021/12/31(</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一年</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,5488:2739)</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，以每日的前</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16</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小時為訓練集</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其餘</a:t>
            </a:r>
            <a:r>
              <a:rPr lang="en-US" altLang="zh-TW" sz="1800" dirty="0">
                <a:effectLst/>
                <a:latin typeface="Times New Roman" panose="02020603050405020304" pitchFamily="18" charset="0"/>
                <a:ea typeface="標楷體" panose="03000509000000000000" pitchFamily="65" charset="-120"/>
                <a:cs typeface="Arial" panose="020B0604020202020204" pitchFamily="34" charset="0"/>
              </a:rPr>
              <a:t>8</a:t>
            </a:r>
            <a:r>
              <a:rPr lang="zh-TW" altLang="zh-TW" sz="1800" dirty="0">
                <a:effectLst/>
                <a:latin typeface="Times New Roman" panose="02020603050405020304" pitchFamily="18" charset="0"/>
                <a:ea typeface="標楷體" panose="03000509000000000000" pitchFamily="65" charset="-120"/>
                <a:cs typeface="Arial" panose="020B0604020202020204" pitchFamily="34" charset="0"/>
              </a:rPr>
              <a:t>小時為測試集。</a:t>
            </a:r>
            <a:endParaRPr lang="en-US" altLang="zh-TW" sz="1800" dirty="0">
              <a:effectLst/>
              <a:latin typeface="Times New Roman" panose="02020603050405020304" pitchFamily="18" charset="0"/>
              <a:ea typeface="標楷體" panose="03000509000000000000" pitchFamily="65" charset="-120"/>
              <a:cs typeface="Arial" panose="020B0604020202020204" pitchFamily="34" charset="0"/>
            </a:endParaRPr>
          </a:p>
          <a:p>
            <a:r>
              <a:rPr lang="zh-TW" altLang="en-US" dirty="0"/>
              <a:t>隨者資料量的增加，深度學習和機器學習的差距更大了，不論是特徵選取還是特徵萃取</a:t>
            </a:r>
            <a:r>
              <a:rPr lang="en-US" altLang="zh-TW" dirty="0"/>
              <a:t>(PCA)</a:t>
            </a:r>
            <a:r>
              <a:rPr lang="zh-TW" altLang="en-US" dirty="0"/>
              <a:t>，深度學習的預測績效較好。 特徵選取的績效依然比較好。</a:t>
            </a:r>
            <a:endParaRPr lang="en-US" altLang="zh-TW"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29</a:t>
            </a:fld>
            <a:endParaRPr kumimoji="1" lang="zh-CN" altLang="en-US"/>
          </a:p>
        </p:txBody>
      </p:sp>
    </p:spTree>
    <p:extLst>
      <p:ext uri="{BB962C8B-B14F-4D97-AF65-F5344CB8AC3E}">
        <p14:creationId xmlns:p14="http://schemas.microsoft.com/office/powerpoint/2010/main" val="423520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首先</a:t>
            </a:r>
            <a:r>
              <a:rPr lang="zh-TW" altLang="en-US" sz="1200" kern="1200" dirty="0">
                <a:solidFill>
                  <a:schemeClr val="tx1"/>
                </a:solidFill>
                <a:effectLst/>
                <a:latin typeface="+mn-lt"/>
                <a:ea typeface="+mn-ea"/>
                <a:cs typeface="+mn-cs"/>
              </a:rPr>
              <a:t>回覆第一次口試的問題</a:t>
            </a:r>
            <a:endParaRPr lang="zh-TW" altLang="en-US"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3</a:t>
            </a:fld>
            <a:endParaRPr kumimoji="1" lang="zh-CN" altLang="en-US"/>
          </a:p>
        </p:txBody>
      </p:sp>
    </p:spTree>
    <p:extLst>
      <p:ext uri="{BB962C8B-B14F-4D97-AF65-F5344CB8AC3E}">
        <p14:creationId xmlns:p14="http://schemas.microsoft.com/office/powerpoint/2010/main" val="8725741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571500" indent="-571500">
              <a:buFont typeface="Wingdings" panose="05000000000000000000" pitchFamily="2" charset="2"/>
              <a:buChar char="Ø"/>
            </a:pPr>
            <a:r>
              <a:rPr lang="zh-TW" altLang="en-US" sz="2800" b="1" dirty="0">
                <a:latin typeface="微軟正黑體" panose="020B0604030504040204" pitchFamily="34" charset="-120"/>
                <a:ea typeface="微軟正黑體" panose="020B0604030504040204" pitchFamily="34" charset="-120"/>
              </a:rPr>
              <a:t>結論主要分為三個方面</a:t>
            </a:r>
            <a:r>
              <a:rPr lang="en-US" altLang="zh-TW" sz="2800" b="1" dirty="0">
                <a:latin typeface="微軟正黑體" panose="020B0604030504040204" pitchFamily="34" charset="-120"/>
                <a:ea typeface="微軟正黑體" panose="020B0604030504040204" pitchFamily="34" charset="-120"/>
              </a:rPr>
              <a:t>…</a:t>
            </a:r>
          </a:p>
          <a:p>
            <a:pPr marL="571500" indent="-571500">
              <a:buFont typeface="Wingdings" panose="05000000000000000000" pitchFamily="2" charset="2"/>
              <a:buChar char="Ø"/>
            </a:pPr>
            <a:r>
              <a:rPr lang="zh-TW" altLang="en-US" sz="2800" b="1" dirty="0">
                <a:latin typeface="微軟正黑體" panose="020B0604030504040204" pitchFamily="34" charset="-120"/>
                <a:ea typeface="微軟正黑體" panose="020B0604030504040204" pitchFamily="34" charset="-120"/>
              </a:rPr>
              <a:t>特徵工程方面</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不同特徵工程的預測績效差異</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特徵工程方面</a:t>
            </a:r>
            <a:r>
              <a:rPr lang="en-US" altLang="zh-TW" sz="2800" b="1" dirty="0">
                <a:latin typeface="微軟正黑體" panose="020B0604030504040204" pitchFamily="34" charset="-120"/>
                <a:ea typeface="微軟正黑體" panose="020B0604030504040204" pitchFamily="34" charset="-120"/>
              </a:rPr>
              <a:t>)</a:t>
            </a:r>
          </a:p>
          <a:p>
            <a:pPr marL="800089" lvl="1" indent="-342900">
              <a:lnSpc>
                <a:spcPct val="150000"/>
              </a:lnSpc>
              <a:buFont typeface="Wingdings" panose="05000000000000000000" pitchFamily="2" charset="2"/>
              <a:buChar char="l"/>
            </a:pPr>
            <a:r>
              <a:rPr lang="zh-TW" altLang="en-US" sz="2000" b="1" dirty="0">
                <a:latin typeface="微軟正黑體" panose="020B0604030504040204" pitchFamily="34" charset="-120"/>
                <a:ea typeface="微軟正黑體" panose="020B0604030504040204" pitchFamily="34" charset="-120"/>
              </a:rPr>
              <a:t>不論是逐月、逐日和逐時的</a:t>
            </a:r>
            <a:r>
              <a:rPr lang="en-US" altLang="zh-TW" sz="2000" b="1" dirty="0">
                <a:latin typeface="微軟正黑體" panose="020B0604030504040204" pitchFamily="34" charset="-120"/>
                <a:ea typeface="微軟正黑體" panose="020B0604030504040204" pitchFamily="34" charset="-120"/>
              </a:rPr>
              <a:t>AQI</a:t>
            </a:r>
            <a:r>
              <a:rPr lang="zh-TW" altLang="en-US" sz="2000" b="1" dirty="0">
                <a:latin typeface="微軟正黑體" panose="020B0604030504040204" pitchFamily="34" charset="-120"/>
                <a:ea typeface="微軟正黑體" panose="020B0604030504040204" pitchFamily="34" charset="-120"/>
              </a:rPr>
              <a:t>預測，雖然</a:t>
            </a:r>
            <a:r>
              <a:rPr lang="en-US" altLang="zh-TW" sz="2000" b="1" dirty="0">
                <a:latin typeface="微軟正黑體" panose="020B0604030504040204" pitchFamily="34" charset="-120"/>
                <a:ea typeface="微軟正黑體" panose="020B0604030504040204" pitchFamily="34" charset="-120"/>
              </a:rPr>
              <a:t>PCA</a:t>
            </a:r>
            <a:r>
              <a:rPr lang="zh-TW" altLang="en-US" sz="2000" b="1" dirty="0">
                <a:latin typeface="微軟正黑體" panose="020B0604030504040204" pitchFamily="34" charset="-120"/>
                <a:ea typeface="微軟正黑體" panose="020B0604030504040204" pitchFamily="34" charset="-120"/>
              </a:rPr>
              <a:t>能有效的減少變數，但難以解釋哪些預測變數較為重要</a:t>
            </a:r>
            <a:r>
              <a:rPr lang="en-US" altLang="zh-TW" sz="2000" b="1" dirty="0">
                <a:latin typeface="微軟正黑體" panose="020B0604030504040204" pitchFamily="34" charset="-120"/>
                <a:ea typeface="微軟正黑體" panose="020B0604030504040204" pitchFamily="34" charset="-120"/>
              </a:rPr>
              <a:t>;</a:t>
            </a:r>
            <a:r>
              <a:rPr lang="zh-TW" altLang="en-US" sz="2000" b="1" dirty="0">
                <a:latin typeface="微軟正黑體" panose="020B0604030504040204" pitchFamily="34" charset="-120"/>
                <a:ea typeface="微軟正黑體" panose="020B0604030504040204" pitchFamily="34" charset="-120"/>
              </a:rPr>
              <a:t>而使用特徵選取</a:t>
            </a:r>
            <a:r>
              <a:rPr lang="en-US" altLang="zh-TW" sz="2000" b="1" dirty="0">
                <a:latin typeface="微軟正黑體" panose="020B0604030504040204" pitchFamily="34" charset="-120"/>
                <a:ea typeface="微軟正黑體" panose="020B0604030504040204" pitchFamily="34" charset="-120"/>
              </a:rPr>
              <a:t>(MARS, RF, XGB)</a:t>
            </a:r>
            <a:r>
              <a:rPr lang="zh-TW" altLang="en-US" sz="2000" b="1" dirty="0">
                <a:latin typeface="微軟正黑體" panose="020B0604030504040204" pitchFamily="34" charset="-120"/>
                <a:ea typeface="微軟正黑體" panose="020B0604030504040204" pitchFamily="34" charset="-120"/>
              </a:rPr>
              <a:t>挑選出來的關鍵變數預測</a:t>
            </a:r>
            <a:r>
              <a:rPr lang="en-US" altLang="zh-TW" sz="2000" b="1" dirty="0">
                <a:latin typeface="微軟正黑體" panose="020B0604030504040204" pitchFamily="34" charset="-120"/>
                <a:ea typeface="微軟正黑體" panose="020B0604030504040204" pitchFamily="34" charset="-120"/>
              </a:rPr>
              <a:t>AQI</a:t>
            </a:r>
            <a:r>
              <a:rPr lang="zh-TW" altLang="en-US" sz="2000" b="1" dirty="0">
                <a:latin typeface="微軟正黑體" panose="020B0604030504040204" pitchFamily="34" charset="-120"/>
                <a:ea typeface="微軟正黑體" panose="020B0604030504040204" pitchFamily="34" charset="-120"/>
              </a:rPr>
              <a:t>，能解釋變數重要性，其績效整體比使用主成分預測</a:t>
            </a:r>
            <a:r>
              <a:rPr lang="en-US" altLang="zh-TW" sz="2000" b="1" dirty="0">
                <a:latin typeface="微軟正黑體" panose="020B0604030504040204" pitchFamily="34" charset="-120"/>
                <a:ea typeface="微軟正黑體" panose="020B0604030504040204" pitchFamily="34" charset="-120"/>
              </a:rPr>
              <a:t>AQI</a:t>
            </a:r>
            <a:r>
              <a:rPr lang="zh-TW" altLang="en-US" sz="2000" b="1" dirty="0">
                <a:latin typeface="微軟正黑體" panose="020B0604030504040204" pitchFamily="34" charset="-120"/>
                <a:ea typeface="微軟正黑體" panose="020B0604030504040204" pitchFamily="34" charset="-120"/>
              </a:rPr>
              <a:t>來得好。</a:t>
            </a:r>
            <a:endParaRPr lang="en-US" altLang="zh-TW" sz="2000" b="1" dirty="0">
              <a:latin typeface="微軟正黑體" panose="020B0604030504040204" pitchFamily="34" charset="-120"/>
              <a:ea typeface="微軟正黑體" panose="020B0604030504040204" pitchFamily="34" charset="-120"/>
            </a:endParaRPr>
          </a:p>
          <a:p>
            <a:pPr marL="571500" indent="-571500">
              <a:buFont typeface="Wingdings" panose="05000000000000000000" pitchFamily="2" charset="2"/>
              <a:buChar char="Ø"/>
            </a:pPr>
            <a:r>
              <a:rPr lang="zh-TW" altLang="en-US" sz="2800" b="1" dirty="0">
                <a:latin typeface="微軟正黑體" panose="020B0604030504040204" pitchFamily="34" charset="-120"/>
                <a:ea typeface="微軟正黑體" panose="020B0604030504040204" pitchFamily="34" charset="-120"/>
              </a:rPr>
              <a:t>預測績效方面</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機器學習和深度學習</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預測績效方面</a:t>
            </a:r>
            <a:r>
              <a:rPr lang="en-US" altLang="zh-TW" sz="2800" b="1" dirty="0">
                <a:latin typeface="微軟正黑體" panose="020B0604030504040204" pitchFamily="34" charset="-120"/>
                <a:ea typeface="微軟正黑體" panose="020B0604030504040204" pitchFamily="34" charset="-120"/>
              </a:rPr>
              <a:t>)</a:t>
            </a:r>
            <a:endParaRPr lang="zh-TW" altLang="en-US" sz="2800" b="1" dirty="0">
              <a:latin typeface="微軟正黑體" panose="020B0604030504040204" pitchFamily="34" charset="-120"/>
              <a:ea typeface="微軟正黑體" panose="020B0604030504040204" pitchFamily="34" charset="-120"/>
            </a:endParaRPr>
          </a:p>
          <a:p>
            <a:pPr marL="800089" lvl="1" indent="-342900">
              <a:lnSpc>
                <a:spcPct val="150000"/>
              </a:lnSpc>
              <a:buFont typeface="Wingdings" panose="05000000000000000000" pitchFamily="2" charset="2"/>
              <a:buChar char="l"/>
            </a:pPr>
            <a:r>
              <a:rPr lang="zh-TW" altLang="en-US" sz="2000" b="1" dirty="0">
                <a:latin typeface="微軟正黑體" panose="020B0604030504040204" pitchFamily="34" charset="-120"/>
                <a:ea typeface="微軟正黑體" panose="020B0604030504040204" pitchFamily="34" charset="-120"/>
              </a:rPr>
              <a:t>隨著資料量的增加，深度學習的預測績效比機器學習好，其差距也會越大。</a:t>
            </a:r>
            <a:endParaRPr lang="en-US" altLang="zh-TW" sz="2000" b="1" dirty="0">
              <a:latin typeface="微軟正黑體" panose="020B0604030504040204" pitchFamily="34" charset="-120"/>
              <a:ea typeface="微軟正黑體" panose="020B0604030504040204" pitchFamily="34" charset="-120"/>
            </a:endParaRPr>
          </a:p>
          <a:p>
            <a:pPr marL="800089" lvl="1" indent="-342900">
              <a:lnSpc>
                <a:spcPct val="150000"/>
              </a:lnSpc>
              <a:buFont typeface="Wingdings" panose="05000000000000000000" pitchFamily="2" charset="2"/>
              <a:buChar char="l"/>
            </a:pPr>
            <a:r>
              <a:rPr lang="zh-TW" altLang="en-US" sz="2000" b="1" dirty="0">
                <a:latin typeface="微軟正黑體" panose="020B0604030504040204" pitchFamily="34" charset="-120"/>
                <a:ea typeface="微軟正黑體" panose="020B0604030504040204" pitchFamily="34" charset="-120"/>
              </a:rPr>
              <a:t>本研究使用了多種模型做比較，為預測</a:t>
            </a:r>
            <a:r>
              <a:rPr lang="en-US" altLang="zh-TW" sz="2000" b="1" dirty="0">
                <a:latin typeface="微軟正黑體" panose="020B0604030504040204" pitchFamily="34" charset="-120"/>
                <a:ea typeface="微軟正黑體" panose="020B0604030504040204" pitchFamily="34" charset="-120"/>
              </a:rPr>
              <a:t>AQI</a:t>
            </a:r>
            <a:r>
              <a:rPr lang="zh-TW" altLang="en-US" sz="2000" b="1" dirty="0">
                <a:latin typeface="微軟正黑體" panose="020B0604030504040204" pitchFamily="34" charset="-120"/>
                <a:ea typeface="微軟正黑體" panose="020B0604030504040204" pitchFamily="34" charset="-120"/>
              </a:rPr>
              <a:t>方面提供了完整的比較。</a:t>
            </a:r>
            <a:endParaRPr lang="en-US" altLang="zh-TW" sz="2000" b="1" dirty="0">
              <a:latin typeface="微軟正黑體" panose="020B0604030504040204" pitchFamily="34" charset="-120"/>
              <a:ea typeface="微軟正黑體" panose="020B0604030504040204" pitchFamily="34" charset="-120"/>
            </a:endParaRPr>
          </a:p>
          <a:p>
            <a:pPr marL="571500" indent="-571500">
              <a:buFont typeface="Wingdings" panose="05000000000000000000" pitchFamily="2" charset="2"/>
              <a:buChar char="Ø"/>
            </a:pPr>
            <a:r>
              <a:rPr lang="zh-TW" altLang="en-US" sz="2800" b="1" dirty="0">
                <a:latin typeface="微軟正黑體" panose="020B0604030504040204" pitchFamily="34" charset="-120"/>
                <a:ea typeface="微軟正黑體" panose="020B0604030504040204" pitchFamily="34" charset="-120"/>
              </a:rPr>
              <a:t>實務應用方面</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社會經濟發展與</a:t>
            </a:r>
            <a:r>
              <a:rPr lang="en-US" altLang="zh-TW" sz="2800" b="1" dirty="0">
                <a:latin typeface="微軟正黑體" panose="020B0604030504040204" pitchFamily="34" charset="-120"/>
                <a:ea typeface="微軟正黑體" panose="020B0604030504040204" pitchFamily="34" charset="-120"/>
              </a:rPr>
              <a:t>AQI</a:t>
            </a:r>
            <a:r>
              <a:rPr lang="zh-TW" altLang="en-US" sz="2800" b="1" dirty="0">
                <a:latin typeface="微軟正黑體" panose="020B0604030504040204" pitchFamily="34" charset="-120"/>
                <a:ea typeface="微軟正黑體" panose="020B0604030504040204" pitchFamily="34" charset="-120"/>
              </a:rPr>
              <a:t>之間的關聯</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實務應用方面</a:t>
            </a:r>
            <a:r>
              <a:rPr lang="en-US" altLang="zh-TW" sz="2800" b="1" dirty="0">
                <a:latin typeface="微軟正黑體" panose="020B0604030504040204" pitchFamily="34" charset="-120"/>
                <a:ea typeface="微軟正黑體" panose="020B0604030504040204" pitchFamily="34" charset="-120"/>
              </a:rPr>
              <a:t>)</a:t>
            </a:r>
          </a:p>
          <a:p>
            <a:pPr marL="800089" lvl="1" indent="-342900">
              <a:lnSpc>
                <a:spcPct val="150000"/>
              </a:lnSpc>
              <a:buFont typeface="Wingdings" panose="05000000000000000000" pitchFamily="2" charset="2"/>
              <a:buChar char="l"/>
            </a:pPr>
            <a:r>
              <a:rPr lang="zh-TW" altLang="en-US" sz="2000" b="1" dirty="0">
                <a:latin typeface="微軟正黑體" panose="020B0604030504040204" pitchFamily="34" charset="-120"/>
                <a:ea typeface="微軟正黑體" panose="020B0604030504040204" pitchFamily="34" charset="-120"/>
              </a:rPr>
              <a:t>使用特徵選取表明社會經濟發展相關指標對於預測</a:t>
            </a:r>
            <a:r>
              <a:rPr lang="en-US" altLang="zh-TW" sz="2000" b="1" dirty="0">
                <a:latin typeface="微軟正黑體" panose="020B0604030504040204" pitchFamily="34" charset="-120"/>
                <a:ea typeface="微軟正黑體" panose="020B0604030504040204" pitchFamily="34" charset="-120"/>
              </a:rPr>
              <a:t>AQI</a:t>
            </a:r>
            <a:r>
              <a:rPr lang="zh-TW" altLang="en-US" sz="2000" b="1" dirty="0">
                <a:latin typeface="微軟正黑體" panose="020B0604030504040204" pitchFamily="34" charset="-120"/>
                <a:ea typeface="微軟正黑體" panose="020B0604030504040204" pitchFamily="34" charset="-120"/>
              </a:rPr>
              <a:t>的重要性，可以作為監測空氣品質和環境保護的決策依據。</a:t>
            </a:r>
            <a:endParaRPr lang="zh-CN" altLang="en-US" sz="2000" b="1" dirty="0">
              <a:latin typeface="微軟正黑體" panose="020B0604030504040204" pitchFamily="34" charset="-120"/>
              <a:ea typeface="微軟正黑體" panose="020B0604030504040204" pitchFamily="34" charset="-120"/>
            </a:endParaRPr>
          </a:p>
          <a:p>
            <a:pPr marL="457189" lvl="1" indent="0">
              <a:lnSpc>
                <a:spcPct val="150000"/>
              </a:lnSpc>
              <a:buFont typeface="Wingdings" panose="05000000000000000000" pitchFamily="2" charset="2"/>
              <a:buNone/>
            </a:pPr>
            <a:endParaRPr lang="en-US" altLang="zh-TW" sz="2000" b="1" dirty="0">
              <a:latin typeface="微軟正黑體" panose="020B0604030504040204" pitchFamily="34" charset="-120"/>
              <a:ea typeface="微軟正黑體" panose="020B0604030504040204" pitchFamily="34" charset="-120"/>
            </a:endParaRPr>
          </a:p>
          <a:p>
            <a:endParaRPr lang="zh-TW" altLang="en-US"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31</a:t>
            </a:fld>
            <a:endParaRPr kumimoji="1" lang="zh-CN" altLang="en-US"/>
          </a:p>
        </p:txBody>
      </p:sp>
    </p:spTree>
    <p:extLst>
      <p:ext uri="{BB962C8B-B14F-4D97-AF65-F5344CB8AC3E}">
        <p14:creationId xmlns:p14="http://schemas.microsoft.com/office/powerpoint/2010/main" val="1641664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latin typeface="微軟正黑體" panose="020B0604030504040204" pitchFamily="34" charset="-120"/>
                <a:ea typeface="微軟正黑體" panose="020B0604030504040204" pitchFamily="34" charset="-120"/>
              </a:rPr>
              <a:t>本研究由於數據的可獲得性，社會經濟指標和氣象因素分別作為台灣逐月</a:t>
            </a:r>
            <a:r>
              <a:rPr lang="en-US" altLang="zh-TW" sz="1200" b="1" dirty="0">
                <a:latin typeface="微軟正黑體" panose="020B0604030504040204" pitchFamily="34" charset="-120"/>
                <a:ea typeface="微軟正黑體" panose="020B0604030504040204" pitchFamily="34" charset="-120"/>
              </a:rPr>
              <a:t>AQI</a:t>
            </a:r>
            <a:r>
              <a:rPr lang="zh-TW" altLang="en-US" sz="1200" b="1" dirty="0">
                <a:latin typeface="微軟正黑體" panose="020B0604030504040204" pitchFamily="34" charset="-120"/>
                <a:ea typeface="微軟正黑體" panose="020B0604030504040204" pitchFamily="34" charset="-120"/>
              </a:rPr>
              <a:t>和當地城市逐日或逐時的預測變數，這些指標或因素或許可以結合起來進行更準確的預測。</a:t>
            </a:r>
            <a:endParaRPr lang="en-US" altLang="zh-TW" sz="1200" b="1"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latin typeface="微軟正黑體" panose="020B0604030504040204" pitchFamily="34" charset="-120"/>
                <a:ea typeface="微軟正黑體" panose="020B0604030504040204" pitchFamily="34" charset="-120"/>
              </a:rPr>
              <a:t>為了給政策制定者提供更多的決策依據，可以在未來的工作中應用多目標規劃來平衡污染和經濟發展之間的權衡。</a:t>
            </a:r>
            <a:endParaRPr lang="en-US" altLang="zh-TW" sz="1200" b="1"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latin typeface="微軟正黑體" panose="020B0604030504040204" pitchFamily="34" charset="-120"/>
                <a:ea typeface="微軟正黑體" panose="020B0604030504040204" pitchFamily="34" charset="-120"/>
              </a:rPr>
              <a:t>近年來越來越多研究使用混和深度學習模型預測空氣汙染物，其預測績效又更進一步提升，且使用的資料量和預測變數更大且更多，未來研究也能在逐日或逐時的部分，增加資料量，納入混和深度學習進行預測。</a:t>
            </a:r>
            <a:endParaRPr lang="zh-CN" altLang="en-US" sz="1200" b="1" dirty="0">
              <a:latin typeface="微軟正黑體" panose="020B0604030504040204" pitchFamily="34" charset="-120"/>
              <a:ea typeface="微軟正黑體" panose="020B0604030504040204" pitchFamily="34" charset="-120"/>
            </a:endParaRPr>
          </a:p>
          <a:p>
            <a:endParaRPr lang="zh-TW" altLang="en-US"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32</a:t>
            </a:fld>
            <a:endParaRPr kumimoji="1" lang="zh-CN" altLang="en-US"/>
          </a:p>
        </p:txBody>
      </p:sp>
    </p:spTree>
    <p:extLst>
      <p:ext uri="{BB962C8B-B14F-4D97-AF65-F5344CB8AC3E}">
        <p14:creationId xmlns:p14="http://schemas.microsoft.com/office/powerpoint/2010/main" val="3607676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為何要挑變數</a:t>
            </a:r>
            <a:r>
              <a:rPr lang="en-US" altLang="zh-TW" dirty="0"/>
              <a:t>:</a:t>
            </a:r>
            <a:r>
              <a:rPr lang="zh-TW" altLang="en-US" dirty="0"/>
              <a:t> </a:t>
            </a:r>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33</a:t>
            </a:fld>
            <a:endParaRPr kumimoji="1" lang="zh-CN" altLang="en-US"/>
          </a:p>
        </p:txBody>
      </p:sp>
    </p:spTree>
    <p:extLst>
      <p:ext uri="{BB962C8B-B14F-4D97-AF65-F5344CB8AC3E}">
        <p14:creationId xmlns:p14="http://schemas.microsoft.com/office/powerpoint/2010/main" val="224618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a:solidFill>
                  <a:schemeClr val="tx1"/>
                </a:solidFill>
                <a:effectLst/>
                <a:latin typeface="+mn-lt"/>
                <a:ea typeface="+mn-ea"/>
                <a:cs typeface="+mn-cs"/>
              </a:rPr>
              <a:t>針對賴教授與游教授的建議，目前已在論文對應部分進行修改。</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而賴教授問的這兩個問題，在此回覆。</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這兩種方法都能達到降維的目的，但</a:t>
            </a:r>
            <a:r>
              <a:rPr lang="en-US" altLang="zh-TW" sz="1200" dirty="0">
                <a:latin typeface="微軟正黑體" panose="020B0604030504040204" pitchFamily="34" charset="-120"/>
                <a:ea typeface="微軟正黑體" panose="020B0604030504040204" pitchFamily="34" charset="-120"/>
              </a:rPr>
              <a:t>PCA</a:t>
            </a:r>
            <a:r>
              <a:rPr lang="zh-TW" altLang="en-US" sz="1200" dirty="0">
                <a:latin typeface="微軟正黑體" panose="020B0604030504040204" pitchFamily="34" charset="-120"/>
                <a:ea typeface="微軟正黑體" panose="020B0604030504040204" pitchFamily="34" charset="-120"/>
              </a:rPr>
              <a:t>所得到的主成分和原始變數不同，每個主成分可能和每個變數都有關，較難以解釋哪個變數較為重要 </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特徵選取所使用的機器學習模型</a:t>
            </a:r>
            <a:r>
              <a:rPr lang="en-US" altLang="zh-TW" sz="1200" dirty="0">
                <a:latin typeface="微軟正黑體" panose="020B0604030504040204" pitchFamily="34" charset="-120"/>
                <a:ea typeface="微軟正黑體" panose="020B0604030504040204" pitchFamily="34" charset="-120"/>
              </a:rPr>
              <a:t>(MARS, RF, XGB)</a:t>
            </a:r>
            <a:r>
              <a:rPr lang="zh-TW" altLang="en-US" sz="1200" dirty="0">
                <a:latin typeface="微軟正黑體" panose="020B0604030504040204" pitchFamily="34" charset="-120"/>
                <a:ea typeface="微軟正黑體" panose="020B0604030504040204" pitchFamily="34" charset="-120"/>
              </a:rPr>
              <a:t>能得出每個原始變數的重要性，較容易解釋哪個變數較為重要。</a:t>
            </a:r>
            <a:endParaRPr lang="en-US" altLang="zh-TW" sz="1200"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過去大部分研究在特徵選取的部分顯少使用</a:t>
            </a:r>
            <a:r>
              <a:rPr lang="en-US" altLang="zh-TW" sz="1200" dirty="0">
                <a:latin typeface="微軟正黑體" panose="020B0604030504040204" pitchFamily="34" charset="-120"/>
                <a:ea typeface="微軟正黑體" panose="020B0604030504040204" pitchFamily="34" charset="-120"/>
              </a:rPr>
              <a:t>MARS, RF, XGB</a:t>
            </a:r>
            <a:r>
              <a:rPr lang="zh-TW" altLang="en-US" sz="1200" dirty="0">
                <a:latin typeface="微軟正黑體" panose="020B0604030504040204" pitchFamily="34" charset="-120"/>
                <a:ea typeface="微軟正黑體" panose="020B0604030504040204" pitchFamily="34" charset="-120"/>
              </a:rPr>
              <a:t>計算變數重要性，也沒有和特徵萃取做比較，而</a:t>
            </a:r>
            <a:r>
              <a:rPr lang="en-US" altLang="zh-TW" sz="1200" dirty="0">
                <a:latin typeface="微軟正黑體" panose="020B0604030504040204" pitchFamily="34" charset="-120"/>
                <a:ea typeface="微軟正黑體" panose="020B0604030504040204" pitchFamily="34" charset="-120"/>
              </a:rPr>
              <a:t>PCA</a:t>
            </a:r>
            <a:r>
              <a:rPr lang="zh-TW" altLang="en-US" sz="1200" dirty="0">
                <a:latin typeface="微軟正黑體" panose="020B0604030504040204" pitchFamily="34" charset="-120"/>
                <a:ea typeface="微軟正黑體" panose="020B0604030504040204" pitchFamily="34" charset="-120"/>
              </a:rPr>
              <a:t>為特徵萃取較為經典的方法，故比較這兩種特徵工程對預測績效的影響為本研究目的之一。</a:t>
            </a:r>
            <a:endParaRPr lang="en-US" altLang="zh-TW" sz="1200"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1631012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首先是緒論分為研究背景</a:t>
            </a:r>
            <a:r>
              <a:rPr lang="zh-TW" altLang="en-US"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目的</a:t>
            </a:r>
            <a:r>
              <a:rPr lang="zh-TW" altLang="en-US" sz="1200" kern="1200" dirty="0">
                <a:solidFill>
                  <a:schemeClr val="tx1"/>
                </a:solidFill>
                <a:effectLst/>
                <a:latin typeface="+mn-lt"/>
                <a:ea typeface="+mn-ea"/>
                <a:cs typeface="+mn-cs"/>
              </a:rPr>
              <a:t>、架構與模型摘要</a:t>
            </a: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2263080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近年來，許多研究已確立空氣汙染會對人體健康造成影響，包括：支氣管炎、氣喘、心血管疾病、肺癌等，無論長期或短期暴露在空氣糟糕的環境之下，皆會提高呼吸道疾病及死亡之風險 。</a:t>
            </a:r>
          </a:p>
          <a:p>
            <a:r>
              <a:rPr lang="zh-TW" altLang="zh-TW" sz="1200" kern="1200" dirty="0">
                <a:solidFill>
                  <a:schemeClr val="tx1"/>
                </a:solidFill>
                <a:effectLst/>
                <a:latin typeface="+mn-lt"/>
                <a:ea typeface="+mn-ea"/>
                <a:cs typeface="+mn-cs"/>
              </a:rPr>
              <a:t>空氣汙染物有由許多物質組成，主要來源為自然界的釋出與人類活動的製造</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工業汙染、汽機車和火力發電廠的排放廢氣</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。隨著城市與國家的經濟成長，監測空氣品質的需求及重要性在公共衛生、交通、能源供應、製造業和永續環境方面，逐漸增加</a:t>
            </a:r>
            <a:r>
              <a:rPr lang="zh-TW" altLang="en-US"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因此從</a:t>
            </a:r>
            <a:r>
              <a:rPr lang="en-US" altLang="zh-TW" sz="1200" kern="1200" dirty="0">
                <a:solidFill>
                  <a:schemeClr val="tx1"/>
                </a:solidFill>
                <a:effectLst/>
                <a:latin typeface="+mn-lt"/>
                <a:ea typeface="+mn-ea"/>
                <a:cs typeface="+mn-cs"/>
              </a:rPr>
              <a:t>2016</a:t>
            </a:r>
            <a:r>
              <a:rPr lang="zh-TW" altLang="zh-TW" sz="1200" kern="1200" dirty="0">
                <a:solidFill>
                  <a:schemeClr val="tx1"/>
                </a:solidFill>
                <a:effectLst/>
                <a:latin typeface="+mn-lt"/>
                <a:ea typeface="+mn-ea"/>
                <a:cs typeface="+mn-cs"/>
              </a:rPr>
              <a:t>年開始，政府實施空氣品質指標</a:t>
            </a:r>
            <a:r>
              <a:rPr lang="en-US" altLang="zh-TW" sz="1200" kern="1200" dirty="0">
                <a:solidFill>
                  <a:schemeClr val="tx1"/>
                </a:solidFill>
                <a:effectLst/>
                <a:latin typeface="+mn-lt"/>
                <a:ea typeface="+mn-ea"/>
                <a:cs typeface="+mn-cs"/>
              </a:rPr>
              <a:t>AQI</a:t>
            </a:r>
            <a:r>
              <a:rPr lang="zh-TW" altLang="zh-TW" sz="1200" kern="1200" dirty="0">
                <a:solidFill>
                  <a:schemeClr val="tx1"/>
                </a:solidFill>
                <a:effectLst/>
                <a:latin typeface="+mn-lt"/>
                <a:ea typeface="+mn-ea"/>
                <a:cs typeface="+mn-cs"/>
              </a:rPr>
              <a:t>作為監測空氣品質的標準，能反應國家或地區的空氣品質，其測量的污染項目包含六種物質，分別以臭氧、</a:t>
            </a:r>
            <a:r>
              <a:rPr lang="en-US" altLang="zh-TW" sz="1200" kern="1200" dirty="0">
                <a:solidFill>
                  <a:schemeClr val="tx1"/>
                </a:solidFill>
                <a:effectLst/>
                <a:latin typeface="+mn-lt"/>
                <a:ea typeface="+mn-ea"/>
                <a:cs typeface="+mn-cs"/>
              </a:rPr>
              <a:t>PM2.5</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PM10</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CO(</a:t>
            </a:r>
            <a:r>
              <a:rPr lang="zh-TW" altLang="zh-TW" sz="1200" kern="1200" dirty="0">
                <a:solidFill>
                  <a:schemeClr val="tx1"/>
                </a:solidFill>
                <a:effectLst/>
                <a:latin typeface="+mn-lt"/>
                <a:ea typeface="+mn-ea"/>
                <a:cs typeface="+mn-cs"/>
              </a:rPr>
              <a:t>一氧化碳</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NO2(</a:t>
            </a:r>
            <a:r>
              <a:rPr lang="zh-TW" altLang="zh-TW" sz="1200" kern="1200" dirty="0">
                <a:solidFill>
                  <a:schemeClr val="tx1"/>
                </a:solidFill>
                <a:effectLst/>
                <a:latin typeface="+mn-lt"/>
                <a:ea typeface="+mn-ea"/>
                <a:cs typeface="+mn-cs"/>
              </a:rPr>
              <a:t>二氧化氮</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SO2(</a:t>
            </a:r>
            <a:r>
              <a:rPr lang="zh-TW" altLang="zh-TW" sz="1200" kern="1200" dirty="0">
                <a:solidFill>
                  <a:schemeClr val="tx1"/>
                </a:solidFill>
                <a:effectLst/>
                <a:latin typeface="+mn-lt"/>
                <a:ea typeface="+mn-ea"/>
                <a:cs typeface="+mn-cs"/>
              </a:rPr>
              <a:t>二氧化硫</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等濃度，將不同污染物對人體健康的影響程度，分別換算出副指標值，再以當日或當時的副指標之最大值為該測站的空氣品質指標值</a:t>
            </a:r>
            <a:r>
              <a:rPr lang="en-US" altLang="zh-TW" sz="1200" kern="1200" dirty="0">
                <a:solidFill>
                  <a:schemeClr val="tx1"/>
                </a:solidFill>
                <a:effectLst/>
                <a:latin typeface="+mn-lt"/>
                <a:ea typeface="+mn-ea"/>
                <a:cs typeface="+mn-cs"/>
              </a:rPr>
              <a:t>(AQI)</a:t>
            </a:r>
            <a:r>
              <a:rPr lang="zh-TW" altLang="zh-TW" sz="1200" kern="1200" dirty="0">
                <a:solidFill>
                  <a:schemeClr val="tx1"/>
                </a:solidFill>
                <a:effectLst/>
                <a:latin typeface="+mn-lt"/>
                <a:ea typeface="+mn-ea"/>
                <a:cs typeface="+mn-cs"/>
              </a:rPr>
              <a:t>。</a:t>
            </a:r>
          </a:p>
          <a:p>
            <a:endParaRPr lang="zh-TW" altLang="en-US"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4203494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a:solidFill>
                  <a:schemeClr val="tx1"/>
                </a:solidFill>
                <a:effectLst/>
                <a:latin typeface="+mn-lt"/>
                <a:ea typeface="+mn-ea"/>
                <a:cs typeface="+mn-cs"/>
              </a:rPr>
              <a:t>本研究目的分為三個面向</a:t>
            </a:r>
            <a:r>
              <a:rPr lang="zh-TW"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特徵工程方面，比較特徵選取和特徵萃取，預測</a:t>
            </a:r>
            <a:r>
              <a:rPr lang="en-US" altLang="zh-TW" sz="1200" kern="1200" dirty="0">
                <a:solidFill>
                  <a:schemeClr val="tx1"/>
                </a:solidFill>
                <a:effectLst/>
                <a:latin typeface="+mn-lt"/>
                <a:ea typeface="+mn-ea"/>
                <a:cs typeface="+mn-cs"/>
              </a:rPr>
              <a:t>AQI</a:t>
            </a:r>
            <a:r>
              <a:rPr lang="zh-TW" altLang="en-US" sz="1200" kern="1200" dirty="0">
                <a:solidFill>
                  <a:schemeClr val="tx1"/>
                </a:solidFill>
                <a:effectLst/>
                <a:latin typeface="+mn-lt"/>
                <a:ea typeface="+mn-ea"/>
                <a:cs typeface="+mn-cs"/>
              </a:rPr>
              <a:t>的績效的差異。</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預測變數方面，</a:t>
            </a:r>
            <a:r>
              <a:rPr lang="zh-TW" altLang="zh-TW" sz="1200" kern="1200" dirty="0">
                <a:solidFill>
                  <a:schemeClr val="tx1"/>
                </a:solidFill>
                <a:effectLst/>
                <a:latin typeface="+mn-lt"/>
                <a:ea typeface="+mn-ea"/>
                <a:cs typeface="+mn-cs"/>
              </a:rPr>
              <a:t>以不同粒度的資料預測 </a:t>
            </a:r>
            <a:r>
              <a:rPr lang="en-US" altLang="zh-TW" sz="1200" kern="1200" dirty="0">
                <a:solidFill>
                  <a:schemeClr val="tx1"/>
                </a:solidFill>
                <a:effectLst/>
                <a:latin typeface="+mn-lt"/>
                <a:ea typeface="+mn-ea"/>
                <a:cs typeface="+mn-cs"/>
              </a:rPr>
              <a:t>AQI(</a:t>
            </a:r>
            <a:r>
              <a:rPr lang="zh-TW" altLang="en-US" sz="1200" kern="1200" dirty="0">
                <a:solidFill>
                  <a:schemeClr val="tx1"/>
                </a:solidFill>
                <a:effectLst/>
                <a:latin typeface="+mn-lt"/>
                <a:ea typeface="+mn-ea"/>
                <a:cs typeface="+mn-cs"/>
              </a:rPr>
              <a:t>補充說明</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這邊的粒度指的是例如</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資料是每日或每小時一筆，也就是逐日或逐時的資料</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，例如以社會經濟發展相關指標或環境因素預測不同粒度的</a:t>
            </a:r>
            <a:r>
              <a:rPr lang="en-US" altLang="zh-TW" sz="1200" kern="1200" dirty="0">
                <a:solidFill>
                  <a:schemeClr val="tx1"/>
                </a:solidFill>
                <a:effectLst/>
                <a:latin typeface="+mn-lt"/>
                <a:ea typeface="+mn-ea"/>
                <a:cs typeface="+mn-cs"/>
              </a:rPr>
              <a:t>AQI,</a:t>
            </a:r>
            <a:r>
              <a:rPr lang="zh-TW" altLang="zh-TW" sz="1200" kern="1200" dirty="0">
                <a:solidFill>
                  <a:schemeClr val="tx1"/>
                </a:solidFill>
                <a:effectLst/>
                <a:latin typeface="+mn-lt"/>
                <a:ea typeface="+mn-ea"/>
                <a:cs typeface="+mn-cs"/>
              </a:rPr>
              <a:t>探討哪些指標對於預測更重要</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為政策制定者在經濟發展與環境保護之間提供見解。</a:t>
            </a:r>
            <a:endParaRPr lang="en-US" altLang="zh-TW" sz="1200" kern="1200" dirty="0">
              <a:solidFill>
                <a:schemeClr val="tx1"/>
              </a:solidFill>
              <a:effectLst/>
              <a:latin typeface="+mn-lt"/>
              <a:ea typeface="+mn-ea"/>
              <a:cs typeface="+mn-cs"/>
            </a:endParaRPr>
          </a:p>
          <a:p>
            <a:r>
              <a:rPr lang="zh-TW" altLang="en-US" sz="1200" b="1" kern="1200" dirty="0">
                <a:solidFill>
                  <a:schemeClr val="tx1"/>
                </a:solidFill>
                <a:effectLst/>
                <a:latin typeface="+mn-lt"/>
                <a:ea typeface="+mn-ea"/>
                <a:cs typeface="+mn-cs"/>
              </a:rPr>
              <a:t>在預測方面，</a:t>
            </a:r>
            <a:r>
              <a:rPr lang="zh-TW" altLang="zh-TW" sz="1200" b="1" kern="1200" dirty="0">
                <a:solidFill>
                  <a:schemeClr val="tx1"/>
                </a:solidFill>
                <a:effectLst/>
                <a:latin typeface="+mn-lt"/>
                <a:ea typeface="+mn-ea"/>
                <a:cs typeface="+mn-cs"/>
              </a:rPr>
              <a:t>比較機器學習與深度學習的預測績效</a:t>
            </a:r>
            <a:r>
              <a:rPr lang="zh-TW" altLang="zh-TW" sz="1200" kern="1200" dirty="0">
                <a:solidFill>
                  <a:schemeClr val="tx1"/>
                </a:solidFill>
                <a:effectLst/>
                <a:latin typeface="+mn-lt"/>
                <a:ea typeface="+mn-ea"/>
                <a:cs typeface="+mn-cs"/>
              </a:rPr>
              <a:t>。</a:t>
            </a:r>
            <a:endParaRPr lang="en-US" altLang="zh-TW" sz="1200" b="1"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3940288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接下來介紹文獻探討 分為文獻回顧與文獻比較</a:t>
            </a:r>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3017920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本研究架構如圖所示，先蒐集相關資料，接者為了不失一般性，</a:t>
            </a:r>
            <a:r>
              <a:rPr lang="zh-TW" altLang="zh-TW" sz="1200" kern="1200" dirty="0">
                <a:solidFill>
                  <a:schemeClr val="tx1"/>
                </a:solidFill>
                <a:effectLst/>
                <a:latin typeface="+mn-lt"/>
                <a:ea typeface="+mn-ea"/>
                <a:cs typeface="+mn-cs"/>
              </a:rPr>
              <a:t>將以不同粒度的資料預測不同地區的</a:t>
            </a:r>
            <a:r>
              <a:rPr lang="en-US" altLang="zh-TW" sz="1200" kern="1200" dirty="0">
                <a:solidFill>
                  <a:schemeClr val="tx1"/>
                </a:solidFill>
                <a:effectLst/>
                <a:latin typeface="+mn-lt"/>
                <a:ea typeface="+mn-ea"/>
                <a:cs typeface="+mn-cs"/>
              </a:rPr>
              <a:t>AQI</a:t>
            </a:r>
            <a:r>
              <a:rPr lang="zh-TW" altLang="en-US" sz="1200" kern="1200" dirty="0">
                <a:solidFill>
                  <a:schemeClr val="tx1"/>
                </a:solidFill>
                <a:effectLst/>
                <a:latin typeface="+mn-lt"/>
                <a:ea typeface="+mn-ea"/>
                <a:cs typeface="+mn-cs"/>
              </a:rPr>
              <a:t>，</a:t>
            </a:r>
            <a:r>
              <a:rPr lang="zh-TW" altLang="en-US" dirty="0"/>
              <a:t>特徵選取以三個模型計算平均變數重要性，選出關鍵變數</a:t>
            </a:r>
            <a:r>
              <a:rPr lang="en-US" altLang="zh-TW" dirty="0"/>
              <a:t>;</a:t>
            </a:r>
            <a:r>
              <a:rPr lang="zh-TW" altLang="en-US" dirty="0"/>
              <a:t>特徵萃取使用主成分分析萃取主成分。預測模型使用機器學習與深度學習分別預測逐月、逐日與逐時的</a:t>
            </a:r>
            <a:r>
              <a:rPr lang="en-US" altLang="zh-TW" dirty="0"/>
              <a:t>AQI</a:t>
            </a:r>
            <a:r>
              <a:rPr lang="zh-TW" altLang="en-US" dirty="0"/>
              <a:t>。</a:t>
            </a:r>
            <a:endParaRPr lang="en-US" altLang="zh-TW" dirty="0"/>
          </a:p>
        </p:txBody>
      </p:sp>
      <p:sp>
        <p:nvSpPr>
          <p:cNvPr id="4" name="投影片編號版面配置區 3"/>
          <p:cNvSpPr>
            <a:spLocks noGrp="1"/>
          </p:cNvSpPr>
          <p:nvPr>
            <p:ph type="sldNum" sz="quarter" idx="5"/>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3270472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2" name="矩形 21"/>
          <p:cNvSpPr/>
          <p:nvPr userDrawn="1"/>
        </p:nvSpPr>
        <p:spPr>
          <a:xfrm rot="5400000">
            <a:off x="5854700" y="520700"/>
            <a:ext cx="457200" cy="1221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4"/>
          <p:cNvSpPr>
            <a:spLocks noGrp="1"/>
          </p:cNvSpPr>
          <p:nvPr>
            <p:ph type="body" sz="quarter" idx="11"/>
          </p:nvPr>
        </p:nvSpPr>
        <p:spPr>
          <a:xfrm>
            <a:off x="1735138" y="2152742"/>
            <a:ext cx="8721725" cy="1892300"/>
          </a:xfrm>
          <a:prstGeom prst="rect">
            <a:avLst/>
          </a:prstGeom>
        </p:spPr>
        <p:txBody>
          <a:bodyPr/>
          <a:lstStyle>
            <a:lvl1pPr algn="ctr">
              <a:defRPr lang="zh-CN" altLang="en-US" sz="7200" b="1" dirty="0">
                <a:blipFill dpi="0" rotWithShape="1">
                  <a:blip r:embed="rId2"/>
                  <a:srcRect/>
                  <a:tile tx="0" ty="0" sx="100000" sy="100000" flip="none" algn="tl"/>
                </a:blipFill>
              </a:defRPr>
            </a:lvl1pPr>
          </a:lstStyle>
          <a:p>
            <a:pPr marL="0" lvl="0" indent="0" algn="ctr">
              <a:buNone/>
            </a:pPr>
            <a:endParaRPr lang="zh-CN" altLang="en-US" dirty="0"/>
          </a:p>
        </p:txBody>
      </p:sp>
      <p:sp>
        <p:nvSpPr>
          <p:cNvPr id="10" name="文本占位符 4"/>
          <p:cNvSpPr>
            <a:spLocks noGrp="1"/>
          </p:cNvSpPr>
          <p:nvPr>
            <p:ph type="body" sz="quarter" idx="12"/>
          </p:nvPr>
        </p:nvSpPr>
        <p:spPr>
          <a:xfrm>
            <a:off x="4371603" y="1397642"/>
            <a:ext cx="3448794" cy="535531"/>
          </a:xfrm>
          <a:prstGeom prst="rect">
            <a:avLst/>
          </a:prstGeom>
        </p:spPr>
        <p:txBody>
          <a:bodyPr wrap="square">
            <a:spAutoFit/>
          </a:bodyPr>
          <a:lstStyle>
            <a:lvl1pPr marL="0" indent="0" algn="ctr">
              <a:buNone/>
              <a:defRPr lang="zh-CN" altLang="en-US" sz="3200" dirty="0"/>
            </a:lvl1pPr>
          </a:lstStyle>
          <a:p>
            <a:pPr marL="0" lvl="0" algn="ctr" defTabSz="914377"/>
            <a:endParaRPr lang="zh-CN" altLang="en-US" dirty="0"/>
          </a:p>
        </p:txBody>
      </p:sp>
      <p:sp>
        <p:nvSpPr>
          <p:cNvPr id="16" name="文本占位符 4"/>
          <p:cNvSpPr>
            <a:spLocks noGrp="1"/>
          </p:cNvSpPr>
          <p:nvPr>
            <p:ph type="body" sz="quarter" idx="13"/>
          </p:nvPr>
        </p:nvSpPr>
        <p:spPr>
          <a:xfrm>
            <a:off x="3638550" y="4349277"/>
            <a:ext cx="4914902" cy="313932"/>
          </a:xfrm>
          <a:prstGeom prst="rect">
            <a:avLst/>
          </a:prstGeom>
          <a:solidFill>
            <a:schemeClr val="tx1">
              <a:lumMod val="75000"/>
              <a:lumOff val="25000"/>
            </a:schemeClr>
          </a:solidFill>
        </p:spPr>
        <p:txBody>
          <a:bodyPr/>
          <a:lstStyle>
            <a:lvl1pPr marL="0" indent="0" algn="ctr">
              <a:buNone/>
              <a:defRPr lang="zh-CN" altLang="en-US" sz="1600" baseline="0" dirty="0">
                <a:solidFill>
                  <a:schemeClr val="bg1"/>
                </a:solidFill>
                <a:cs typeface="+mn-ea"/>
              </a:defRPr>
            </a:lvl1pPr>
          </a:lstStyle>
          <a:p>
            <a:pPr marL="228600" lvl="0" indent="-228600" algn="ctr"/>
            <a:endParaRPr lang="zh-CN" altLang="en-US" dirty="0"/>
          </a:p>
        </p:txBody>
      </p:sp>
      <p:sp>
        <p:nvSpPr>
          <p:cNvPr id="17" name="文本占位符 4"/>
          <p:cNvSpPr>
            <a:spLocks noGrp="1"/>
          </p:cNvSpPr>
          <p:nvPr>
            <p:ph type="body" sz="quarter" idx="14"/>
          </p:nvPr>
        </p:nvSpPr>
        <p:spPr>
          <a:xfrm>
            <a:off x="3638550" y="4700503"/>
            <a:ext cx="4914902" cy="313932"/>
          </a:xfrm>
          <a:prstGeom prst="rect">
            <a:avLst/>
          </a:prstGeom>
          <a:solidFill>
            <a:schemeClr val="tx1">
              <a:lumMod val="75000"/>
              <a:lumOff val="25000"/>
            </a:schemeClr>
          </a:solidFill>
        </p:spPr>
        <p:txBody>
          <a:bodyPr/>
          <a:lstStyle>
            <a:lvl1pPr marL="0" indent="0" algn="ctr">
              <a:buNone/>
              <a:defRPr lang="zh-CN" altLang="en-US" sz="1600" baseline="0" dirty="0">
                <a:solidFill>
                  <a:schemeClr val="bg1"/>
                </a:solidFill>
                <a:cs typeface="+mn-ea"/>
              </a:defRPr>
            </a:lvl1pPr>
          </a:lstStyle>
          <a:p>
            <a:pPr marL="228600" lvl="0" indent="-228600" algn="ctr"/>
            <a:endParaRPr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62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73205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spTree>
      <p:nvGrpSpPr>
        <p:cNvPr id="1" name=""/>
        <p:cNvGrpSpPr/>
        <p:nvPr/>
      </p:nvGrpSpPr>
      <p:grpSpPr>
        <a:xfrm>
          <a:off x="0" y="0"/>
          <a:ext cx="0" cy="0"/>
          <a:chOff x="0" y="0"/>
          <a:chExt cx="0" cy="0"/>
        </a:xfrm>
      </p:grpSpPr>
      <p:sp>
        <p:nvSpPr>
          <p:cNvPr id="4" name="矩形 3"/>
          <p:cNvSpPr/>
          <p:nvPr userDrawn="1"/>
        </p:nvSpPr>
        <p:spPr>
          <a:xfrm rot="5400000">
            <a:off x="5854700" y="520700"/>
            <a:ext cx="457200" cy="1221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dc.office.msn.com.cn/t/83/E048C0F1BEBFCE34915F37209150FDFE.jp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8361" b="31653"/>
          <a:stretch/>
        </p:blipFill>
        <p:spPr bwMode="auto">
          <a:xfrm>
            <a:off x="0" y="1899"/>
            <a:ext cx="12192000" cy="3427101"/>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userDrawn="1"/>
        </p:nvSpPr>
        <p:spPr>
          <a:xfrm>
            <a:off x="1016000" y="1485900"/>
            <a:ext cx="3886200" cy="3886200"/>
          </a:xfrm>
          <a:prstGeom prst="ellipse">
            <a:avLst/>
          </a:prstGeom>
          <a:ln w="1174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1981465" y="2862794"/>
            <a:ext cx="1955270" cy="914400"/>
          </a:xfrm>
          <a:prstGeom prst="rect">
            <a:avLst/>
          </a:prstGeom>
          <a:noFill/>
        </p:spPr>
        <p:txBody>
          <a:bodyPr/>
          <a:lstStyle>
            <a:lvl1pPr marL="0" indent="0" algn="ctr">
              <a:buNone/>
              <a:defRPr sz="6000" b="1">
                <a:solidFill>
                  <a:schemeClr val="bg1"/>
                </a:solidFill>
              </a:defRPr>
            </a:lvl1pPr>
          </a:lstStyle>
          <a:p>
            <a:pPr lvl="0"/>
            <a:r>
              <a:rPr lang="zh-CN" altLang="en-US" dirty="0"/>
              <a:t>目录</a:t>
            </a:r>
          </a:p>
        </p:txBody>
      </p:sp>
      <p:sp>
        <p:nvSpPr>
          <p:cNvPr id="8" name="文本占位符 7"/>
          <p:cNvSpPr>
            <a:spLocks noGrp="1"/>
          </p:cNvSpPr>
          <p:nvPr>
            <p:ph type="body" sz="quarter" idx="11"/>
          </p:nvPr>
        </p:nvSpPr>
        <p:spPr>
          <a:xfrm>
            <a:off x="5245099" y="3991505"/>
            <a:ext cx="3170990" cy="466195"/>
          </a:xfrm>
          <a:prstGeom prst="rect">
            <a:avLst/>
          </a:prstGeom>
        </p:spPr>
        <p:txBody>
          <a:bodyPr/>
          <a:lstStyle>
            <a:lvl1pPr marL="0" indent="0">
              <a:buNone/>
              <a:defRPr/>
            </a:lvl1pPr>
          </a:lstStyle>
          <a:p>
            <a:pPr lvl="0"/>
            <a:endParaRPr lang="zh-CN" altLang="en-US" dirty="0"/>
          </a:p>
        </p:txBody>
      </p:sp>
      <p:sp>
        <p:nvSpPr>
          <p:cNvPr id="10" name="文本占位符 7"/>
          <p:cNvSpPr>
            <a:spLocks noGrp="1"/>
          </p:cNvSpPr>
          <p:nvPr>
            <p:ph type="body" sz="quarter" idx="12"/>
          </p:nvPr>
        </p:nvSpPr>
        <p:spPr>
          <a:xfrm>
            <a:off x="8678110" y="3991505"/>
            <a:ext cx="3170990" cy="466195"/>
          </a:xfrm>
          <a:prstGeom prst="rect">
            <a:avLst/>
          </a:prstGeom>
        </p:spPr>
        <p:txBody>
          <a:bodyPr/>
          <a:lstStyle>
            <a:lvl1pPr marL="0" indent="0">
              <a:buNone/>
              <a:defRPr/>
            </a:lvl1pPr>
          </a:lstStyle>
          <a:p>
            <a:pPr lvl="0"/>
            <a:endParaRPr lang="zh-CN" altLang="en-US" dirty="0"/>
          </a:p>
        </p:txBody>
      </p:sp>
      <p:sp>
        <p:nvSpPr>
          <p:cNvPr id="11" name="文本占位符 7"/>
          <p:cNvSpPr>
            <a:spLocks noGrp="1"/>
          </p:cNvSpPr>
          <p:nvPr>
            <p:ph type="body" sz="quarter" idx="13"/>
          </p:nvPr>
        </p:nvSpPr>
        <p:spPr>
          <a:xfrm>
            <a:off x="5245099" y="5033754"/>
            <a:ext cx="3170990" cy="466195"/>
          </a:xfrm>
          <a:prstGeom prst="rect">
            <a:avLst/>
          </a:prstGeom>
        </p:spPr>
        <p:txBody>
          <a:bodyPr/>
          <a:lstStyle>
            <a:lvl1pPr marL="0" indent="0">
              <a:buNone/>
              <a:defRPr/>
            </a:lvl1pPr>
          </a:lstStyle>
          <a:p>
            <a:pPr lvl="0"/>
            <a:endParaRPr lang="zh-CN" altLang="en-US" dirty="0"/>
          </a:p>
        </p:txBody>
      </p:sp>
    </p:spTree>
    <p:extLst>
      <p:ext uri="{BB962C8B-B14F-4D97-AF65-F5344CB8AC3E}">
        <p14:creationId xmlns:p14="http://schemas.microsoft.com/office/powerpoint/2010/main" val="276883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pic>
        <p:nvPicPr>
          <p:cNvPr id="1026" name="Picture 2" descr="http://dc.office.msn.com.cn/t/83/E048C0F1BEBFCE34915F37209150FDFE.jp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8361" b="31653"/>
          <a:stretch/>
        </p:blipFill>
        <p:spPr bwMode="auto">
          <a:xfrm>
            <a:off x="0" y="1899"/>
            <a:ext cx="12192000" cy="34271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userDrawn="1"/>
        </p:nvSpPr>
        <p:spPr>
          <a:xfrm rot="5400000">
            <a:off x="5854700" y="520700"/>
            <a:ext cx="457200" cy="1221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userDrawn="1"/>
        </p:nvSpPr>
        <p:spPr>
          <a:xfrm>
            <a:off x="1016000" y="1485900"/>
            <a:ext cx="3886200" cy="3886200"/>
          </a:xfrm>
          <a:prstGeom prst="ellipse">
            <a:avLst/>
          </a:prstGeom>
          <a:ln w="1174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1981465" y="2862794"/>
            <a:ext cx="1955270" cy="914400"/>
          </a:xfrm>
          <a:prstGeom prst="rect">
            <a:avLst/>
          </a:prstGeom>
          <a:noFill/>
        </p:spPr>
        <p:txBody>
          <a:bodyPr/>
          <a:lstStyle>
            <a:lvl1pPr marL="0" indent="0" algn="ctr">
              <a:buNone/>
              <a:defRPr sz="6000" b="1">
                <a:solidFill>
                  <a:schemeClr val="bg1"/>
                </a:solidFill>
              </a:defRPr>
            </a:lvl1pPr>
          </a:lstStyle>
          <a:p>
            <a:pPr lvl="0"/>
            <a:r>
              <a:rPr lang="zh-CN" altLang="en-US" dirty="0"/>
              <a:t>目录</a:t>
            </a:r>
          </a:p>
        </p:txBody>
      </p:sp>
      <p:sp>
        <p:nvSpPr>
          <p:cNvPr id="8" name="文本占位符 7"/>
          <p:cNvSpPr>
            <a:spLocks noGrp="1"/>
          </p:cNvSpPr>
          <p:nvPr>
            <p:ph type="body" sz="quarter" idx="11"/>
          </p:nvPr>
        </p:nvSpPr>
        <p:spPr>
          <a:xfrm>
            <a:off x="5245099" y="3991505"/>
            <a:ext cx="3170990" cy="466195"/>
          </a:xfrm>
          <a:prstGeom prst="rect">
            <a:avLst/>
          </a:prstGeom>
        </p:spPr>
        <p:txBody>
          <a:bodyPr/>
          <a:lstStyle>
            <a:lvl1pPr marL="0" indent="0">
              <a:buNone/>
              <a:defRPr/>
            </a:lvl1pPr>
          </a:lstStyle>
          <a:p>
            <a:pPr lvl="0"/>
            <a:endParaRPr lang="zh-CN" altLang="en-US" dirty="0"/>
          </a:p>
        </p:txBody>
      </p:sp>
      <p:sp>
        <p:nvSpPr>
          <p:cNvPr id="10" name="文本占位符 7"/>
          <p:cNvSpPr>
            <a:spLocks noGrp="1"/>
          </p:cNvSpPr>
          <p:nvPr>
            <p:ph type="body" sz="quarter" idx="12"/>
          </p:nvPr>
        </p:nvSpPr>
        <p:spPr>
          <a:xfrm>
            <a:off x="8678110" y="3991505"/>
            <a:ext cx="3170990" cy="466195"/>
          </a:xfrm>
          <a:prstGeom prst="rect">
            <a:avLst/>
          </a:prstGeom>
        </p:spPr>
        <p:txBody>
          <a:bodyPr/>
          <a:lstStyle>
            <a:lvl1pPr marL="0" indent="0">
              <a:buNone/>
              <a:defRPr/>
            </a:lvl1pPr>
          </a:lstStyle>
          <a:p>
            <a:pPr lvl="0"/>
            <a:endParaRPr lang="zh-CN" altLang="en-US" dirty="0"/>
          </a:p>
        </p:txBody>
      </p:sp>
      <p:sp>
        <p:nvSpPr>
          <p:cNvPr id="11" name="文本占位符 7"/>
          <p:cNvSpPr>
            <a:spLocks noGrp="1"/>
          </p:cNvSpPr>
          <p:nvPr>
            <p:ph type="body" sz="quarter" idx="13"/>
          </p:nvPr>
        </p:nvSpPr>
        <p:spPr>
          <a:xfrm>
            <a:off x="5245099" y="5033754"/>
            <a:ext cx="3170990" cy="466195"/>
          </a:xfrm>
          <a:prstGeom prst="rect">
            <a:avLst/>
          </a:prstGeom>
        </p:spPr>
        <p:txBody>
          <a:bodyPr/>
          <a:lstStyle>
            <a:lvl1pPr marL="0" indent="0">
              <a:buNone/>
              <a:defRPr/>
            </a:lvl1pPr>
          </a:lstStyle>
          <a:p>
            <a:pPr lvl="0"/>
            <a:endParaRPr lang="zh-CN" altLang="en-US" dirty="0"/>
          </a:p>
        </p:txBody>
      </p:sp>
      <p:sp>
        <p:nvSpPr>
          <p:cNvPr id="12" name="文本占位符 7"/>
          <p:cNvSpPr>
            <a:spLocks noGrp="1"/>
          </p:cNvSpPr>
          <p:nvPr>
            <p:ph type="body" sz="quarter" idx="14"/>
          </p:nvPr>
        </p:nvSpPr>
        <p:spPr>
          <a:xfrm>
            <a:off x="8678110" y="5033754"/>
            <a:ext cx="3170990" cy="466195"/>
          </a:xfrm>
          <a:prstGeom prst="rect">
            <a:avLst/>
          </a:prstGeom>
        </p:spPr>
        <p:txBody>
          <a:bodyPr/>
          <a:lstStyle>
            <a:lvl1pPr marL="0" indent="0">
              <a:buNone/>
              <a:defRPr/>
            </a:lvl1pPr>
          </a:lstStyle>
          <a:p>
            <a:pPr lvl="0"/>
            <a:endParaRPr lang="zh-CN" altLang="en-US" dirty="0"/>
          </a:p>
        </p:txBody>
      </p:sp>
    </p:spTree>
    <p:extLst>
      <p:ext uri="{BB962C8B-B14F-4D97-AF65-F5344CB8AC3E}">
        <p14:creationId xmlns:p14="http://schemas.microsoft.com/office/powerpoint/2010/main" val="233842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spTree>
      <p:nvGrpSpPr>
        <p:cNvPr id="1" name=""/>
        <p:cNvGrpSpPr/>
        <p:nvPr/>
      </p:nvGrpSpPr>
      <p:grpSpPr>
        <a:xfrm>
          <a:off x="0" y="0"/>
          <a:ext cx="0" cy="0"/>
          <a:chOff x="0" y="0"/>
          <a:chExt cx="0" cy="0"/>
        </a:xfrm>
      </p:grpSpPr>
      <p:pic>
        <p:nvPicPr>
          <p:cNvPr id="1026" name="Picture 2" descr="http://dc.office.msn.com.cn/t/83/E048C0F1BEBFCE34915F37209150FDFE.jp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8361" b="31653"/>
          <a:stretch/>
        </p:blipFill>
        <p:spPr bwMode="auto">
          <a:xfrm>
            <a:off x="0" y="1899"/>
            <a:ext cx="12192000" cy="34271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userDrawn="1"/>
        </p:nvSpPr>
        <p:spPr>
          <a:xfrm rot="5400000">
            <a:off x="5854700" y="520700"/>
            <a:ext cx="457200" cy="1221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userDrawn="1"/>
        </p:nvSpPr>
        <p:spPr>
          <a:xfrm>
            <a:off x="1016000" y="1485900"/>
            <a:ext cx="3886200" cy="3886200"/>
          </a:xfrm>
          <a:prstGeom prst="ellipse">
            <a:avLst/>
          </a:prstGeom>
          <a:ln w="1174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7"/>
          <p:cNvSpPr>
            <a:spLocks noGrp="1"/>
          </p:cNvSpPr>
          <p:nvPr>
            <p:ph type="body" sz="quarter" idx="11"/>
          </p:nvPr>
        </p:nvSpPr>
        <p:spPr>
          <a:xfrm>
            <a:off x="5245099" y="3991504"/>
            <a:ext cx="3170990" cy="466195"/>
          </a:xfrm>
          <a:prstGeom prst="rect">
            <a:avLst/>
          </a:prstGeom>
        </p:spPr>
        <p:txBody>
          <a:bodyPr/>
          <a:lstStyle>
            <a:lvl1pPr marL="0" indent="0">
              <a:buNone/>
              <a:defRPr/>
            </a:lvl1pPr>
          </a:lstStyle>
          <a:p>
            <a:pPr lvl="0"/>
            <a:endParaRPr lang="zh-CN" altLang="en-US" dirty="0"/>
          </a:p>
        </p:txBody>
      </p:sp>
      <p:sp>
        <p:nvSpPr>
          <p:cNvPr id="7" name="文本占位符 7"/>
          <p:cNvSpPr>
            <a:spLocks noGrp="1"/>
          </p:cNvSpPr>
          <p:nvPr>
            <p:ph type="body" sz="quarter" idx="12"/>
          </p:nvPr>
        </p:nvSpPr>
        <p:spPr>
          <a:xfrm>
            <a:off x="8678110" y="3991504"/>
            <a:ext cx="3170990" cy="466195"/>
          </a:xfrm>
          <a:prstGeom prst="rect">
            <a:avLst/>
          </a:prstGeom>
        </p:spPr>
        <p:txBody>
          <a:bodyPr/>
          <a:lstStyle>
            <a:lvl1pPr marL="0" indent="0">
              <a:buNone/>
              <a:defRPr/>
            </a:lvl1pPr>
          </a:lstStyle>
          <a:p>
            <a:pPr lvl="0"/>
            <a:endParaRPr lang="zh-CN" altLang="en-US" dirty="0"/>
          </a:p>
        </p:txBody>
      </p:sp>
      <p:sp>
        <p:nvSpPr>
          <p:cNvPr id="8" name="文本占位符 7"/>
          <p:cNvSpPr>
            <a:spLocks noGrp="1"/>
          </p:cNvSpPr>
          <p:nvPr>
            <p:ph type="body" sz="quarter" idx="13"/>
          </p:nvPr>
        </p:nvSpPr>
        <p:spPr>
          <a:xfrm>
            <a:off x="5245099" y="5357774"/>
            <a:ext cx="3170990" cy="466195"/>
          </a:xfrm>
          <a:prstGeom prst="rect">
            <a:avLst/>
          </a:prstGeom>
        </p:spPr>
        <p:txBody>
          <a:bodyPr/>
          <a:lstStyle>
            <a:lvl1pPr marL="0" indent="0">
              <a:buNone/>
              <a:defRPr/>
            </a:lvl1pPr>
          </a:lstStyle>
          <a:p>
            <a:pPr lvl="0"/>
            <a:endParaRPr lang="zh-CN" altLang="en-US" dirty="0"/>
          </a:p>
        </p:txBody>
      </p:sp>
      <p:sp>
        <p:nvSpPr>
          <p:cNvPr id="10" name="文本占位符 7"/>
          <p:cNvSpPr>
            <a:spLocks noGrp="1"/>
          </p:cNvSpPr>
          <p:nvPr>
            <p:ph type="body" sz="quarter" idx="15"/>
          </p:nvPr>
        </p:nvSpPr>
        <p:spPr>
          <a:xfrm>
            <a:off x="5245099" y="4674639"/>
            <a:ext cx="3170990" cy="466195"/>
          </a:xfrm>
          <a:prstGeom prst="rect">
            <a:avLst/>
          </a:prstGeom>
        </p:spPr>
        <p:txBody>
          <a:bodyPr/>
          <a:lstStyle>
            <a:lvl1pPr marL="0" indent="0">
              <a:buNone/>
              <a:defRPr/>
            </a:lvl1pPr>
          </a:lstStyle>
          <a:p>
            <a:pPr lvl="0"/>
            <a:endParaRPr lang="zh-CN" altLang="en-US" dirty="0"/>
          </a:p>
        </p:txBody>
      </p:sp>
      <p:sp>
        <p:nvSpPr>
          <p:cNvPr id="11" name="文本占位符 7"/>
          <p:cNvSpPr>
            <a:spLocks noGrp="1"/>
          </p:cNvSpPr>
          <p:nvPr>
            <p:ph type="body" sz="quarter" idx="16"/>
          </p:nvPr>
        </p:nvSpPr>
        <p:spPr>
          <a:xfrm>
            <a:off x="8678110" y="4674639"/>
            <a:ext cx="3170990" cy="466195"/>
          </a:xfrm>
          <a:prstGeom prst="rect">
            <a:avLst/>
          </a:prstGeom>
        </p:spPr>
        <p:txBody>
          <a:bodyPr/>
          <a:lstStyle>
            <a:lvl1pPr marL="0" indent="0">
              <a:buNone/>
              <a:defRPr/>
            </a:lvl1pPr>
          </a:lstStyle>
          <a:p>
            <a:pPr lvl="0"/>
            <a:endParaRPr lang="zh-CN" altLang="en-US" dirty="0"/>
          </a:p>
        </p:txBody>
      </p:sp>
      <p:sp>
        <p:nvSpPr>
          <p:cNvPr id="14" name="文本占位符 5"/>
          <p:cNvSpPr>
            <a:spLocks noGrp="1"/>
          </p:cNvSpPr>
          <p:nvPr>
            <p:ph type="body" sz="quarter" idx="10" hasCustomPrompt="1"/>
          </p:nvPr>
        </p:nvSpPr>
        <p:spPr>
          <a:xfrm>
            <a:off x="1981465" y="2862794"/>
            <a:ext cx="1955270" cy="914400"/>
          </a:xfrm>
          <a:prstGeom prst="rect">
            <a:avLst/>
          </a:prstGeom>
          <a:noFill/>
        </p:spPr>
        <p:txBody>
          <a:bodyPr/>
          <a:lstStyle>
            <a:lvl1pPr marL="0" indent="0" algn="ctr">
              <a:buNone/>
              <a:defRPr sz="6000" b="1">
                <a:solidFill>
                  <a:schemeClr val="bg1"/>
                </a:solidFill>
              </a:defRPr>
            </a:lvl1pPr>
          </a:lstStyle>
          <a:p>
            <a:pPr lvl="0"/>
            <a:r>
              <a:rPr lang="zh-CN" altLang="en-US" dirty="0"/>
              <a:t>目录</a:t>
            </a:r>
          </a:p>
        </p:txBody>
      </p:sp>
    </p:spTree>
    <p:extLst>
      <p:ext uri="{BB962C8B-B14F-4D97-AF65-F5344CB8AC3E}">
        <p14:creationId xmlns:p14="http://schemas.microsoft.com/office/powerpoint/2010/main" val="395328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spTree>
      <p:nvGrpSpPr>
        <p:cNvPr id="1" name=""/>
        <p:cNvGrpSpPr/>
        <p:nvPr/>
      </p:nvGrpSpPr>
      <p:grpSpPr>
        <a:xfrm>
          <a:off x="0" y="0"/>
          <a:ext cx="0" cy="0"/>
          <a:chOff x="0" y="0"/>
          <a:chExt cx="0" cy="0"/>
        </a:xfrm>
      </p:grpSpPr>
      <p:pic>
        <p:nvPicPr>
          <p:cNvPr id="1026" name="Picture 2" descr="http://dc.office.msn.com.cn/t/83/E048C0F1BEBFCE34915F37209150FDFE.jp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8361" b="31653"/>
          <a:stretch/>
        </p:blipFill>
        <p:spPr bwMode="auto">
          <a:xfrm>
            <a:off x="0" y="1899"/>
            <a:ext cx="12192000" cy="34271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userDrawn="1"/>
        </p:nvSpPr>
        <p:spPr>
          <a:xfrm rot="5400000">
            <a:off x="5854700" y="520700"/>
            <a:ext cx="457200" cy="1221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userDrawn="1"/>
        </p:nvSpPr>
        <p:spPr>
          <a:xfrm>
            <a:off x="1016000" y="1485900"/>
            <a:ext cx="3886200" cy="3886200"/>
          </a:xfrm>
          <a:prstGeom prst="ellipse">
            <a:avLst/>
          </a:prstGeom>
          <a:ln w="1174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7"/>
          <p:cNvSpPr>
            <a:spLocks noGrp="1"/>
          </p:cNvSpPr>
          <p:nvPr>
            <p:ph type="body" sz="quarter" idx="11"/>
          </p:nvPr>
        </p:nvSpPr>
        <p:spPr>
          <a:xfrm>
            <a:off x="5245099" y="3991504"/>
            <a:ext cx="3170990" cy="466195"/>
          </a:xfrm>
          <a:prstGeom prst="rect">
            <a:avLst/>
          </a:prstGeom>
        </p:spPr>
        <p:txBody>
          <a:bodyPr/>
          <a:lstStyle>
            <a:lvl1pPr marL="0" indent="0">
              <a:buNone/>
              <a:defRPr/>
            </a:lvl1pPr>
          </a:lstStyle>
          <a:p>
            <a:pPr lvl="0"/>
            <a:endParaRPr lang="zh-CN" altLang="en-US" dirty="0"/>
          </a:p>
        </p:txBody>
      </p:sp>
      <p:sp>
        <p:nvSpPr>
          <p:cNvPr id="7" name="文本占位符 7"/>
          <p:cNvSpPr>
            <a:spLocks noGrp="1"/>
          </p:cNvSpPr>
          <p:nvPr>
            <p:ph type="body" sz="quarter" idx="12"/>
          </p:nvPr>
        </p:nvSpPr>
        <p:spPr>
          <a:xfrm>
            <a:off x="8678110" y="3991504"/>
            <a:ext cx="3170990" cy="466195"/>
          </a:xfrm>
          <a:prstGeom prst="rect">
            <a:avLst/>
          </a:prstGeom>
        </p:spPr>
        <p:txBody>
          <a:bodyPr/>
          <a:lstStyle>
            <a:lvl1pPr marL="0" indent="0">
              <a:buNone/>
              <a:defRPr/>
            </a:lvl1pPr>
          </a:lstStyle>
          <a:p>
            <a:pPr lvl="0"/>
            <a:endParaRPr lang="zh-CN" altLang="en-US" dirty="0"/>
          </a:p>
        </p:txBody>
      </p:sp>
      <p:sp>
        <p:nvSpPr>
          <p:cNvPr id="8" name="文本占位符 7"/>
          <p:cNvSpPr>
            <a:spLocks noGrp="1"/>
          </p:cNvSpPr>
          <p:nvPr>
            <p:ph type="body" sz="quarter" idx="13"/>
          </p:nvPr>
        </p:nvSpPr>
        <p:spPr>
          <a:xfrm>
            <a:off x="5245099" y="5357774"/>
            <a:ext cx="3170990" cy="466195"/>
          </a:xfrm>
          <a:prstGeom prst="rect">
            <a:avLst/>
          </a:prstGeom>
        </p:spPr>
        <p:txBody>
          <a:bodyPr/>
          <a:lstStyle>
            <a:lvl1pPr marL="0" indent="0">
              <a:buNone/>
              <a:defRPr/>
            </a:lvl1pPr>
          </a:lstStyle>
          <a:p>
            <a:pPr lvl="0"/>
            <a:endParaRPr lang="zh-CN" altLang="en-US" dirty="0"/>
          </a:p>
        </p:txBody>
      </p:sp>
      <p:sp>
        <p:nvSpPr>
          <p:cNvPr id="9" name="文本占位符 7"/>
          <p:cNvSpPr>
            <a:spLocks noGrp="1"/>
          </p:cNvSpPr>
          <p:nvPr>
            <p:ph type="body" sz="quarter" idx="14"/>
          </p:nvPr>
        </p:nvSpPr>
        <p:spPr>
          <a:xfrm>
            <a:off x="8678110" y="5357774"/>
            <a:ext cx="3170990" cy="466195"/>
          </a:xfrm>
          <a:prstGeom prst="rect">
            <a:avLst/>
          </a:prstGeom>
        </p:spPr>
        <p:txBody>
          <a:bodyPr/>
          <a:lstStyle>
            <a:lvl1pPr marL="0" indent="0">
              <a:buNone/>
              <a:defRPr/>
            </a:lvl1pPr>
          </a:lstStyle>
          <a:p>
            <a:pPr lvl="0"/>
            <a:endParaRPr lang="zh-CN" altLang="en-US" dirty="0"/>
          </a:p>
        </p:txBody>
      </p:sp>
      <p:sp>
        <p:nvSpPr>
          <p:cNvPr id="10" name="文本占位符 7"/>
          <p:cNvSpPr>
            <a:spLocks noGrp="1"/>
          </p:cNvSpPr>
          <p:nvPr>
            <p:ph type="body" sz="quarter" idx="15"/>
          </p:nvPr>
        </p:nvSpPr>
        <p:spPr>
          <a:xfrm>
            <a:off x="5245099" y="4674639"/>
            <a:ext cx="3170990" cy="466195"/>
          </a:xfrm>
          <a:prstGeom prst="rect">
            <a:avLst/>
          </a:prstGeom>
        </p:spPr>
        <p:txBody>
          <a:bodyPr/>
          <a:lstStyle>
            <a:lvl1pPr marL="0" indent="0">
              <a:buNone/>
              <a:defRPr/>
            </a:lvl1pPr>
          </a:lstStyle>
          <a:p>
            <a:pPr lvl="0"/>
            <a:endParaRPr lang="zh-CN" altLang="en-US" dirty="0"/>
          </a:p>
        </p:txBody>
      </p:sp>
      <p:sp>
        <p:nvSpPr>
          <p:cNvPr id="11" name="文本占位符 7"/>
          <p:cNvSpPr>
            <a:spLocks noGrp="1"/>
          </p:cNvSpPr>
          <p:nvPr>
            <p:ph type="body" sz="quarter" idx="16"/>
          </p:nvPr>
        </p:nvSpPr>
        <p:spPr>
          <a:xfrm>
            <a:off x="8678110" y="4674639"/>
            <a:ext cx="3170990" cy="466195"/>
          </a:xfrm>
          <a:prstGeom prst="rect">
            <a:avLst/>
          </a:prstGeom>
        </p:spPr>
        <p:txBody>
          <a:bodyPr/>
          <a:lstStyle>
            <a:lvl1pPr marL="0" indent="0">
              <a:buNone/>
              <a:defRPr/>
            </a:lvl1pPr>
          </a:lstStyle>
          <a:p>
            <a:pPr lvl="0"/>
            <a:endParaRPr lang="zh-CN" altLang="en-US" dirty="0"/>
          </a:p>
        </p:txBody>
      </p:sp>
      <p:sp>
        <p:nvSpPr>
          <p:cNvPr id="14" name="文本占位符 5"/>
          <p:cNvSpPr>
            <a:spLocks noGrp="1"/>
          </p:cNvSpPr>
          <p:nvPr>
            <p:ph type="body" sz="quarter" idx="10" hasCustomPrompt="1"/>
          </p:nvPr>
        </p:nvSpPr>
        <p:spPr>
          <a:xfrm>
            <a:off x="1981465" y="2862794"/>
            <a:ext cx="1955270" cy="914400"/>
          </a:xfrm>
          <a:prstGeom prst="rect">
            <a:avLst/>
          </a:prstGeom>
          <a:noFill/>
        </p:spPr>
        <p:txBody>
          <a:bodyPr/>
          <a:lstStyle>
            <a:lvl1pPr marL="0" indent="0" algn="ctr">
              <a:buNone/>
              <a:defRPr sz="6000" b="1">
                <a:solidFill>
                  <a:schemeClr val="bg1"/>
                </a:solidFill>
              </a:defRPr>
            </a:lvl1pPr>
          </a:lstStyle>
          <a:p>
            <a:pPr lvl="0"/>
            <a:r>
              <a:rPr lang="zh-CN" altLang="en-US" dirty="0"/>
              <a:t>目录</a:t>
            </a:r>
          </a:p>
        </p:txBody>
      </p:sp>
    </p:spTree>
    <p:extLst>
      <p:ext uri="{BB962C8B-B14F-4D97-AF65-F5344CB8AC3E}">
        <p14:creationId xmlns:p14="http://schemas.microsoft.com/office/powerpoint/2010/main" val="163570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4" name="矩形 3"/>
          <p:cNvSpPr/>
          <p:nvPr userDrawn="1"/>
        </p:nvSpPr>
        <p:spPr>
          <a:xfrm rot="5400000">
            <a:off x="5854700" y="520700"/>
            <a:ext cx="457200" cy="1221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812800" y="0"/>
            <a:ext cx="1981200" cy="332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5"/>
          <p:cNvSpPr>
            <a:spLocks noGrp="1"/>
          </p:cNvSpPr>
          <p:nvPr>
            <p:ph type="body" sz="quarter" idx="10" hasCustomPrompt="1"/>
          </p:nvPr>
        </p:nvSpPr>
        <p:spPr>
          <a:xfrm>
            <a:off x="812800" y="2405594"/>
            <a:ext cx="1955270" cy="914400"/>
          </a:xfrm>
          <a:prstGeom prst="rect">
            <a:avLst/>
          </a:prstGeom>
          <a:noFill/>
        </p:spPr>
        <p:txBody>
          <a:bodyPr/>
          <a:lstStyle>
            <a:lvl1pPr marL="0" indent="0" algn="ctr">
              <a:buNone/>
              <a:defRPr sz="6000" b="1">
                <a:solidFill>
                  <a:schemeClr val="bg1"/>
                </a:solidFill>
              </a:defRPr>
            </a:lvl1pPr>
          </a:lstStyle>
          <a:p>
            <a:pPr lvl="0"/>
            <a:r>
              <a:rPr lang="en-US" altLang="zh-CN" dirty="0"/>
              <a:t>01</a:t>
            </a:r>
            <a:endParaRPr lang="zh-CN" altLang="en-US" dirty="0"/>
          </a:p>
        </p:txBody>
      </p:sp>
      <p:sp>
        <p:nvSpPr>
          <p:cNvPr id="6" name="文本占位符 5"/>
          <p:cNvSpPr>
            <a:spLocks noGrp="1"/>
          </p:cNvSpPr>
          <p:nvPr>
            <p:ph type="body" sz="quarter" idx="11"/>
          </p:nvPr>
        </p:nvSpPr>
        <p:spPr>
          <a:xfrm>
            <a:off x="2794000" y="2405594"/>
            <a:ext cx="6946766" cy="914400"/>
          </a:xfrm>
          <a:prstGeom prst="rect">
            <a:avLst/>
          </a:prstGeom>
          <a:noFill/>
        </p:spPr>
        <p:txBody>
          <a:bodyPr/>
          <a:lstStyle>
            <a:lvl1pPr marL="0" indent="0" algn="l">
              <a:buNone/>
              <a:defRPr sz="6000" b="1">
                <a:solidFill>
                  <a:schemeClr val="bg1"/>
                </a:solidFill>
              </a:defRPr>
            </a:lvl1pPr>
          </a:lstStyle>
          <a:p>
            <a:pPr lvl="0"/>
            <a:endParaRPr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4" name="矩形 3"/>
          <p:cNvSpPr/>
          <p:nvPr userDrawn="1"/>
        </p:nvSpPr>
        <p:spPr>
          <a:xfrm rot="5400000">
            <a:off x="5854700" y="520700"/>
            <a:ext cx="457200" cy="1221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812800" y="0"/>
            <a:ext cx="1066800" cy="88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5"/>
          <p:cNvSpPr>
            <a:spLocks noGrp="1"/>
          </p:cNvSpPr>
          <p:nvPr>
            <p:ph type="body" sz="quarter" idx="10" hasCustomPrompt="1"/>
          </p:nvPr>
        </p:nvSpPr>
        <p:spPr>
          <a:xfrm>
            <a:off x="812800" y="212727"/>
            <a:ext cx="1066800" cy="427037"/>
          </a:xfrm>
          <a:prstGeom prst="rect">
            <a:avLst/>
          </a:prstGeom>
          <a:noFill/>
        </p:spPr>
        <p:txBody>
          <a:bodyPr/>
          <a:lstStyle>
            <a:lvl1pPr marL="0" indent="0" algn="ctr">
              <a:buNone/>
              <a:defRPr sz="2800" b="1">
                <a:solidFill>
                  <a:schemeClr val="bg1"/>
                </a:solidFill>
              </a:defRPr>
            </a:lvl1pPr>
          </a:lstStyle>
          <a:p>
            <a:pPr lvl="0"/>
            <a:r>
              <a:rPr lang="en-US" altLang="zh-CN" dirty="0"/>
              <a:t>01</a:t>
            </a:r>
            <a:endParaRPr lang="zh-CN" altLang="en-US" dirty="0"/>
          </a:p>
        </p:txBody>
      </p:sp>
      <p:sp>
        <p:nvSpPr>
          <p:cNvPr id="6" name="文本占位符 5"/>
          <p:cNvSpPr>
            <a:spLocks noGrp="1"/>
          </p:cNvSpPr>
          <p:nvPr>
            <p:ph type="body" sz="quarter" idx="11"/>
          </p:nvPr>
        </p:nvSpPr>
        <p:spPr>
          <a:xfrm>
            <a:off x="1879599" y="212727"/>
            <a:ext cx="4741333" cy="427037"/>
          </a:xfrm>
          <a:prstGeom prst="rect">
            <a:avLst/>
          </a:prstGeom>
          <a:noFill/>
        </p:spPr>
        <p:txBody>
          <a:bodyPr/>
          <a:lstStyle>
            <a:lvl1pPr marL="0" indent="0" algn="l">
              <a:buNone/>
              <a:defRPr sz="2800" b="1">
                <a:solidFill>
                  <a:schemeClr val="tx1"/>
                </a:solidFill>
              </a:defRPr>
            </a:lvl1pPr>
          </a:lstStyle>
          <a:p>
            <a:pPr lvl="0"/>
            <a:endParaRPr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3" name="矩形 2"/>
          <p:cNvSpPr/>
          <p:nvPr userDrawn="1"/>
        </p:nvSpPr>
        <p:spPr>
          <a:xfrm>
            <a:off x="812800" y="0"/>
            <a:ext cx="1066800" cy="88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rot="5400000">
            <a:off x="5854700" y="520700"/>
            <a:ext cx="457200" cy="1221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5"/>
          <p:cNvSpPr>
            <a:spLocks noGrp="1"/>
          </p:cNvSpPr>
          <p:nvPr>
            <p:ph type="body" sz="quarter" idx="10" hasCustomPrompt="1"/>
          </p:nvPr>
        </p:nvSpPr>
        <p:spPr>
          <a:xfrm>
            <a:off x="812800" y="212727"/>
            <a:ext cx="1066800" cy="427037"/>
          </a:xfrm>
          <a:prstGeom prst="rect">
            <a:avLst/>
          </a:prstGeom>
          <a:noFill/>
        </p:spPr>
        <p:txBody>
          <a:bodyPr/>
          <a:lstStyle>
            <a:lvl1pPr marL="0" indent="0" algn="ctr">
              <a:buNone/>
              <a:defRPr sz="2800" b="1">
                <a:solidFill>
                  <a:schemeClr val="bg1"/>
                </a:solidFill>
              </a:defRPr>
            </a:lvl1pPr>
          </a:lstStyle>
          <a:p>
            <a:pPr lvl="0"/>
            <a:r>
              <a:rPr lang="en-US" altLang="zh-CN" dirty="0"/>
              <a:t>01</a:t>
            </a:r>
            <a:endParaRPr lang="zh-CN" altLang="en-US" dirty="0"/>
          </a:p>
        </p:txBody>
      </p:sp>
      <p:sp>
        <p:nvSpPr>
          <p:cNvPr id="6" name="文本占位符 5"/>
          <p:cNvSpPr>
            <a:spLocks noGrp="1"/>
          </p:cNvSpPr>
          <p:nvPr>
            <p:ph type="body" sz="quarter" idx="11"/>
          </p:nvPr>
        </p:nvSpPr>
        <p:spPr>
          <a:xfrm>
            <a:off x="1879599" y="212727"/>
            <a:ext cx="4741333" cy="427037"/>
          </a:xfrm>
          <a:prstGeom prst="rect">
            <a:avLst/>
          </a:prstGeom>
          <a:noFill/>
        </p:spPr>
        <p:txBody>
          <a:bodyPr/>
          <a:lstStyle>
            <a:lvl1pPr marL="0" indent="0" algn="l">
              <a:buNone/>
              <a:defRPr sz="2800" b="1">
                <a:solidFill>
                  <a:schemeClr val="bg1"/>
                </a:solidFill>
              </a:defRPr>
            </a:lvl1pPr>
          </a:lstStyle>
          <a:p>
            <a:pPr lvl="0"/>
            <a:endParaRPr lang="zh-CN" altLang="en-US" dirty="0"/>
          </a:p>
        </p:txBody>
      </p:sp>
    </p:spTree>
    <p:extLst>
      <p:ext uri="{BB962C8B-B14F-4D97-AF65-F5344CB8AC3E}">
        <p14:creationId xmlns:p14="http://schemas.microsoft.com/office/powerpoint/2010/main" val="149461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3" name="矩形 2"/>
          <p:cNvSpPr/>
          <p:nvPr userDrawn="1"/>
        </p:nvSpPr>
        <p:spPr>
          <a:xfrm>
            <a:off x="812800" y="0"/>
            <a:ext cx="1066800" cy="88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rot="5400000">
            <a:off x="5854700" y="520700"/>
            <a:ext cx="457200" cy="12217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5"/>
          <p:cNvSpPr>
            <a:spLocks noGrp="1"/>
          </p:cNvSpPr>
          <p:nvPr>
            <p:ph type="body" sz="quarter" idx="10" hasCustomPrompt="1"/>
          </p:nvPr>
        </p:nvSpPr>
        <p:spPr>
          <a:xfrm>
            <a:off x="812800" y="212727"/>
            <a:ext cx="1066800" cy="427037"/>
          </a:xfrm>
          <a:prstGeom prst="rect">
            <a:avLst/>
          </a:prstGeom>
          <a:noFill/>
        </p:spPr>
        <p:txBody>
          <a:bodyPr/>
          <a:lstStyle>
            <a:lvl1pPr marL="0" indent="0" algn="ctr">
              <a:buNone/>
              <a:defRPr sz="2800" b="1">
                <a:solidFill>
                  <a:schemeClr val="bg1"/>
                </a:solidFill>
              </a:defRPr>
            </a:lvl1pPr>
          </a:lstStyle>
          <a:p>
            <a:pPr lvl="0"/>
            <a:r>
              <a:rPr lang="en-US" altLang="zh-CN" dirty="0"/>
              <a:t>01</a:t>
            </a:r>
            <a:endParaRPr lang="zh-CN" altLang="en-US" dirty="0"/>
          </a:p>
        </p:txBody>
      </p:sp>
      <p:sp>
        <p:nvSpPr>
          <p:cNvPr id="6" name="文本占位符 5"/>
          <p:cNvSpPr>
            <a:spLocks noGrp="1"/>
          </p:cNvSpPr>
          <p:nvPr>
            <p:ph type="body" sz="quarter" idx="11"/>
          </p:nvPr>
        </p:nvSpPr>
        <p:spPr>
          <a:xfrm>
            <a:off x="1879599" y="212727"/>
            <a:ext cx="4741333" cy="427037"/>
          </a:xfrm>
          <a:prstGeom prst="rect">
            <a:avLst/>
          </a:prstGeom>
          <a:noFill/>
        </p:spPr>
        <p:txBody>
          <a:bodyPr/>
          <a:lstStyle>
            <a:lvl1pPr marL="0" indent="0" algn="l">
              <a:buNone/>
              <a:defRPr sz="2800" b="1">
                <a:solidFill>
                  <a:schemeClr val="bg1"/>
                </a:solidFill>
              </a:defRPr>
            </a:lvl1pPr>
          </a:lstStyle>
          <a:p>
            <a:pPr lvl="0"/>
            <a:endParaRPr lang="zh-CN" altLang="en-US" dirty="0"/>
          </a:p>
        </p:txBody>
      </p:sp>
    </p:spTree>
    <p:extLst>
      <p:ext uri="{BB962C8B-B14F-4D97-AF65-F5344CB8AC3E}">
        <p14:creationId xmlns:p14="http://schemas.microsoft.com/office/powerpoint/2010/main" val="170263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4" r:id="rId1"/>
    <p:sldLayoutId id="2147483692" r:id="rId2"/>
    <p:sldLayoutId id="2147483687" r:id="rId3"/>
    <p:sldLayoutId id="2147483693" r:id="rId4"/>
    <p:sldLayoutId id="2147483688" r:id="rId5"/>
    <p:sldLayoutId id="2147483686" r:id="rId6"/>
    <p:sldLayoutId id="2147483682" r:id="rId7"/>
    <p:sldLayoutId id="2147483690" r:id="rId8"/>
    <p:sldLayoutId id="2147483691" r:id="rId9"/>
    <p:sldLayoutId id="2147483662" r:id="rId10"/>
    <p:sldLayoutId id="214748369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70.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6437" y="2297510"/>
            <a:ext cx="10759126" cy="1827324"/>
          </a:xfrm>
        </p:spPr>
        <p:txBody>
          <a:bodyPr/>
          <a:lstStyle/>
          <a:p>
            <a:pPr marL="0" indent="0">
              <a:buNone/>
            </a:pPr>
            <a:r>
              <a:rPr lang="zh-TW" altLang="en-US" sz="3600" dirty="0">
                <a:solidFill>
                  <a:schemeClr val="tx1"/>
                </a:solidFill>
              </a:rPr>
              <a:t>結合社會經濟指標和環境因素</a:t>
            </a:r>
            <a:endParaRPr lang="en-US" altLang="zh-TW" sz="3600" dirty="0">
              <a:solidFill>
                <a:schemeClr val="tx1"/>
              </a:solidFill>
            </a:endParaRPr>
          </a:p>
          <a:p>
            <a:pPr marL="0" indent="0">
              <a:buNone/>
            </a:pPr>
            <a:r>
              <a:rPr lang="zh-TW" altLang="en-US" sz="3600" dirty="0">
                <a:solidFill>
                  <a:schemeClr val="tx1"/>
                </a:solidFill>
              </a:rPr>
              <a:t>預測空氣品質指標</a:t>
            </a:r>
            <a:endParaRPr lang="en-US" altLang="zh-TW" sz="3600" dirty="0">
              <a:solidFill>
                <a:schemeClr val="tx1"/>
              </a:solidFill>
            </a:endParaRPr>
          </a:p>
          <a:p>
            <a:pPr marL="0" indent="0">
              <a:buNone/>
            </a:pPr>
            <a:r>
              <a:rPr lang="en-US" altLang="zh-TW" sz="1800" dirty="0">
                <a:solidFill>
                  <a:schemeClr val="accent6">
                    <a:lumMod val="75000"/>
                  </a:schemeClr>
                </a:solidFill>
                <a:effectLst/>
                <a:latin typeface="Times New Roman" panose="02020603050405020304" pitchFamily="18" charset="0"/>
                <a:ea typeface="標楷體" panose="03000509000000000000" pitchFamily="65" charset="-120"/>
              </a:rPr>
              <a:t>Combining Social-economic Indicators and Environmental Factors to </a:t>
            </a:r>
          </a:p>
          <a:p>
            <a:pPr marL="0" indent="0">
              <a:buNone/>
            </a:pPr>
            <a:r>
              <a:rPr lang="en-US" altLang="zh-TW" sz="1800" dirty="0">
                <a:solidFill>
                  <a:schemeClr val="accent6">
                    <a:lumMod val="75000"/>
                  </a:schemeClr>
                </a:solidFill>
                <a:effectLst/>
                <a:latin typeface="Times New Roman" panose="02020603050405020304" pitchFamily="18" charset="0"/>
                <a:ea typeface="標楷體" panose="03000509000000000000" pitchFamily="65" charset="-120"/>
              </a:rPr>
              <a:t>Forecast Air Quality Index</a:t>
            </a:r>
            <a:endParaRPr lang="zh-CN" altLang="en-US" sz="1800" dirty="0">
              <a:solidFill>
                <a:schemeClr val="accent6">
                  <a:lumMod val="75000"/>
                </a:schemeClr>
              </a:solidFill>
            </a:endParaRPr>
          </a:p>
        </p:txBody>
      </p:sp>
      <p:sp>
        <p:nvSpPr>
          <p:cNvPr id="11" name="文字方塊 10">
            <a:extLst>
              <a:ext uri="{FF2B5EF4-FFF2-40B4-BE49-F238E27FC236}">
                <a16:creationId xmlns:a16="http://schemas.microsoft.com/office/drawing/2014/main" id="{1F9FBBB1-4837-4D28-87EF-638A7EE3586A}"/>
              </a:ext>
            </a:extLst>
          </p:cNvPr>
          <p:cNvSpPr txBox="1"/>
          <p:nvPr/>
        </p:nvSpPr>
        <p:spPr>
          <a:xfrm>
            <a:off x="2802718" y="1262126"/>
            <a:ext cx="6586563" cy="954107"/>
          </a:xfrm>
          <a:prstGeom prst="rect">
            <a:avLst/>
          </a:prstGeom>
          <a:noFill/>
        </p:spPr>
        <p:txBody>
          <a:bodyPr wrap="square" rtlCol="0">
            <a:spAutoFit/>
          </a:bodyPr>
          <a:lstStyle/>
          <a:p>
            <a:pPr algn="ctr"/>
            <a:r>
              <a:rPr lang="zh-TW" altLang="en-US" sz="2800" dirty="0">
                <a:latin typeface="微軟正黑體" panose="020B0604030504040204" pitchFamily="34" charset="-120"/>
                <a:ea typeface="微軟正黑體" panose="020B0604030504040204" pitchFamily="34" charset="-120"/>
              </a:rPr>
              <a:t>論文口試</a:t>
            </a:r>
            <a:br>
              <a:rPr lang="en-US" altLang="zh-TW" sz="2800" dirty="0">
                <a:latin typeface="微軟正黑體" panose="020B0604030504040204" pitchFamily="34" charset="-120"/>
                <a:ea typeface="微軟正黑體" panose="020B0604030504040204" pitchFamily="34" charset="-120"/>
              </a:rPr>
            </a:br>
            <a:endParaRPr lang="zh-TW" altLang="en-US" sz="2800" dirty="0">
              <a:latin typeface="微軟正黑體" panose="020B0604030504040204" pitchFamily="34" charset="-120"/>
              <a:ea typeface="微軟正黑體" panose="020B0604030504040204" pitchFamily="34" charset="-120"/>
            </a:endParaRPr>
          </a:p>
        </p:txBody>
      </p:sp>
      <p:sp>
        <p:nvSpPr>
          <p:cNvPr id="9" name="投影片編號版面配置區 1">
            <a:extLst>
              <a:ext uri="{FF2B5EF4-FFF2-40B4-BE49-F238E27FC236}">
                <a16:creationId xmlns:a16="http://schemas.microsoft.com/office/drawing/2014/main" id="{9E46C8DE-7BF3-4DD6-BFD9-D6FF13D1220F}"/>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1</a:t>
            </a:fld>
            <a:endParaRPr lang="zh-TW" altLang="en-US" dirty="0">
              <a:solidFill>
                <a:schemeClr val="tx1"/>
              </a:solidFill>
            </a:endParaRPr>
          </a:p>
        </p:txBody>
      </p:sp>
      <p:sp>
        <p:nvSpPr>
          <p:cNvPr id="10" name="矩形 2">
            <a:extLst>
              <a:ext uri="{FF2B5EF4-FFF2-40B4-BE49-F238E27FC236}">
                <a16:creationId xmlns:a16="http://schemas.microsoft.com/office/drawing/2014/main" id="{319EF11E-5FF7-475D-95C9-2B3BF9370823}"/>
              </a:ext>
            </a:extLst>
          </p:cNvPr>
          <p:cNvSpPr/>
          <p:nvPr/>
        </p:nvSpPr>
        <p:spPr>
          <a:xfrm rot="16200000">
            <a:off x="11114083" y="1955921"/>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
            <a:extLst>
              <a:ext uri="{FF2B5EF4-FFF2-40B4-BE49-F238E27FC236}">
                <a16:creationId xmlns:a16="http://schemas.microsoft.com/office/drawing/2014/main" id="{7525A6C3-14E7-407A-B389-265838007831}"/>
              </a:ext>
            </a:extLst>
          </p:cNvPr>
          <p:cNvSpPr/>
          <p:nvPr/>
        </p:nvSpPr>
        <p:spPr>
          <a:xfrm rot="16200000">
            <a:off x="11520715" y="4941317"/>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
            <a:extLst>
              <a:ext uri="{FF2B5EF4-FFF2-40B4-BE49-F238E27FC236}">
                <a16:creationId xmlns:a16="http://schemas.microsoft.com/office/drawing/2014/main" id="{0CF28BD2-1020-4535-9A72-5F1A4F4779A6}"/>
              </a:ext>
            </a:extLst>
          </p:cNvPr>
          <p:cNvSpPr/>
          <p:nvPr/>
        </p:nvSpPr>
        <p:spPr>
          <a:xfrm rot="16200000">
            <a:off x="10811736" y="5021299"/>
            <a:ext cx="1829122" cy="914562"/>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
            <a:extLst>
              <a:ext uri="{FF2B5EF4-FFF2-40B4-BE49-F238E27FC236}">
                <a16:creationId xmlns:a16="http://schemas.microsoft.com/office/drawing/2014/main" id="{DF4E5881-0592-4719-A1CA-B31075B3137D}"/>
              </a:ext>
            </a:extLst>
          </p:cNvPr>
          <p:cNvSpPr/>
          <p:nvPr/>
        </p:nvSpPr>
        <p:spPr>
          <a:xfrm rot="16200000">
            <a:off x="11551471" y="5705291"/>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2">
            <a:extLst>
              <a:ext uri="{FF2B5EF4-FFF2-40B4-BE49-F238E27FC236}">
                <a16:creationId xmlns:a16="http://schemas.microsoft.com/office/drawing/2014/main" id="{BD46E166-2791-4A38-B318-163ECD8FF5CF}"/>
              </a:ext>
            </a:extLst>
          </p:cNvPr>
          <p:cNvSpPr/>
          <p:nvPr/>
        </p:nvSpPr>
        <p:spPr>
          <a:xfrm rot="16200000">
            <a:off x="11723279" y="104756"/>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2">
            <a:extLst>
              <a:ext uri="{FF2B5EF4-FFF2-40B4-BE49-F238E27FC236}">
                <a16:creationId xmlns:a16="http://schemas.microsoft.com/office/drawing/2014/main" id="{9E3771EA-0A6D-428F-8ECB-FFD763AF98D8}"/>
              </a:ext>
            </a:extLst>
          </p:cNvPr>
          <p:cNvSpPr/>
          <p:nvPr/>
        </p:nvSpPr>
        <p:spPr>
          <a:xfrm rot="16200000">
            <a:off x="10945255" y="768456"/>
            <a:ext cx="888492" cy="444247"/>
          </a:xfrm>
          <a:custGeom>
            <a:avLst/>
            <a:gdLst/>
            <a:ahLst/>
            <a:cxnLst/>
            <a:rect l="l" t="t" r="r" b="b"/>
            <a:pathLst>
              <a:path w="421675" h="210838">
                <a:moveTo>
                  <a:pt x="210838" y="0"/>
                </a:moveTo>
                <a:lnTo>
                  <a:pt x="421675" y="210838"/>
                </a:lnTo>
                <a:lnTo>
                  <a:pt x="0" y="210838"/>
                </a:lnTo>
                <a:close/>
              </a:path>
            </a:pathLst>
          </a:cu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2">
            <a:extLst>
              <a:ext uri="{FF2B5EF4-FFF2-40B4-BE49-F238E27FC236}">
                <a16:creationId xmlns:a16="http://schemas.microsoft.com/office/drawing/2014/main" id="{45C2F9C2-7784-43E3-AE1D-4EFCDABE4289}"/>
              </a:ext>
            </a:extLst>
          </p:cNvPr>
          <p:cNvSpPr/>
          <p:nvPr/>
        </p:nvSpPr>
        <p:spPr>
          <a:xfrm rot="16200000" flipH="1">
            <a:off x="8688780" y="2118650"/>
            <a:ext cx="4052969" cy="2147308"/>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
            <a:extLst>
              <a:ext uri="{FF2B5EF4-FFF2-40B4-BE49-F238E27FC236}">
                <a16:creationId xmlns:a16="http://schemas.microsoft.com/office/drawing/2014/main" id="{1552DC5C-329B-4B60-9E8C-731B83ECFC16}"/>
              </a:ext>
            </a:extLst>
          </p:cNvPr>
          <p:cNvSpPr/>
          <p:nvPr/>
        </p:nvSpPr>
        <p:spPr>
          <a:xfrm rot="16200000" flipH="1">
            <a:off x="10394105" y="520120"/>
            <a:ext cx="2384235" cy="1189862"/>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
            <a:extLst>
              <a:ext uri="{FF2B5EF4-FFF2-40B4-BE49-F238E27FC236}">
                <a16:creationId xmlns:a16="http://schemas.microsoft.com/office/drawing/2014/main" id="{FBDA8C10-D2A6-4717-AFFB-86CD5ACE07B8}"/>
              </a:ext>
            </a:extLst>
          </p:cNvPr>
          <p:cNvSpPr/>
          <p:nvPr/>
        </p:nvSpPr>
        <p:spPr>
          <a:xfrm rot="16200000">
            <a:off x="11197175" y="5732595"/>
            <a:ext cx="940772" cy="470387"/>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
            <a:extLst>
              <a:ext uri="{FF2B5EF4-FFF2-40B4-BE49-F238E27FC236}">
                <a16:creationId xmlns:a16="http://schemas.microsoft.com/office/drawing/2014/main" id="{351BC7A1-D312-4639-A624-60FFBCB5F154}"/>
              </a:ext>
            </a:extLst>
          </p:cNvPr>
          <p:cNvSpPr/>
          <p:nvPr/>
        </p:nvSpPr>
        <p:spPr>
          <a:xfrm rot="5400000">
            <a:off x="-332726" y="1406862"/>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
            <a:extLst>
              <a:ext uri="{FF2B5EF4-FFF2-40B4-BE49-F238E27FC236}">
                <a16:creationId xmlns:a16="http://schemas.microsoft.com/office/drawing/2014/main" id="{F7BD60F1-F1FD-44D0-B72C-67DD79A3D13D}"/>
              </a:ext>
            </a:extLst>
          </p:cNvPr>
          <p:cNvSpPr/>
          <p:nvPr/>
        </p:nvSpPr>
        <p:spPr>
          <a:xfrm rot="5400000">
            <a:off x="-212664" y="2067455"/>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
            <a:extLst>
              <a:ext uri="{FF2B5EF4-FFF2-40B4-BE49-F238E27FC236}">
                <a16:creationId xmlns:a16="http://schemas.microsoft.com/office/drawing/2014/main" id="{14EA48EE-D2F4-4D2D-94EC-7D1567F10359}"/>
              </a:ext>
            </a:extLst>
          </p:cNvPr>
          <p:cNvSpPr/>
          <p:nvPr/>
        </p:nvSpPr>
        <p:spPr>
          <a:xfrm rot="5400000">
            <a:off x="-332726" y="4726148"/>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
            <a:extLst>
              <a:ext uri="{FF2B5EF4-FFF2-40B4-BE49-F238E27FC236}">
                <a16:creationId xmlns:a16="http://schemas.microsoft.com/office/drawing/2014/main" id="{6E5C8767-F1F4-498B-B13A-71199713E8C0}"/>
              </a:ext>
            </a:extLst>
          </p:cNvPr>
          <p:cNvSpPr/>
          <p:nvPr/>
        </p:nvSpPr>
        <p:spPr>
          <a:xfrm rot="5400000">
            <a:off x="-454255" y="401071"/>
            <a:ext cx="1829122" cy="9145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
            <a:extLst>
              <a:ext uri="{FF2B5EF4-FFF2-40B4-BE49-F238E27FC236}">
                <a16:creationId xmlns:a16="http://schemas.microsoft.com/office/drawing/2014/main" id="{BF9D57F4-D273-4931-A50F-50A760587A64}"/>
              </a:ext>
            </a:extLst>
          </p:cNvPr>
          <p:cNvSpPr/>
          <p:nvPr/>
        </p:nvSpPr>
        <p:spPr>
          <a:xfrm rot="5400000">
            <a:off x="203964" y="2923653"/>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
            <a:extLst>
              <a:ext uri="{FF2B5EF4-FFF2-40B4-BE49-F238E27FC236}">
                <a16:creationId xmlns:a16="http://schemas.microsoft.com/office/drawing/2014/main" id="{9560C4A6-E642-4F64-A39F-B727B95BED53}"/>
              </a:ext>
            </a:extLst>
          </p:cNvPr>
          <p:cNvSpPr/>
          <p:nvPr/>
        </p:nvSpPr>
        <p:spPr>
          <a:xfrm rot="5400000">
            <a:off x="-467697" y="2831566"/>
            <a:ext cx="1882895" cy="941450"/>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
            <a:extLst>
              <a:ext uri="{FF2B5EF4-FFF2-40B4-BE49-F238E27FC236}">
                <a16:creationId xmlns:a16="http://schemas.microsoft.com/office/drawing/2014/main" id="{FBE8E561-BC36-4B32-BFF5-A7988E91531B}"/>
              </a:ext>
            </a:extLst>
          </p:cNvPr>
          <p:cNvSpPr/>
          <p:nvPr/>
        </p:nvSpPr>
        <p:spPr>
          <a:xfrm rot="5400000">
            <a:off x="248813" y="3002698"/>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
            <a:extLst>
              <a:ext uri="{FF2B5EF4-FFF2-40B4-BE49-F238E27FC236}">
                <a16:creationId xmlns:a16="http://schemas.microsoft.com/office/drawing/2014/main" id="{0D6E9598-07B1-4B46-BCFE-139138074D33}"/>
              </a:ext>
            </a:extLst>
          </p:cNvPr>
          <p:cNvSpPr/>
          <p:nvPr/>
        </p:nvSpPr>
        <p:spPr>
          <a:xfrm rot="16200000">
            <a:off x="9495653" y="2975184"/>
            <a:ext cx="3610375" cy="1805192"/>
          </a:xfrm>
          <a:custGeom>
            <a:avLst/>
            <a:gdLst/>
            <a:ahLst/>
            <a:cxnLst/>
            <a:rect l="l" t="t" r="r" b="b"/>
            <a:pathLst>
              <a:path w="421675" h="210838">
                <a:moveTo>
                  <a:pt x="210838" y="0"/>
                </a:moveTo>
                <a:lnTo>
                  <a:pt x="421675" y="210838"/>
                </a:lnTo>
                <a:lnTo>
                  <a:pt x="0" y="210838"/>
                </a:lnTo>
                <a:close/>
              </a:path>
            </a:pathLst>
          </a:custGeom>
          <a:solidFill>
            <a:srgbClr val="EEECE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字方塊 7">
            <a:extLst>
              <a:ext uri="{FF2B5EF4-FFF2-40B4-BE49-F238E27FC236}">
                <a16:creationId xmlns:a16="http://schemas.microsoft.com/office/drawing/2014/main" id="{47EF6AB9-5C99-4CE0-8C08-765631D4DF5A}"/>
              </a:ext>
            </a:extLst>
          </p:cNvPr>
          <p:cNvSpPr txBox="1"/>
          <p:nvPr/>
        </p:nvSpPr>
        <p:spPr>
          <a:xfrm>
            <a:off x="4411885" y="4579010"/>
            <a:ext cx="4086656" cy="1477328"/>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研究生     </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      張家榕</a:t>
            </a:r>
            <a:endParaRPr lang="en-US" altLang="zh-TW" b="1" dirty="0">
              <a:latin typeface="微軟正黑體" panose="020B0604030504040204" pitchFamily="34" charset="-120"/>
              <a:ea typeface="微軟正黑體" panose="020B0604030504040204" pitchFamily="34" charset="-120"/>
            </a:endParaRPr>
          </a:p>
          <a:p>
            <a:r>
              <a:rPr lang="zh-TW" altLang="en-US" b="1" dirty="0">
                <a:latin typeface="微軟正黑體" panose="020B0604030504040204" pitchFamily="34" charset="-120"/>
                <a:ea typeface="微軟正黑體" panose="020B0604030504040204" pitchFamily="34" charset="-120"/>
              </a:rPr>
              <a:t>指導教授：　王志軒　教授</a:t>
            </a:r>
            <a:endParaRPr lang="en-US" altLang="zh-TW" b="1" dirty="0">
              <a:latin typeface="微軟正黑體" panose="020B0604030504040204" pitchFamily="34" charset="-120"/>
              <a:ea typeface="微軟正黑體" panose="020B0604030504040204" pitchFamily="34" charset="-120"/>
            </a:endParaRPr>
          </a:p>
          <a:p>
            <a:r>
              <a:rPr lang="zh-TW" altLang="en-US" b="1" dirty="0">
                <a:latin typeface="微軟正黑體" panose="020B0604030504040204" pitchFamily="34" charset="-120"/>
                <a:ea typeface="微軟正黑體" panose="020B0604030504040204" pitchFamily="34" charset="-120"/>
              </a:rPr>
              <a:t>口試委員：    蕭宇翔    教授　</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	</a:t>
            </a:r>
            <a:r>
              <a:rPr lang="zh-TW" altLang="en-US" b="1" dirty="0">
                <a:latin typeface="微軟正黑體" panose="020B0604030504040204" pitchFamily="34" charset="-120"/>
                <a:ea typeface="微軟正黑體" panose="020B0604030504040204" pitchFamily="34" charset="-120"/>
              </a:rPr>
              <a:t>        游家牧    教授</a:t>
            </a:r>
            <a:endParaRPr lang="en-US" altLang="zh-TW" b="1" dirty="0">
              <a:latin typeface="微軟正黑體" panose="020B0604030504040204" pitchFamily="34" charset="-120"/>
              <a:ea typeface="微軟正黑體" panose="020B0604030504040204" pitchFamily="34" charset="-120"/>
            </a:endParaRPr>
          </a:p>
          <a:p>
            <a:r>
              <a:rPr lang="zh-TW" altLang="en-US" b="1" dirty="0">
                <a:latin typeface="微軟正黑體" panose="020B0604030504040204" pitchFamily="34" charset="-120"/>
                <a:ea typeface="微軟正黑體" panose="020B0604030504040204" pitchFamily="34" charset="-120"/>
              </a:rPr>
              <a:t>　　　　        賴學儀    教授</a:t>
            </a:r>
          </a:p>
        </p:txBody>
      </p:sp>
      <p:sp>
        <p:nvSpPr>
          <p:cNvPr id="28" name="矩形 2">
            <a:extLst>
              <a:ext uri="{FF2B5EF4-FFF2-40B4-BE49-F238E27FC236}">
                <a16:creationId xmlns:a16="http://schemas.microsoft.com/office/drawing/2014/main" id="{2CB73972-E655-4FCD-B12B-7420ED92473B}"/>
              </a:ext>
            </a:extLst>
          </p:cNvPr>
          <p:cNvSpPr/>
          <p:nvPr/>
        </p:nvSpPr>
        <p:spPr>
          <a:xfrm rot="16200000">
            <a:off x="11719257" y="5963937"/>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
            <a:extLst>
              <a:ext uri="{FF2B5EF4-FFF2-40B4-BE49-F238E27FC236}">
                <a16:creationId xmlns:a16="http://schemas.microsoft.com/office/drawing/2014/main" id="{0E38E83D-7826-4037-A64C-99535CA14D2F}"/>
              </a:ext>
            </a:extLst>
          </p:cNvPr>
          <p:cNvSpPr/>
          <p:nvPr/>
        </p:nvSpPr>
        <p:spPr>
          <a:xfrm rot="16200000">
            <a:off x="10764120" y="14503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2">
            <a:extLst>
              <a:ext uri="{FF2B5EF4-FFF2-40B4-BE49-F238E27FC236}">
                <a16:creationId xmlns:a16="http://schemas.microsoft.com/office/drawing/2014/main" id="{F84F310D-9086-435F-8444-E61CB28F1101}"/>
              </a:ext>
            </a:extLst>
          </p:cNvPr>
          <p:cNvSpPr/>
          <p:nvPr/>
        </p:nvSpPr>
        <p:spPr>
          <a:xfrm rot="5400000">
            <a:off x="322535" y="5963938"/>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2">
            <a:extLst>
              <a:ext uri="{FF2B5EF4-FFF2-40B4-BE49-F238E27FC236}">
                <a16:creationId xmlns:a16="http://schemas.microsoft.com/office/drawing/2014/main" id="{DFA4B257-4635-45AF-8356-323EFB243F45}"/>
              </a:ext>
            </a:extLst>
          </p:cNvPr>
          <p:cNvSpPr/>
          <p:nvPr/>
        </p:nvSpPr>
        <p:spPr>
          <a:xfrm rot="5400000">
            <a:off x="-314236" y="-19181"/>
            <a:ext cx="1177687" cy="58773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2">
            <a:extLst>
              <a:ext uri="{FF2B5EF4-FFF2-40B4-BE49-F238E27FC236}">
                <a16:creationId xmlns:a16="http://schemas.microsoft.com/office/drawing/2014/main" id="{B914BE78-41B4-4E10-A79E-70C9F879ACD4}"/>
              </a:ext>
            </a:extLst>
          </p:cNvPr>
          <p:cNvSpPr/>
          <p:nvPr/>
        </p:nvSpPr>
        <p:spPr>
          <a:xfrm rot="5400000">
            <a:off x="-239191" y="5569955"/>
            <a:ext cx="957086" cy="477638"/>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2">
            <a:extLst>
              <a:ext uri="{FF2B5EF4-FFF2-40B4-BE49-F238E27FC236}">
                <a16:creationId xmlns:a16="http://schemas.microsoft.com/office/drawing/2014/main" id="{52BD3E40-0710-416E-A4FC-A5B28E32444B}"/>
              </a:ext>
            </a:extLst>
          </p:cNvPr>
          <p:cNvSpPr/>
          <p:nvPr/>
        </p:nvSpPr>
        <p:spPr>
          <a:xfrm rot="5400000">
            <a:off x="197202" y="5726129"/>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2">
            <a:extLst>
              <a:ext uri="{FF2B5EF4-FFF2-40B4-BE49-F238E27FC236}">
                <a16:creationId xmlns:a16="http://schemas.microsoft.com/office/drawing/2014/main" id="{542E9EBD-07D0-4766-832B-309F7974379D}"/>
              </a:ext>
            </a:extLst>
          </p:cNvPr>
          <p:cNvSpPr/>
          <p:nvPr/>
        </p:nvSpPr>
        <p:spPr>
          <a:xfrm rot="5400000">
            <a:off x="218831" y="3155122"/>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001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研究架構</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10401658" y="443235"/>
            <a:ext cx="1342294" cy="38414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kumimoji="0" lang="zh-TW" altLang="en-US"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rPr>
              <a:t>模型摘要</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30" name="投影片編號版面配置區 1">
            <a:extLst>
              <a:ext uri="{FF2B5EF4-FFF2-40B4-BE49-F238E27FC236}">
                <a16:creationId xmlns:a16="http://schemas.microsoft.com/office/drawing/2014/main" id="{96DE7C9D-D53A-41A7-BDBE-B1AE96C7D5D5}"/>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10</a:t>
            </a:fld>
            <a:endParaRPr lang="zh-TW" altLang="en-US" dirty="0">
              <a:solidFill>
                <a:schemeClr val="tx1"/>
              </a:solidFill>
            </a:endParaRPr>
          </a:p>
        </p:txBody>
      </p:sp>
      <p:sp>
        <p:nvSpPr>
          <p:cNvPr id="31" name="文本框 32">
            <a:extLst>
              <a:ext uri="{FF2B5EF4-FFF2-40B4-BE49-F238E27FC236}">
                <a16:creationId xmlns:a16="http://schemas.microsoft.com/office/drawing/2014/main" id="{CB9BBB75-9340-8476-FA91-D3ED25F47FEB}"/>
              </a:ext>
            </a:extLst>
          </p:cNvPr>
          <p:cNvSpPr txBox="1"/>
          <p:nvPr/>
        </p:nvSpPr>
        <p:spPr>
          <a:xfrm>
            <a:off x="835559" y="1218046"/>
            <a:ext cx="10754248" cy="954107"/>
          </a:xfrm>
          <a:prstGeom prst="rect">
            <a:avLst/>
          </a:prstGeom>
          <a:noFill/>
        </p:spPr>
        <p:txBody>
          <a:bodyPr wrap="square" rtlCol="0">
            <a:spAutoFit/>
          </a:bodyPr>
          <a:lstStyle/>
          <a:p>
            <a:pPr marL="571500" indent="-571500">
              <a:buFont typeface="Wingdings" panose="05000000000000000000" pitchFamily="2" charset="2"/>
              <a:buChar char="Ø"/>
            </a:pPr>
            <a:r>
              <a:rPr lang="zh-TW" altLang="en-US" sz="2800" b="1" dirty="0">
                <a:latin typeface="微軟正黑體" panose="020B0604030504040204" pitchFamily="34" charset="-120"/>
                <a:ea typeface="微軟正黑體" panose="020B0604030504040204" pitchFamily="34" charset="-120"/>
              </a:rPr>
              <a:t>特徵萃取</a:t>
            </a:r>
            <a:endParaRPr lang="en-US" altLang="zh-TW" sz="2800" b="1" dirty="0">
              <a:latin typeface="微軟正黑體" panose="020B0604030504040204" pitchFamily="34" charset="-120"/>
              <a:ea typeface="微軟正黑體" panose="020B0604030504040204" pitchFamily="34" charset="-120"/>
            </a:endParaRPr>
          </a:p>
          <a:p>
            <a:r>
              <a:rPr lang="en-US" altLang="zh-TW" sz="2800" b="1" dirty="0">
                <a:latin typeface="微軟正黑體" panose="020B0604030504040204" pitchFamily="34" charset="-120"/>
                <a:ea typeface="微軟正黑體" panose="020B0604030504040204" pitchFamily="34" charset="-120"/>
              </a:rPr>
              <a:t>	</a:t>
            </a:r>
            <a:r>
              <a:rPr lang="zh-TW" altLang="en-US" sz="2400" b="1" dirty="0">
                <a:latin typeface="Times New Roman" panose="02020603050405020304" pitchFamily="18" charset="0"/>
                <a:ea typeface="微軟正黑體" panose="020B0604030504040204" pitchFamily="34" charset="-120"/>
                <a:cs typeface="Times New Roman" panose="02020603050405020304" pitchFamily="18" charset="0"/>
              </a:rPr>
              <a:t>主成分分析 </a:t>
            </a:r>
            <a:r>
              <a:rPr lang="en-US" altLang="zh-TW" sz="24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Principal Component Analysis, </a:t>
            </a:r>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PCA</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a:t>
            </a:r>
          </a:p>
        </p:txBody>
      </p:sp>
      <p:sp>
        <p:nvSpPr>
          <p:cNvPr id="32" name="文本框 32">
            <a:extLst>
              <a:ext uri="{FF2B5EF4-FFF2-40B4-BE49-F238E27FC236}">
                <a16:creationId xmlns:a16="http://schemas.microsoft.com/office/drawing/2014/main" id="{DD1F4031-B7E8-2500-6C5A-B276DFA08020}"/>
              </a:ext>
            </a:extLst>
          </p:cNvPr>
          <p:cNvSpPr txBox="1"/>
          <p:nvPr/>
        </p:nvSpPr>
        <p:spPr>
          <a:xfrm>
            <a:off x="835559" y="2254234"/>
            <a:ext cx="10754248" cy="2000548"/>
          </a:xfrm>
          <a:prstGeom prst="rect">
            <a:avLst/>
          </a:prstGeom>
          <a:noFill/>
        </p:spPr>
        <p:txBody>
          <a:bodyPr wrap="square" rtlCol="0">
            <a:spAutoFit/>
          </a:bodyPr>
          <a:lstStyle/>
          <a:p>
            <a:pPr marL="571500" indent="-571500">
              <a:buFont typeface="Wingdings" panose="05000000000000000000" pitchFamily="2" charset="2"/>
              <a:buChar char="Ø"/>
            </a:pPr>
            <a:r>
              <a:rPr lang="zh-TW" altLang="en-US" sz="2800" b="1" dirty="0">
                <a:latin typeface="微軟正黑體" panose="020B0604030504040204" pitchFamily="34" charset="-120"/>
                <a:ea typeface="微軟正黑體" panose="020B0604030504040204" pitchFamily="34" charset="-120"/>
              </a:rPr>
              <a:t>機器學習</a:t>
            </a:r>
            <a:endParaRPr lang="en-US" altLang="zh-TW" sz="28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rPr>
              <a:t>	</a:t>
            </a:r>
            <a:r>
              <a:rPr lang="zh-TW" altLang="en-US" sz="2400" b="1" dirty="0">
                <a:latin typeface="Times New Roman" panose="02020603050405020304" pitchFamily="18" charset="0"/>
                <a:ea typeface="微軟正黑體" panose="020B0604030504040204" pitchFamily="34" charset="-120"/>
                <a:cs typeface="Times New Roman" panose="02020603050405020304" pitchFamily="18" charset="0"/>
              </a:rPr>
              <a:t>多變量適應性迴歸模型 </a:t>
            </a:r>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Multivariate Adaptive Regression Splines, </a:t>
            </a:r>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MARS</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a:t>
            </a:r>
          </a:p>
          <a:p>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2400" b="1" dirty="0">
                <a:latin typeface="Times New Roman" panose="02020603050405020304" pitchFamily="18" charset="0"/>
                <a:ea typeface="微軟正黑體" panose="020B0604030504040204" pitchFamily="34" charset="-120"/>
                <a:cs typeface="Times New Roman" panose="02020603050405020304" pitchFamily="18" charset="0"/>
              </a:rPr>
              <a:t>隨機森林 </a:t>
            </a:r>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Random Forest, </a:t>
            </a:r>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RF</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a:t>
            </a:r>
          </a:p>
          <a:p>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2400" b="1" dirty="0">
                <a:latin typeface="Times New Roman" panose="02020603050405020304" pitchFamily="18" charset="0"/>
                <a:ea typeface="微軟正黑體" panose="020B0604030504040204" pitchFamily="34" charset="-120"/>
                <a:cs typeface="Times New Roman" panose="02020603050405020304" pitchFamily="18" charset="0"/>
              </a:rPr>
              <a:t>極限梯度提升法 </a:t>
            </a:r>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400" dirty="0" err="1">
                <a:latin typeface="Times New Roman" panose="02020603050405020304" pitchFamily="18" charset="0"/>
                <a:ea typeface="微軟正黑體" panose="020B0604030504040204" pitchFamily="34" charset="-120"/>
                <a:cs typeface="Times New Roman" panose="02020603050405020304" pitchFamily="18" charset="0"/>
              </a:rPr>
              <a:t>eXtreme</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 Gradient </a:t>
            </a:r>
            <a:r>
              <a:rPr lang="en-US" altLang="zh-TW" sz="2400" dirty="0" err="1">
                <a:latin typeface="Times New Roman" panose="02020603050405020304" pitchFamily="18" charset="0"/>
                <a:ea typeface="微軟正黑體" panose="020B0604030504040204" pitchFamily="34" charset="-120"/>
                <a:cs typeface="Times New Roman" panose="02020603050405020304" pitchFamily="18" charset="0"/>
              </a:rPr>
              <a:t>Boostong</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XGB</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a:t>
            </a:r>
          </a:p>
          <a:p>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2400" b="1" dirty="0">
                <a:latin typeface="Times New Roman" panose="02020603050405020304" pitchFamily="18" charset="0"/>
                <a:ea typeface="微軟正黑體" panose="020B0604030504040204" pitchFamily="34" charset="-120"/>
                <a:cs typeface="Times New Roman" panose="02020603050405020304" pitchFamily="18" charset="0"/>
              </a:rPr>
              <a:t>支持向量迴歸 </a:t>
            </a:r>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Support Vector Regression, </a:t>
            </a:r>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SVR</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a:t>
            </a:r>
          </a:p>
        </p:txBody>
      </p:sp>
      <p:sp>
        <p:nvSpPr>
          <p:cNvPr id="33" name="文本框 32">
            <a:extLst>
              <a:ext uri="{FF2B5EF4-FFF2-40B4-BE49-F238E27FC236}">
                <a16:creationId xmlns:a16="http://schemas.microsoft.com/office/drawing/2014/main" id="{B46F0D3A-5B99-A89A-4004-FFB66728F93C}"/>
              </a:ext>
            </a:extLst>
          </p:cNvPr>
          <p:cNvSpPr txBox="1"/>
          <p:nvPr/>
        </p:nvSpPr>
        <p:spPr>
          <a:xfrm>
            <a:off x="900168" y="4329659"/>
            <a:ext cx="10754248" cy="2000548"/>
          </a:xfrm>
          <a:prstGeom prst="rect">
            <a:avLst/>
          </a:prstGeom>
          <a:noFill/>
        </p:spPr>
        <p:txBody>
          <a:bodyPr wrap="square" rtlCol="0">
            <a:spAutoFit/>
          </a:bodyPr>
          <a:lstStyle/>
          <a:p>
            <a:pPr marL="571500" indent="-571500">
              <a:buFont typeface="Wingdings" panose="05000000000000000000" pitchFamily="2" charset="2"/>
              <a:buChar char="Ø"/>
            </a:pPr>
            <a:r>
              <a:rPr lang="zh-TW" altLang="en-US" sz="2800" b="1" dirty="0">
                <a:latin typeface="微軟正黑體" panose="020B0604030504040204" pitchFamily="34" charset="-120"/>
                <a:ea typeface="微軟正黑體" panose="020B0604030504040204" pitchFamily="34" charset="-120"/>
              </a:rPr>
              <a:t>深度學習</a:t>
            </a:r>
            <a:endParaRPr lang="en-US" altLang="zh-TW" sz="28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rPr>
              <a:t>	</a:t>
            </a:r>
            <a:r>
              <a:rPr lang="zh-TW" altLang="en-US" sz="2400" b="1" dirty="0">
                <a:latin typeface="Times New Roman" panose="02020603050405020304" pitchFamily="18" charset="0"/>
                <a:ea typeface="微軟正黑體" panose="020B0604030504040204" pitchFamily="34" charset="-120"/>
                <a:cs typeface="Times New Roman" panose="02020603050405020304" pitchFamily="18" charset="0"/>
              </a:rPr>
              <a:t>深度神經網路 </a:t>
            </a:r>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400" kern="100" dirty="0">
                <a:latin typeface="Times New Roman" panose="02020603050405020304" pitchFamily="18" charset="0"/>
                <a:ea typeface="標楷體" panose="03000509000000000000" pitchFamily="65" charset="-120"/>
                <a:cs typeface="Arial" panose="020B0604020202020204" pitchFamily="34" charset="0"/>
              </a:rPr>
              <a:t>D</a:t>
            </a:r>
            <a:r>
              <a:rPr lang="en-US" altLang="zh-TW" sz="2400" kern="100" dirty="0">
                <a:effectLst/>
                <a:latin typeface="Times New Roman" panose="02020603050405020304" pitchFamily="18" charset="0"/>
                <a:ea typeface="標楷體" panose="03000509000000000000" pitchFamily="65" charset="-120"/>
                <a:cs typeface="Arial" panose="020B0604020202020204" pitchFamily="34" charset="0"/>
              </a:rPr>
              <a:t>eep </a:t>
            </a:r>
            <a:r>
              <a:rPr lang="en-US" altLang="zh-TW" sz="2400" kern="100" dirty="0">
                <a:latin typeface="Times New Roman" panose="02020603050405020304" pitchFamily="18" charset="0"/>
                <a:ea typeface="標楷體" panose="03000509000000000000" pitchFamily="65" charset="-120"/>
                <a:cs typeface="Arial" panose="020B0604020202020204" pitchFamily="34" charset="0"/>
              </a:rPr>
              <a:t>N</a:t>
            </a:r>
            <a:r>
              <a:rPr lang="en-US" altLang="zh-TW" sz="2400" kern="100" dirty="0">
                <a:effectLst/>
                <a:latin typeface="Times New Roman" panose="02020603050405020304" pitchFamily="18" charset="0"/>
                <a:ea typeface="標楷體" panose="03000509000000000000" pitchFamily="65" charset="-120"/>
                <a:cs typeface="Arial" panose="020B0604020202020204" pitchFamily="34" charset="0"/>
              </a:rPr>
              <a:t>eural </a:t>
            </a:r>
            <a:r>
              <a:rPr lang="en-US" altLang="zh-TW" sz="2400" kern="100" dirty="0">
                <a:latin typeface="Times New Roman" panose="02020603050405020304" pitchFamily="18" charset="0"/>
                <a:ea typeface="標楷體" panose="03000509000000000000" pitchFamily="65" charset="-120"/>
                <a:cs typeface="Arial" panose="020B0604020202020204" pitchFamily="34" charset="0"/>
              </a:rPr>
              <a:t>N</a:t>
            </a:r>
            <a:r>
              <a:rPr lang="en-US" altLang="zh-TW" sz="2400" kern="100" dirty="0">
                <a:effectLst/>
                <a:latin typeface="Times New Roman" panose="02020603050405020304" pitchFamily="18" charset="0"/>
                <a:ea typeface="標楷體" panose="03000509000000000000" pitchFamily="65" charset="-120"/>
                <a:cs typeface="Arial" panose="020B0604020202020204" pitchFamily="34" charset="0"/>
              </a:rPr>
              <a:t>etwork, </a:t>
            </a:r>
            <a:r>
              <a:rPr lang="en-US" altLang="zh-TW" sz="2400" b="1" kern="100" dirty="0">
                <a:effectLst/>
                <a:latin typeface="Times New Roman" panose="02020603050405020304" pitchFamily="18" charset="0"/>
                <a:ea typeface="標楷體" panose="03000509000000000000" pitchFamily="65" charset="-120"/>
                <a:cs typeface="Arial" panose="020B0604020202020204" pitchFamily="34" charset="0"/>
              </a:rPr>
              <a:t>DNN</a:t>
            </a:r>
            <a:r>
              <a:rPr lang="en-US" altLang="zh-TW" sz="2400" kern="100" dirty="0">
                <a:effectLst/>
                <a:latin typeface="Times New Roman" panose="02020603050405020304" pitchFamily="18" charset="0"/>
                <a:ea typeface="標楷體" panose="03000509000000000000" pitchFamily="65" charset="-120"/>
                <a:cs typeface="Arial" panose="020B0604020202020204" pitchFamily="34" charset="0"/>
              </a:rPr>
              <a:t>) </a:t>
            </a:r>
          </a:p>
          <a:p>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2400" b="1" dirty="0">
                <a:latin typeface="Times New Roman" panose="02020603050405020304" pitchFamily="18" charset="0"/>
                <a:ea typeface="微軟正黑體" panose="020B0604030504040204" pitchFamily="34" charset="-120"/>
                <a:cs typeface="Times New Roman" panose="02020603050405020304" pitchFamily="18" charset="0"/>
              </a:rPr>
              <a:t>循環神經網路 </a:t>
            </a:r>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400" kern="100" dirty="0">
                <a:latin typeface="Times New Roman" panose="02020603050405020304" pitchFamily="18" charset="0"/>
                <a:ea typeface="標楷體" panose="03000509000000000000" pitchFamily="65" charset="-120"/>
                <a:cs typeface="Arial" panose="020B0604020202020204" pitchFamily="34" charset="0"/>
              </a:rPr>
              <a:t>R</a:t>
            </a:r>
            <a:r>
              <a:rPr lang="en-US" altLang="zh-TW" sz="2400" kern="100" dirty="0">
                <a:effectLst/>
                <a:latin typeface="Times New Roman" panose="02020603050405020304" pitchFamily="18" charset="0"/>
                <a:ea typeface="標楷體" panose="03000509000000000000" pitchFamily="65" charset="-120"/>
                <a:cs typeface="Arial" panose="020B0604020202020204" pitchFamily="34" charset="0"/>
              </a:rPr>
              <a:t>ecurrent </a:t>
            </a:r>
            <a:r>
              <a:rPr lang="en-US" altLang="zh-TW" sz="2400" kern="100" dirty="0">
                <a:latin typeface="Times New Roman" panose="02020603050405020304" pitchFamily="18" charset="0"/>
                <a:ea typeface="標楷體" panose="03000509000000000000" pitchFamily="65" charset="-120"/>
                <a:cs typeface="Arial" panose="020B0604020202020204" pitchFamily="34" charset="0"/>
              </a:rPr>
              <a:t>N</a:t>
            </a:r>
            <a:r>
              <a:rPr lang="en-US" altLang="zh-TW" sz="2400" kern="100" dirty="0">
                <a:effectLst/>
                <a:latin typeface="Times New Roman" panose="02020603050405020304" pitchFamily="18" charset="0"/>
                <a:ea typeface="標楷體" panose="03000509000000000000" pitchFamily="65" charset="-120"/>
                <a:cs typeface="Arial" panose="020B0604020202020204" pitchFamily="34" charset="0"/>
              </a:rPr>
              <a:t>eural Network, </a:t>
            </a:r>
            <a:r>
              <a:rPr lang="en-US" altLang="zh-TW" sz="2400" b="1" kern="100" dirty="0">
                <a:effectLst/>
                <a:latin typeface="Times New Roman" panose="02020603050405020304" pitchFamily="18" charset="0"/>
                <a:ea typeface="標楷體" panose="03000509000000000000" pitchFamily="65" charset="-120"/>
                <a:cs typeface="Arial" panose="020B0604020202020204" pitchFamily="34" charset="0"/>
              </a:rPr>
              <a:t>RNN</a:t>
            </a:r>
            <a:r>
              <a:rPr lang="en-US" altLang="zh-TW" sz="2400" kern="100" dirty="0">
                <a:effectLst/>
                <a:latin typeface="Times New Roman" panose="02020603050405020304" pitchFamily="18" charset="0"/>
                <a:ea typeface="標楷體" panose="03000509000000000000" pitchFamily="65" charset="-120"/>
                <a:cs typeface="Arial" panose="020B0604020202020204" pitchFamily="34" charset="0"/>
              </a:rPr>
              <a:t>)</a:t>
            </a:r>
            <a:endPar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endParaRPr>
          </a:p>
          <a:p>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2400" b="1" dirty="0">
                <a:latin typeface="Times New Roman" panose="02020603050405020304" pitchFamily="18" charset="0"/>
                <a:ea typeface="微軟正黑體" panose="020B0604030504040204" pitchFamily="34" charset="-120"/>
                <a:cs typeface="Times New Roman" panose="02020603050405020304" pitchFamily="18" charset="0"/>
              </a:rPr>
              <a:t>長短期記憶神經網路</a:t>
            </a:r>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400" kern="100" dirty="0">
                <a:latin typeface="Times New Roman" panose="02020603050405020304" pitchFamily="18" charset="0"/>
                <a:ea typeface="標楷體" panose="03000509000000000000" pitchFamily="65" charset="-120"/>
                <a:cs typeface="Arial" panose="020B0604020202020204" pitchFamily="34" charset="0"/>
              </a:rPr>
              <a:t>Long Short-term Memory, </a:t>
            </a:r>
            <a:r>
              <a:rPr lang="en-US" altLang="zh-TW" sz="2400" b="1" kern="100" dirty="0">
                <a:latin typeface="Times New Roman" panose="02020603050405020304" pitchFamily="18" charset="0"/>
                <a:ea typeface="標楷體" panose="03000509000000000000" pitchFamily="65" charset="-120"/>
                <a:cs typeface="Arial" panose="020B0604020202020204" pitchFamily="34" charset="0"/>
              </a:rPr>
              <a:t>LSTM</a:t>
            </a:r>
            <a:r>
              <a:rPr lang="en-US" altLang="zh-TW" sz="2400" kern="100" dirty="0">
                <a:latin typeface="Times New Roman" panose="02020603050405020304" pitchFamily="18" charset="0"/>
                <a:ea typeface="標楷體" panose="03000509000000000000" pitchFamily="65" charset="-120"/>
                <a:cs typeface="Arial" panose="020B0604020202020204" pitchFamily="34" charset="0"/>
              </a:rPr>
              <a:t>)</a:t>
            </a:r>
            <a:endPar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endParaRPr>
          </a:p>
          <a:p>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2400" b="1" dirty="0">
                <a:latin typeface="Times New Roman" panose="02020603050405020304" pitchFamily="18" charset="0"/>
                <a:ea typeface="微軟正黑體" panose="020B0604030504040204" pitchFamily="34" charset="-120"/>
                <a:cs typeface="Times New Roman" panose="02020603050405020304" pitchFamily="18" charset="0"/>
              </a:rPr>
              <a:t>門循環神經網路 </a:t>
            </a:r>
            <a:r>
              <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400" kern="100" dirty="0">
                <a:latin typeface="Times New Roman" panose="02020603050405020304" pitchFamily="18" charset="0"/>
                <a:ea typeface="標楷體" panose="03000509000000000000" pitchFamily="65" charset="-120"/>
                <a:cs typeface="Arial" panose="020B0604020202020204" pitchFamily="34" charset="0"/>
              </a:rPr>
              <a:t>G</a:t>
            </a:r>
            <a:r>
              <a:rPr lang="en-US" altLang="zh-TW" sz="2400" kern="100" dirty="0">
                <a:effectLst/>
                <a:latin typeface="Times New Roman" panose="02020603050405020304" pitchFamily="18" charset="0"/>
                <a:ea typeface="標楷體" panose="03000509000000000000" pitchFamily="65" charset="-120"/>
                <a:cs typeface="Arial" panose="020B0604020202020204" pitchFamily="34" charset="0"/>
              </a:rPr>
              <a:t>ated Recurrent </a:t>
            </a:r>
            <a:r>
              <a:rPr lang="en-US" altLang="zh-TW" sz="2400" kern="100" dirty="0">
                <a:latin typeface="Times New Roman" panose="02020603050405020304" pitchFamily="18" charset="0"/>
                <a:ea typeface="標楷體" panose="03000509000000000000" pitchFamily="65" charset="-120"/>
                <a:cs typeface="Arial" panose="020B0604020202020204" pitchFamily="34" charset="0"/>
              </a:rPr>
              <a:t>U</a:t>
            </a:r>
            <a:r>
              <a:rPr lang="en-US" altLang="zh-TW" sz="2400" kern="100" dirty="0">
                <a:effectLst/>
                <a:latin typeface="Times New Roman" panose="02020603050405020304" pitchFamily="18" charset="0"/>
                <a:ea typeface="標楷體" panose="03000509000000000000" pitchFamily="65" charset="-120"/>
                <a:cs typeface="Arial" panose="020B0604020202020204" pitchFamily="34" charset="0"/>
              </a:rPr>
              <a:t>nit, </a:t>
            </a:r>
            <a:r>
              <a:rPr lang="en-US" altLang="zh-TW" sz="2400" b="1" kern="100" dirty="0">
                <a:effectLst/>
                <a:latin typeface="Times New Roman" panose="02020603050405020304" pitchFamily="18" charset="0"/>
                <a:ea typeface="標楷體" panose="03000509000000000000" pitchFamily="65" charset="-120"/>
                <a:cs typeface="Arial" panose="020B0604020202020204" pitchFamily="34" charset="0"/>
              </a:rPr>
              <a:t>GRU</a:t>
            </a:r>
            <a:r>
              <a:rPr lang="en-US" altLang="zh-TW" sz="2400" kern="100" dirty="0">
                <a:effectLst/>
                <a:latin typeface="Times New Roman" panose="02020603050405020304" pitchFamily="18" charset="0"/>
                <a:ea typeface="標楷體" panose="03000509000000000000" pitchFamily="65" charset="-120"/>
                <a:cs typeface="Arial" panose="020B0604020202020204" pitchFamily="34" charset="0"/>
              </a:rPr>
              <a:t>)</a:t>
            </a:r>
            <a:endParaRPr lang="en-US" altLang="zh-TW" sz="240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矩形: 圓角 3">
            <a:extLst>
              <a:ext uri="{FF2B5EF4-FFF2-40B4-BE49-F238E27FC236}">
                <a16:creationId xmlns:a16="http://schemas.microsoft.com/office/drawing/2014/main" id="{026CCDE1-0EF3-9DD8-3EFC-108478D3753F}"/>
              </a:ext>
            </a:extLst>
          </p:cNvPr>
          <p:cNvSpPr/>
          <p:nvPr/>
        </p:nvSpPr>
        <p:spPr>
          <a:xfrm>
            <a:off x="1541037" y="2703840"/>
            <a:ext cx="9932086" cy="1094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TW" sz="1800" b="1" dirty="0">
              <a:latin typeface="微軟正黑體" panose="020B0604030504040204" pitchFamily="34" charset="-120"/>
              <a:ea typeface="微軟正黑體" panose="020B0604030504040204" pitchFamily="34" charset="-120"/>
            </a:endParaRPr>
          </a:p>
        </p:txBody>
      </p:sp>
      <p:sp>
        <p:nvSpPr>
          <p:cNvPr id="35" name="文字方塊 34">
            <a:extLst>
              <a:ext uri="{FF2B5EF4-FFF2-40B4-BE49-F238E27FC236}">
                <a16:creationId xmlns:a16="http://schemas.microsoft.com/office/drawing/2014/main" id="{D4CB0BED-3275-31FC-FAD1-D40570086ED4}"/>
              </a:ext>
            </a:extLst>
          </p:cNvPr>
          <p:cNvSpPr txBox="1"/>
          <p:nvPr/>
        </p:nvSpPr>
        <p:spPr>
          <a:xfrm>
            <a:off x="10007232" y="2345774"/>
            <a:ext cx="1122997" cy="369332"/>
          </a:xfrm>
          <a:prstGeom prst="rect">
            <a:avLst/>
          </a:prstGeom>
          <a:noFill/>
        </p:spPr>
        <p:txBody>
          <a:bodyPr wrap="square">
            <a:spAutoFit/>
          </a:bodyPr>
          <a:lstStyle/>
          <a:p>
            <a:r>
              <a:rPr lang="zh-TW" altLang="en-US" sz="1800" b="1" dirty="0">
                <a:latin typeface="微軟正黑體" panose="020B0604030504040204" pitchFamily="34" charset="-120"/>
                <a:ea typeface="微軟正黑體" panose="020B0604030504040204" pitchFamily="34" charset="-120"/>
              </a:rPr>
              <a:t>特徵選取</a:t>
            </a:r>
            <a:endParaRPr lang="en-US" altLang="zh-TW" sz="1800" b="1" dirty="0">
              <a:latin typeface="微軟正黑體" panose="020B0604030504040204" pitchFamily="34" charset="-120"/>
              <a:ea typeface="微軟正黑體" panose="020B0604030504040204" pitchFamily="34" charset="-120"/>
            </a:endParaRPr>
          </a:p>
        </p:txBody>
      </p:sp>
      <p:sp>
        <p:nvSpPr>
          <p:cNvPr id="36" name="矩形 35">
            <a:extLst>
              <a:ext uri="{FF2B5EF4-FFF2-40B4-BE49-F238E27FC236}">
                <a16:creationId xmlns:a16="http://schemas.microsoft.com/office/drawing/2014/main" id="{BD1B8F5C-A639-E2B7-8641-4B24F1382AF0}"/>
              </a:ext>
            </a:extLst>
          </p:cNvPr>
          <p:cNvSpPr/>
          <p:nvPr/>
        </p:nvSpPr>
        <p:spPr>
          <a:xfrm>
            <a:off x="0" y="6383216"/>
            <a:ext cx="12191999" cy="4747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等腰三角形 36">
            <a:extLst>
              <a:ext uri="{FF2B5EF4-FFF2-40B4-BE49-F238E27FC236}">
                <a16:creationId xmlns:a16="http://schemas.microsoft.com/office/drawing/2014/main" id="{3EE9907D-580B-2473-FAE7-8E944AD650EC}"/>
              </a:ext>
            </a:extLst>
          </p:cNvPr>
          <p:cNvSpPr/>
          <p:nvPr/>
        </p:nvSpPr>
        <p:spPr>
          <a:xfrm rot="5400000" flipH="1">
            <a:off x="414414" y="374005"/>
            <a:ext cx="519388" cy="4521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842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4">
            <a:extLst>
              <a:ext uri="{FF2B5EF4-FFF2-40B4-BE49-F238E27FC236}">
                <a16:creationId xmlns:a16="http://schemas.microsoft.com/office/drawing/2014/main" id="{93A6161C-CC9F-49BC-BDA3-E5F038AE6441}"/>
              </a:ext>
            </a:extLst>
          </p:cNvPr>
          <p:cNvSpPr txBox="1"/>
          <p:nvPr/>
        </p:nvSpPr>
        <p:spPr>
          <a:xfrm>
            <a:off x="5673969" y="2549387"/>
            <a:ext cx="2520462"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流程圖: 接點 6">
            <a:extLst>
              <a:ext uri="{FF2B5EF4-FFF2-40B4-BE49-F238E27FC236}">
                <a16:creationId xmlns:a16="http://schemas.microsoft.com/office/drawing/2014/main" id="{15B2D3BF-74D6-4ED0-9A3B-A9A5823D72F1}"/>
              </a:ext>
            </a:extLst>
          </p:cNvPr>
          <p:cNvSpPr>
            <a:spLocks noChangeAspect="1"/>
          </p:cNvSpPr>
          <p:nvPr/>
        </p:nvSpPr>
        <p:spPr>
          <a:xfrm>
            <a:off x="2461488" y="1937083"/>
            <a:ext cx="1932494" cy="1932494"/>
          </a:xfrm>
          <a:prstGeom prst="flowChartConnector">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a:solidFill>
                  <a:schemeClr val="bg1"/>
                </a:solidFill>
              </a:rPr>
              <a:t>03</a:t>
            </a:r>
            <a:endParaRPr lang="zh-TW" altLang="en-US" sz="3200" b="1" dirty="0">
              <a:solidFill>
                <a:schemeClr val="bg1"/>
              </a:solidFill>
            </a:endParaRPr>
          </a:p>
        </p:txBody>
      </p:sp>
      <p:sp>
        <p:nvSpPr>
          <p:cNvPr id="8" name="矩形 7">
            <a:extLst>
              <a:ext uri="{FF2B5EF4-FFF2-40B4-BE49-F238E27FC236}">
                <a16:creationId xmlns:a16="http://schemas.microsoft.com/office/drawing/2014/main" id="{3E0EFF7E-A295-45D2-8213-0471CC04CFF7}"/>
              </a:ext>
            </a:extLst>
          </p:cNvPr>
          <p:cNvSpPr/>
          <p:nvPr/>
        </p:nvSpPr>
        <p:spPr>
          <a:xfrm>
            <a:off x="0" y="6383216"/>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9" name="投影片編號版面配置區 1">
            <a:extLst>
              <a:ext uri="{FF2B5EF4-FFF2-40B4-BE49-F238E27FC236}">
                <a16:creationId xmlns:a16="http://schemas.microsoft.com/office/drawing/2014/main" id="{9F098C98-8CFE-4555-A924-BE8FF3A83475}"/>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11</a:t>
            </a:fld>
            <a:endParaRPr lang="zh-TW" altLang="en-US" dirty="0">
              <a:solidFill>
                <a:schemeClr val="tx1"/>
              </a:solidFill>
            </a:endParaRPr>
          </a:p>
        </p:txBody>
      </p:sp>
      <p:sp>
        <p:nvSpPr>
          <p:cNvPr id="10" name="文字方塊 9">
            <a:extLst>
              <a:ext uri="{FF2B5EF4-FFF2-40B4-BE49-F238E27FC236}">
                <a16:creationId xmlns:a16="http://schemas.microsoft.com/office/drawing/2014/main" id="{6A22DE92-94A2-43BA-8CF2-A58BAD9E1C0D}"/>
              </a:ext>
            </a:extLst>
          </p:cNvPr>
          <p:cNvSpPr txBox="1"/>
          <p:nvPr/>
        </p:nvSpPr>
        <p:spPr>
          <a:xfrm>
            <a:off x="5673967" y="3244044"/>
            <a:ext cx="2520461" cy="1331518"/>
          </a:xfrm>
          <a:prstGeom prst="rect">
            <a:avLst/>
          </a:prstGeom>
          <a:noFill/>
        </p:spPr>
        <p:txBody>
          <a:bodyPr wrap="square">
            <a:spAutoFit/>
          </a:bodyPr>
          <a:lstStyle/>
          <a:p>
            <a:pPr defTabSz="914400">
              <a:lnSpc>
                <a:spcPct val="114000"/>
              </a:lnSpc>
              <a:defRPr/>
            </a:pPr>
            <a:r>
              <a:rPr lang="zh-TW" altLang="en-US" b="1" dirty="0">
                <a:solidFill>
                  <a:schemeClr val="tx1">
                    <a:lumMod val="65000"/>
                    <a:lumOff val="35000"/>
                  </a:schemeClr>
                </a:solidFill>
                <a:latin typeface="微软雅黑"/>
                <a:ea typeface="微软雅黑"/>
              </a:rPr>
              <a:t>模型概述</a:t>
            </a:r>
            <a:endParaRPr lang="en-US" altLang="zh-TW" b="1" dirty="0">
              <a:solidFill>
                <a:schemeClr val="tx1">
                  <a:lumMod val="65000"/>
                  <a:lumOff val="35000"/>
                </a:schemeClr>
              </a:solidFill>
              <a:latin typeface="微软雅黑"/>
              <a:ea typeface="微软雅黑"/>
            </a:endParaRPr>
          </a:p>
          <a:p>
            <a:pPr defTabSz="914400">
              <a:lnSpc>
                <a:spcPct val="114000"/>
              </a:lnSpc>
              <a:defRPr/>
            </a:pPr>
            <a:r>
              <a:rPr lang="zh-TW" altLang="en-US" b="1" dirty="0">
                <a:solidFill>
                  <a:schemeClr val="tx1">
                    <a:lumMod val="65000"/>
                    <a:lumOff val="35000"/>
                  </a:schemeClr>
                </a:solidFill>
                <a:latin typeface="微软雅黑"/>
                <a:ea typeface="微软雅黑"/>
              </a:rPr>
              <a:t>預測台灣逐月</a:t>
            </a:r>
            <a:r>
              <a:rPr lang="en-US" altLang="zh-TW" b="1" dirty="0">
                <a:solidFill>
                  <a:schemeClr val="tx1">
                    <a:lumMod val="65000"/>
                    <a:lumOff val="35000"/>
                  </a:schemeClr>
                </a:solidFill>
                <a:latin typeface="微软雅黑"/>
                <a:ea typeface="微软雅黑"/>
              </a:rPr>
              <a:t>AQI</a:t>
            </a:r>
          </a:p>
          <a:p>
            <a:pPr defTabSz="914400">
              <a:lnSpc>
                <a:spcPct val="114000"/>
              </a:lnSpc>
              <a:defRPr/>
            </a:pPr>
            <a:r>
              <a:rPr lang="zh-TW" altLang="en-US" b="1" dirty="0">
                <a:solidFill>
                  <a:schemeClr val="tx1">
                    <a:lumMod val="65000"/>
                    <a:lumOff val="35000"/>
                  </a:schemeClr>
                </a:solidFill>
                <a:latin typeface="微软雅黑"/>
                <a:ea typeface="微软雅黑"/>
              </a:rPr>
              <a:t>預測新竹逐日</a:t>
            </a:r>
            <a:r>
              <a:rPr lang="en-US" altLang="zh-TW" b="1" dirty="0">
                <a:solidFill>
                  <a:schemeClr val="tx1">
                    <a:lumMod val="65000"/>
                    <a:lumOff val="35000"/>
                  </a:schemeClr>
                </a:solidFill>
                <a:latin typeface="微软雅黑"/>
                <a:ea typeface="微软雅黑"/>
              </a:rPr>
              <a:t>AQI</a:t>
            </a:r>
          </a:p>
          <a:p>
            <a:pPr defTabSz="914400">
              <a:lnSpc>
                <a:spcPct val="114000"/>
              </a:lnSpc>
              <a:defRPr/>
            </a:pPr>
            <a:r>
              <a:rPr lang="zh-TW" altLang="en-US" b="1" dirty="0">
                <a:solidFill>
                  <a:schemeClr val="tx1">
                    <a:lumMod val="65000"/>
                    <a:lumOff val="35000"/>
                  </a:schemeClr>
                </a:solidFill>
                <a:latin typeface="微软雅黑"/>
                <a:ea typeface="微软雅黑"/>
              </a:rPr>
              <a:t>預測高雄逐時</a:t>
            </a:r>
            <a:r>
              <a:rPr lang="en-US" altLang="zh-TW" b="1" dirty="0">
                <a:solidFill>
                  <a:schemeClr val="tx1">
                    <a:lumMod val="65000"/>
                    <a:lumOff val="35000"/>
                  </a:schemeClr>
                </a:solidFill>
                <a:latin typeface="微软雅黑"/>
                <a:ea typeface="微软雅黑"/>
              </a:rPr>
              <a:t>AQI</a:t>
            </a:r>
          </a:p>
        </p:txBody>
      </p:sp>
    </p:spTree>
    <p:extLst>
      <p:ext uri="{BB962C8B-B14F-4D97-AF65-F5344CB8AC3E}">
        <p14:creationId xmlns:p14="http://schemas.microsoft.com/office/powerpoint/2010/main" val="140509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10500495" y="443235"/>
            <a:ext cx="1932440"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000" b="1" dirty="0">
                <a:solidFill>
                  <a:schemeClr val="tx1">
                    <a:lumMod val="65000"/>
                    <a:lumOff val="35000"/>
                  </a:schemeClr>
                </a:solidFill>
                <a:latin typeface="微软雅黑"/>
                <a:ea typeface="微软雅黑"/>
              </a:rPr>
              <a:t>模型概述</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97284"/>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9" name="文本框 14">
            <a:extLst>
              <a:ext uri="{FF2B5EF4-FFF2-40B4-BE49-F238E27FC236}">
                <a16:creationId xmlns:a16="http://schemas.microsoft.com/office/drawing/2014/main" id="{9734A633-88BE-413A-92B1-6A43F4BF07D5}"/>
              </a:ext>
            </a:extLst>
          </p:cNvPr>
          <p:cNvSpPr txBox="1"/>
          <p:nvPr/>
        </p:nvSpPr>
        <p:spPr>
          <a:xfrm>
            <a:off x="900168" y="1133132"/>
            <a:ext cx="10689639" cy="523220"/>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主成分分析</a:t>
            </a:r>
            <a:r>
              <a:rPr lang="en-US" altLang="zh-TW" sz="2800" b="1" dirty="0">
                <a:latin typeface="微软雅黑" panose="020B0503020204020204" pitchFamily="34" charset="-122"/>
                <a:ea typeface="微软雅黑" panose="020B0503020204020204" pitchFamily="34" charset="-122"/>
              </a:rPr>
              <a:t>(Principal component analysis, PCA)</a:t>
            </a:r>
            <a:endParaRPr lang="zh-CN" altLang="en-US" sz="2800" b="1" dirty="0">
              <a:latin typeface="微软雅黑" panose="020B0503020204020204" pitchFamily="34" charset="-122"/>
              <a:ea typeface="微软雅黑" panose="020B0503020204020204" pitchFamily="34" charset="-122"/>
            </a:endParaRPr>
          </a:p>
        </p:txBody>
      </p:sp>
      <p:pic>
        <p:nvPicPr>
          <p:cNvPr id="8" name="圖片 7" descr="一張含有 文字 的圖片&#10;&#10;自動產生的描述">
            <a:extLst>
              <a:ext uri="{FF2B5EF4-FFF2-40B4-BE49-F238E27FC236}">
                <a16:creationId xmlns:a16="http://schemas.microsoft.com/office/drawing/2014/main" id="{9304CF43-BD1D-4A15-9FBB-F303F3A7D0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330" y="2022244"/>
            <a:ext cx="4606731" cy="3292735"/>
          </a:xfrm>
          <a:prstGeom prst="rect">
            <a:avLst/>
          </a:prstGeom>
          <a:noFill/>
          <a:ln>
            <a:noFill/>
          </a:ln>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07233E4-41CB-42A6-9DDC-9EB06E5A9C58}"/>
                  </a:ext>
                </a:extLst>
              </p:cNvPr>
              <p:cNvSpPr/>
              <p:nvPr/>
            </p:nvSpPr>
            <p:spPr>
              <a:xfrm>
                <a:off x="4976646" y="1663029"/>
                <a:ext cx="6649103" cy="6274218"/>
              </a:xfrm>
              <a:prstGeom prst="rect">
                <a:avLst/>
              </a:prstGeom>
            </p:spPr>
            <p:txBody>
              <a:bodyPr wrap="square">
                <a:spAutoFit/>
              </a:bodyPr>
              <a:lstStyle/>
              <a:p>
                <a:pPr marL="342900" indent="-342900">
                  <a:lnSpc>
                    <a:spcPct val="150000"/>
                  </a:lnSpc>
                  <a:buFont typeface="+mj-lt"/>
                  <a:buAutoNum type="arabicPeriod"/>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將</a:t>
                </a:r>
                <a:r>
                  <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rPr>
                  <a:t>n </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維</a:t>
                </a:r>
                <a:r>
                  <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rPr>
                  <a:t>m </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筆的原始資料按列組成</a:t>
                </a:r>
                <a:r>
                  <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rPr>
                  <a:t>n </a:t>
                </a:r>
                <a:r>
                  <a:rPr lang="zh-TW" altLang="en-US" i="1" kern="100" dirty="0">
                    <a:latin typeface="微軟正黑體" panose="020B0604030504040204" pitchFamily="34" charset="-120"/>
                    <a:ea typeface="微軟正黑體" panose="020B0604030504040204" pitchFamily="34" charset="-120"/>
                    <a:cs typeface="Times New Roman" panose="02020603050405020304" pitchFamily="18" charset="0"/>
                  </a:rPr>
                  <a:t>列</a:t>
                </a:r>
                <a:r>
                  <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rPr>
                  <a:t>m </a:t>
                </a:r>
                <a:r>
                  <a:rPr lang="zh-TW" altLang="en-US" i="1" kern="100" dirty="0">
                    <a:latin typeface="微軟正黑體" panose="020B0604030504040204" pitchFamily="34" charset="-120"/>
                    <a:ea typeface="微軟正黑體" panose="020B0604030504040204" pitchFamily="34" charset="-120"/>
                    <a:cs typeface="Times New Roman" panose="02020603050405020304" pitchFamily="18" charset="0"/>
                  </a:rPr>
                  <a:t>行</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的矩陣</a:t>
                </a:r>
                <a14:m>
                  <m:oMath xmlns:m="http://schemas.openxmlformats.org/officeDocument/2006/math">
                    <m:r>
                      <a:rPr lang="zh-TW" altLang="en-US" i="1" kern="100" dirty="0">
                        <a:latin typeface="Cambria Math" panose="02040503050406030204" pitchFamily="18" charset="0"/>
                      </a:rPr>
                      <m:t> </m:t>
                    </m:r>
                    <m:r>
                      <a:rPr lang="zh-TW" altLang="en-US" i="1" smtClean="0">
                        <a:latin typeface="Cambria Math" panose="02040503050406030204" pitchFamily="18" charset="0"/>
                      </a:rPr>
                      <m:t>𝑋</m:t>
                    </m:r>
                    <m:r>
                      <a:rPr lang="en-US" altLang="zh-TW" b="0" i="1" smtClean="0">
                        <a:latin typeface="Cambria Math" panose="02040503050406030204" pitchFamily="18" charset="0"/>
                      </a:rPr>
                      <m:t> </m:t>
                    </m:r>
                  </m:oMath>
                </a14:m>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對</a:t>
                </a:r>
                <a14:m>
                  <m:oMath xmlns:m="http://schemas.openxmlformats.org/officeDocument/2006/math">
                    <m:r>
                      <a:rPr lang="en-US" altLang="zh-TW">
                        <a:latin typeface="Cambria Math" panose="02040503050406030204" pitchFamily="18" charset="0"/>
                      </a:rPr>
                      <m:t> </m:t>
                    </m:r>
                    <m:r>
                      <a:rPr lang="zh-TW" altLang="en-US" i="1">
                        <a:latin typeface="Cambria Math" panose="02040503050406030204" pitchFamily="18" charset="0"/>
                      </a:rPr>
                      <m:t>𝑋</m:t>
                    </m:r>
                    <m:r>
                      <a:rPr lang="en-US" altLang="zh-TW" i="1">
                        <a:latin typeface="Cambria Math" panose="02040503050406030204" pitchFamily="18" charset="0"/>
                      </a:rPr>
                      <m:t> </m:t>
                    </m:r>
                    <m:r>
                      <a:rPr lang="zh-TW" altLang="en-US" i="1">
                        <a:latin typeface="Cambria Math" panose="02040503050406030204" pitchFamily="18" charset="0"/>
                      </a:rPr>
                      <m:t>的</m:t>
                    </m:r>
                  </m:oMath>
                </a14:m>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每一行進行中心化，求出共變異數矩陣 </a:t>
                </a:r>
                <a14:m>
                  <m:oMath xmlns:m="http://schemas.openxmlformats.org/officeDocument/2006/math">
                    <m:r>
                      <a:rPr lang="zh-TW" altLang="en-US" i="1">
                        <a:latin typeface="Cambria Math" panose="02040503050406030204" pitchFamily="18" charset="0"/>
                      </a:rPr>
                      <m:t>𝐶</m:t>
                    </m:r>
                  </m:oMath>
                </a14:m>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對共變異數矩陣 </a:t>
                </a:r>
                <a14:m>
                  <m:oMath xmlns:m="http://schemas.openxmlformats.org/officeDocument/2006/math">
                    <m:r>
                      <a:rPr lang="zh-TW" altLang="en-US" i="1">
                        <a:latin typeface="Cambria Math" panose="02040503050406030204" pitchFamily="18" charset="0"/>
                      </a:rPr>
                      <m:t>𝐶</m:t>
                    </m:r>
                    <m:r>
                      <a:rPr lang="en-US" altLang="zh-TW" b="0" i="0" smtClean="0">
                        <a:latin typeface="Cambria Math" panose="02040503050406030204" pitchFamily="18" charset="0"/>
                      </a:rPr>
                      <m:t> </m:t>
                    </m:r>
                    <m:r>
                      <a:rPr lang="zh-TW" altLang="en-US" kern="100">
                        <a:latin typeface="Cambria Math" panose="02040503050406030204" pitchFamily="18" charset="0"/>
                        <a:ea typeface="微軟正黑體" panose="020B0604030504040204" pitchFamily="34" charset="-120"/>
                        <a:cs typeface="Times New Roman" panose="02020603050405020304" pitchFamily="18" charset="0"/>
                      </a:rPr>
                      <m:t>進行</m:t>
                    </m:r>
                    <m:r>
                      <a:rPr lang="zh-TW" altLang="en-US" i="1" kern="100">
                        <a:latin typeface="Cambria Math" panose="02040503050406030204" pitchFamily="18" charset="0"/>
                        <a:ea typeface="微軟正黑體" panose="020B0604030504040204" pitchFamily="34" charset="-120"/>
                        <a:cs typeface="Times New Roman" panose="02020603050405020304" pitchFamily="18" charset="0"/>
                      </a:rPr>
                      <m:t>特徵分解求出</m:t>
                    </m:r>
                  </m:oMath>
                </a14:m>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特徵向量矩陣 </a:t>
                </a:r>
                <a14:m>
                  <m:oMath xmlns:m="http://schemas.openxmlformats.org/officeDocument/2006/math">
                    <m:r>
                      <a:rPr lang="en-US" altLang="zh-TW" i="1">
                        <a:latin typeface="Cambria Math" panose="02040503050406030204" pitchFamily="18" charset="0"/>
                      </a:rPr>
                      <m:t>𝑉</m:t>
                    </m:r>
                    <m:r>
                      <a:rPr lang="en-US" altLang="zh-TW" b="0" i="1" smtClean="0">
                        <a:latin typeface="Cambria Math" panose="02040503050406030204" pitchFamily="18" charset="0"/>
                      </a:rPr>
                      <m:t> </m:t>
                    </m:r>
                  </m:oMath>
                </a14:m>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與特徵值矩陣</a:t>
                </a:r>
                <a:r>
                  <a:rPr lang="en-US" altLang="zh-TW" i="1" dirty="0">
                    <a:latin typeface="Cambria Math" panose="02040503050406030204" pitchFamily="18" charset="0"/>
                  </a:rPr>
                  <a:t>E</a:t>
                </a:r>
                <a:r>
                  <a:rPr lang="zh-TW" altLang="en-US" i="1"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將原始資料矩陣乘上特徵向量矩陣，得到主成分</a:t>
                </a:r>
                <a14:m>
                  <m:oMath xmlns:m="http://schemas.openxmlformats.org/officeDocument/2006/math">
                    <m:r>
                      <a:rPr lang="en-US" altLang="zh-TW" i="1">
                        <a:latin typeface="Cambria Math" panose="02040503050406030204" pitchFamily="18" charset="0"/>
                      </a:rPr>
                      <m:t>𝑃</m:t>
                    </m:r>
                  </m:oMath>
                </a14:m>
                <a:endPar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lnSpc>
                    <a:spcPct val="150000"/>
                  </a:lnSpc>
                  <a:spcAft>
                    <a:spcPts val="0"/>
                  </a:spcAft>
                  <a:buFont typeface="+mj-lt"/>
                  <a:buAutoNum type="arabicPeriod"/>
                </a:pPr>
                <a:endPar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707233E4-41CB-42A6-9DDC-9EB06E5A9C58}"/>
                  </a:ext>
                </a:extLst>
              </p:cNvPr>
              <p:cNvSpPr>
                <a:spLocks noRot="1" noChangeAspect="1" noMove="1" noResize="1" noEditPoints="1" noAdjustHandles="1" noChangeArrowheads="1" noChangeShapeType="1" noTextEdit="1"/>
              </p:cNvSpPr>
              <p:nvPr/>
            </p:nvSpPr>
            <p:spPr>
              <a:xfrm>
                <a:off x="4976646" y="1663029"/>
                <a:ext cx="6649103" cy="6274218"/>
              </a:xfrm>
              <a:prstGeom prst="rect">
                <a:avLst/>
              </a:prstGeom>
              <a:blipFill>
                <a:blip r:embed="rId4"/>
                <a:stretch>
                  <a:fillRect l="-1008" r="-1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00DB31A1-317A-4499-B21A-BA0C92649479}"/>
                  </a:ext>
                </a:extLst>
              </p:cNvPr>
              <p:cNvSpPr txBox="1"/>
              <p:nvPr/>
            </p:nvSpPr>
            <p:spPr>
              <a:xfrm>
                <a:off x="4142233" y="2562096"/>
                <a:ext cx="5663474" cy="8669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𝑋</m:t>
                      </m:r>
                      <m:r>
                        <a:rPr lang="zh-TW" altLang="en-US" i="0">
                          <a:latin typeface="Cambria Math" panose="02040503050406030204" pitchFamily="18" charset="0"/>
                        </a:rPr>
                        <m:t>= </m:t>
                      </m:r>
                      <m:d>
                        <m:dPr>
                          <m:begChr m:val="["/>
                          <m:endChr m:val="]"/>
                          <m:ctrlPr>
                            <a:rPr lang="zh-TW" altLang="en-US" i="1">
                              <a:solidFill>
                                <a:srgbClr val="836967"/>
                              </a:solidFill>
                              <a:latin typeface="Cambria Math" panose="02040503050406030204" pitchFamily="18" charset="0"/>
                            </a:rPr>
                          </m:ctrlPr>
                        </m:dPr>
                        <m:e>
                          <m:m>
                            <m:mPr>
                              <m:plcHide m:val="on"/>
                              <m:mcs>
                                <m:mc>
                                  <m:mcPr>
                                    <m:count m:val="3"/>
                                    <m:mcJc m:val="center"/>
                                  </m:mcPr>
                                </m:mc>
                              </m:mcs>
                              <m:ctrlPr>
                                <a:rPr lang="zh-TW" altLang="en-US" i="1">
                                  <a:solidFill>
                                    <a:srgbClr val="836967"/>
                                  </a:solidFill>
                                  <a:latin typeface="Cambria Math" panose="02040503050406030204" pitchFamily="18" charset="0"/>
                                </a:rPr>
                              </m:ctrlPr>
                            </m:mPr>
                            <m:m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0">
                                        <a:latin typeface="Cambria Math" panose="02040503050406030204" pitchFamily="18" charset="0"/>
                                      </a:rPr>
                                      <m:t>1,1</m:t>
                                    </m:r>
                                  </m:sub>
                                </m:sSub>
                              </m:e>
                              <m:e>
                                <m:r>
                                  <a:rPr lang="zh-TW" altLang="en-US" i="0">
                                    <a:latin typeface="Cambria Math" panose="02040503050406030204" pitchFamily="18" charset="0"/>
                                  </a:rPr>
                                  <m:t>⋯</m:t>
                                </m:r>
                              </m:e>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0">
                                        <a:latin typeface="Cambria Math" panose="02040503050406030204" pitchFamily="18" charset="0"/>
                                      </a:rPr>
                                      <m:t>1,</m:t>
                                    </m:r>
                                    <m:r>
                                      <a:rPr lang="zh-TW" altLang="en-US" i="1">
                                        <a:latin typeface="Cambria Math" panose="02040503050406030204" pitchFamily="18" charset="0"/>
                                      </a:rPr>
                                      <m:t>𝑚</m:t>
                                    </m:r>
                                  </m:sub>
                                </m:sSub>
                              </m:e>
                            </m:mr>
                            <m:mr>
                              <m:e>
                                <m:r>
                                  <a:rPr lang="zh-TW" altLang="en-US" i="0">
                                    <a:latin typeface="Cambria Math" panose="02040503050406030204" pitchFamily="18" charset="0"/>
                                  </a:rPr>
                                  <m:t>⋮</m:t>
                                </m:r>
                              </m:e>
                              <m:e>
                                <m:r>
                                  <a:rPr lang="zh-TW" altLang="en-US" i="0">
                                    <a:latin typeface="Cambria Math" panose="02040503050406030204" pitchFamily="18" charset="0"/>
                                  </a:rPr>
                                  <m:t>⋱</m:t>
                                </m:r>
                              </m:e>
                              <m:e>
                                <m:r>
                                  <a:rPr lang="zh-TW" altLang="en-US" i="0">
                                    <a:latin typeface="Cambria Math" panose="02040503050406030204" pitchFamily="18" charset="0"/>
                                  </a:rPr>
                                  <m:t>⋮</m:t>
                                </m:r>
                              </m:e>
                            </m:mr>
                            <m:m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1">
                                        <a:latin typeface="Cambria Math" panose="02040503050406030204" pitchFamily="18" charset="0"/>
                                      </a:rPr>
                                      <m:t>𝑛</m:t>
                                    </m:r>
                                    <m:r>
                                      <a:rPr lang="zh-TW" altLang="en-US" i="0">
                                        <a:latin typeface="Cambria Math" panose="02040503050406030204" pitchFamily="18" charset="0"/>
                                      </a:rPr>
                                      <m:t>,1</m:t>
                                    </m:r>
                                  </m:sub>
                                </m:sSub>
                              </m:e>
                              <m:e>
                                <m:r>
                                  <a:rPr lang="zh-TW" altLang="en-US" i="0">
                                    <a:latin typeface="Cambria Math" panose="02040503050406030204" pitchFamily="18" charset="0"/>
                                  </a:rPr>
                                  <m:t>⋯</m:t>
                                </m:r>
                              </m:e>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1">
                                        <a:latin typeface="Cambria Math" panose="02040503050406030204" pitchFamily="18" charset="0"/>
                                      </a:rPr>
                                      <m:t>𝑛</m:t>
                                    </m:r>
                                    <m:r>
                                      <a:rPr lang="zh-TW" altLang="en-US" i="0">
                                        <a:latin typeface="Cambria Math" panose="02040503050406030204" pitchFamily="18" charset="0"/>
                                      </a:rPr>
                                      <m:t>,</m:t>
                                    </m:r>
                                    <m:r>
                                      <a:rPr lang="zh-TW" altLang="en-US" i="1">
                                        <a:latin typeface="Cambria Math" panose="02040503050406030204" pitchFamily="18" charset="0"/>
                                      </a:rPr>
                                      <m:t>𝑚</m:t>
                                    </m:r>
                                  </m:sub>
                                </m:sSub>
                              </m:e>
                            </m:mr>
                          </m:m>
                        </m:e>
                      </m:d>
                    </m:oMath>
                  </m:oMathPara>
                </a14:m>
                <a:endParaRPr lang="zh-TW" altLang="en-US" dirty="0"/>
              </a:p>
            </p:txBody>
          </p:sp>
        </mc:Choice>
        <mc:Fallback xmlns="">
          <p:sp>
            <p:nvSpPr>
              <p:cNvPr id="13" name="文字方塊 12">
                <a:extLst>
                  <a:ext uri="{FF2B5EF4-FFF2-40B4-BE49-F238E27FC236}">
                    <a16:creationId xmlns:a16="http://schemas.microsoft.com/office/drawing/2014/main" id="{00DB31A1-317A-4499-B21A-BA0C92649479}"/>
                  </a:ext>
                </a:extLst>
              </p:cNvPr>
              <p:cNvSpPr txBox="1">
                <a:spLocks noRot="1" noChangeAspect="1" noMove="1" noResize="1" noEditPoints="1" noAdjustHandles="1" noChangeArrowheads="1" noChangeShapeType="1" noTextEdit="1"/>
              </p:cNvSpPr>
              <p:nvPr/>
            </p:nvSpPr>
            <p:spPr>
              <a:xfrm>
                <a:off x="4142233" y="2562096"/>
                <a:ext cx="5663474" cy="8669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A34B3533-3491-4F02-A437-E153F6F327AB}"/>
                  </a:ext>
                </a:extLst>
              </p:cNvPr>
              <p:cNvSpPr txBox="1"/>
              <p:nvPr/>
            </p:nvSpPr>
            <p:spPr>
              <a:xfrm>
                <a:off x="7951542" y="2689182"/>
                <a:ext cx="3051338" cy="6127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𝐶</m:t>
                      </m:r>
                      <m:r>
                        <a:rPr lang="zh-TW" altLang="en-US" i="0">
                          <a:latin typeface="Cambria Math" panose="02040503050406030204" pitchFamily="18" charset="0"/>
                        </a:rPr>
                        <m:t>=</m:t>
                      </m:r>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
                            <a:rPr lang="zh-TW" altLang="en-US" i="1">
                              <a:latin typeface="Cambria Math" panose="02040503050406030204" pitchFamily="18" charset="0"/>
                            </a:rPr>
                            <m:t>𝑛</m:t>
                          </m:r>
                        </m:den>
                      </m:f>
                      <m:sSup>
                        <m:sSupPr>
                          <m:ctrlPr>
                            <a:rPr lang="zh-TW" altLang="en-US" i="1">
                              <a:solidFill>
                                <a:srgbClr val="836967"/>
                              </a:solidFill>
                              <a:latin typeface="Cambria Math" panose="02040503050406030204" pitchFamily="18" charset="0"/>
                            </a:rPr>
                          </m:ctrlPr>
                        </m:sSupPr>
                        <m:e>
                          <m:r>
                            <a:rPr lang="zh-TW" altLang="en-US" i="1">
                              <a:latin typeface="Cambria Math" panose="02040503050406030204" pitchFamily="18" charset="0"/>
                            </a:rPr>
                            <m:t>𝑋</m:t>
                          </m:r>
                        </m:e>
                        <m:sup>
                          <m:r>
                            <a:rPr lang="zh-TW" altLang="en-US" i="1">
                              <a:latin typeface="Cambria Math" panose="02040503050406030204" pitchFamily="18" charset="0"/>
                            </a:rPr>
                            <m:t>𝑇</m:t>
                          </m:r>
                        </m:sup>
                      </m:sSup>
                      <m:r>
                        <a:rPr lang="zh-TW" altLang="en-US" i="1">
                          <a:latin typeface="Cambria Math" panose="02040503050406030204" pitchFamily="18" charset="0"/>
                        </a:rPr>
                        <m:t>𝑋</m:t>
                      </m:r>
                    </m:oMath>
                  </m:oMathPara>
                </a14:m>
                <a:endParaRPr lang="zh-TW" altLang="en-US" dirty="0"/>
              </a:p>
            </p:txBody>
          </p:sp>
        </mc:Choice>
        <mc:Fallback xmlns="">
          <p:sp>
            <p:nvSpPr>
              <p:cNvPr id="27" name="文字方塊 26">
                <a:extLst>
                  <a:ext uri="{FF2B5EF4-FFF2-40B4-BE49-F238E27FC236}">
                    <a16:creationId xmlns:a16="http://schemas.microsoft.com/office/drawing/2014/main" id="{A34B3533-3491-4F02-A437-E153F6F327AB}"/>
                  </a:ext>
                </a:extLst>
              </p:cNvPr>
              <p:cNvSpPr txBox="1">
                <a:spLocks noRot="1" noChangeAspect="1" noMove="1" noResize="1" noEditPoints="1" noAdjustHandles="1" noChangeArrowheads="1" noChangeShapeType="1" noTextEdit="1"/>
              </p:cNvSpPr>
              <p:nvPr/>
            </p:nvSpPr>
            <p:spPr>
              <a:xfrm>
                <a:off x="7951542" y="2689182"/>
                <a:ext cx="3051338" cy="612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F0BA16FC-D600-4727-9939-BC74A38DBAA4}"/>
                  </a:ext>
                </a:extLst>
              </p:cNvPr>
              <p:cNvSpPr txBox="1"/>
              <p:nvPr/>
            </p:nvSpPr>
            <p:spPr>
              <a:xfrm>
                <a:off x="4017104" y="4270487"/>
                <a:ext cx="62161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𝐶</m:t>
                      </m:r>
                      <m:r>
                        <a:rPr lang="zh-TW" altLang="en-US" i="0">
                          <a:latin typeface="Cambria Math" panose="02040503050406030204" pitchFamily="18" charset="0"/>
                        </a:rPr>
                        <m:t>=</m:t>
                      </m:r>
                      <m:r>
                        <a:rPr lang="zh-TW" altLang="en-US" i="1">
                          <a:latin typeface="Cambria Math" panose="02040503050406030204" pitchFamily="18" charset="0"/>
                        </a:rPr>
                        <m:t>𝑉𝐸</m:t>
                      </m:r>
                      <m:sSup>
                        <m:sSupPr>
                          <m:ctrlPr>
                            <a:rPr lang="zh-TW" altLang="en-US" i="1">
                              <a:solidFill>
                                <a:srgbClr val="836967"/>
                              </a:solidFill>
                              <a:latin typeface="Cambria Math" panose="02040503050406030204" pitchFamily="18" charset="0"/>
                            </a:rPr>
                          </m:ctrlPr>
                        </m:sSupPr>
                        <m:e>
                          <m:r>
                            <a:rPr lang="zh-TW" altLang="en-US" i="1">
                              <a:latin typeface="Cambria Math" panose="02040503050406030204" pitchFamily="18" charset="0"/>
                            </a:rPr>
                            <m:t>𝑉</m:t>
                          </m:r>
                        </m:e>
                        <m:sup>
                          <m:r>
                            <a:rPr lang="zh-TW" altLang="en-US" i="1">
                              <a:latin typeface="Cambria Math" panose="02040503050406030204" pitchFamily="18" charset="0"/>
                            </a:rPr>
                            <m:t>𝑇</m:t>
                          </m:r>
                        </m:sup>
                      </m:sSup>
                    </m:oMath>
                  </m:oMathPara>
                </a14:m>
                <a:endParaRPr lang="zh-TW" altLang="en-US" dirty="0"/>
              </a:p>
            </p:txBody>
          </p:sp>
        </mc:Choice>
        <mc:Fallback xmlns="">
          <p:sp>
            <p:nvSpPr>
              <p:cNvPr id="29" name="文字方塊 28">
                <a:extLst>
                  <a:ext uri="{FF2B5EF4-FFF2-40B4-BE49-F238E27FC236}">
                    <a16:creationId xmlns:a16="http://schemas.microsoft.com/office/drawing/2014/main" id="{F0BA16FC-D600-4727-9939-BC74A38DBAA4}"/>
                  </a:ext>
                </a:extLst>
              </p:cNvPr>
              <p:cNvSpPr txBox="1">
                <a:spLocks noRot="1" noChangeAspect="1" noMove="1" noResize="1" noEditPoints="1" noAdjustHandles="1" noChangeArrowheads="1" noChangeShapeType="1" noTextEdit="1"/>
              </p:cNvSpPr>
              <p:nvPr/>
            </p:nvSpPr>
            <p:spPr>
              <a:xfrm>
                <a:off x="4017104" y="4270487"/>
                <a:ext cx="621616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FD9D742A-A01F-4503-BBCB-00B142673CE2}"/>
                  </a:ext>
                </a:extLst>
              </p:cNvPr>
              <p:cNvSpPr txBox="1"/>
              <p:nvPr/>
            </p:nvSpPr>
            <p:spPr>
              <a:xfrm>
                <a:off x="6369131" y="4270487"/>
                <a:ext cx="62161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𝑃</m:t>
                      </m:r>
                      <m:r>
                        <a:rPr lang="zh-TW" altLang="en-US" i="0">
                          <a:latin typeface="Cambria Math" panose="02040503050406030204" pitchFamily="18" charset="0"/>
                        </a:rPr>
                        <m:t>=</m:t>
                      </m:r>
                      <m:r>
                        <a:rPr lang="en-US" altLang="zh-TW" b="0" i="1" smtClean="0">
                          <a:latin typeface="Cambria Math" panose="02040503050406030204" pitchFamily="18" charset="0"/>
                        </a:rPr>
                        <m:t>𝑋</m:t>
                      </m:r>
                      <m:r>
                        <a:rPr lang="en-US" altLang="zh-TW" i="1">
                          <a:latin typeface="Cambria Math" panose="02040503050406030204" pitchFamily="18" charset="0"/>
                        </a:rPr>
                        <m:t>𝑉</m:t>
                      </m:r>
                    </m:oMath>
                  </m:oMathPara>
                </a14:m>
                <a:endParaRPr lang="zh-TW" altLang="en-US" i="1" dirty="0"/>
              </a:p>
            </p:txBody>
          </p:sp>
        </mc:Choice>
        <mc:Fallback xmlns="">
          <p:sp>
            <p:nvSpPr>
              <p:cNvPr id="14" name="文字方塊 13">
                <a:extLst>
                  <a:ext uri="{FF2B5EF4-FFF2-40B4-BE49-F238E27FC236}">
                    <a16:creationId xmlns:a16="http://schemas.microsoft.com/office/drawing/2014/main" id="{FD9D742A-A01F-4503-BBCB-00B142673CE2}"/>
                  </a:ext>
                </a:extLst>
              </p:cNvPr>
              <p:cNvSpPr txBox="1">
                <a:spLocks noRot="1" noChangeAspect="1" noMove="1" noResize="1" noEditPoints="1" noAdjustHandles="1" noChangeArrowheads="1" noChangeShapeType="1" noTextEdit="1"/>
              </p:cNvSpPr>
              <p:nvPr/>
            </p:nvSpPr>
            <p:spPr>
              <a:xfrm>
                <a:off x="6369131" y="4270487"/>
                <a:ext cx="6216160" cy="369332"/>
              </a:xfrm>
              <a:prstGeom prst="rect">
                <a:avLst/>
              </a:prstGeom>
              <a:blipFill>
                <a:blip r:embed="rId8"/>
                <a:stretch>
                  <a:fillRect/>
                </a:stretch>
              </a:blipFill>
            </p:spPr>
            <p:txBody>
              <a:bodyPr/>
              <a:lstStyle/>
              <a:p>
                <a:r>
                  <a:rPr lang="en-US">
                    <a:noFill/>
                  </a:rPr>
                  <a:t> </a:t>
                </a:r>
              </a:p>
            </p:txBody>
          </p:sp>
        </mc:Fallback>
      </mc:AlternateContent>
      <p:graphicFrame>
        <p:nvGraphicFramePr>
          <p:cNvPr id="4" name="表格 3">
            <a:extLst>
              <a:ext uri="{FF2B5EF4-FFF2-40B4-BE49-F238E27FC236}">
                <a16:creationId xmlns:a16="http://schemas.microsoft.com/office/drawing/2014/main" id="{56E4126C-B46C-4D3A-914E-0857622EEECB}"/>
              </a:ext>
            </a:extLst>
          </p:cNvPr>
          <p:cNvGraphicFramePr>
            <a:graphicFrameLocks noGrp="1"/>
          </p:cNvGraphicFramePr>
          <p:nvPr>
            <p:extLst>
              <p:ext uri="{D42A27DB-BD31-4B8C-83A1-F6EECF244321}">
                <p14:modId xmlns:p14="http://schemas.microsoft.com/office/powerpoint/2010/main" val="1489388534"/>
              </p:ext>
            </p:extLst>
          </p:nvPr>
        </p:nvGraphicFramePr>
        <p:xfrm>
          <a:off x="5265143" y="4817028"/>
          <a:ext cx="5737737" cy="1328556"/>
        </p:xfrm>
        <a:graphic>
          <a:graphicData uri="http://schemas.openxmlformats.org/drawingml/2006/table">
            <a:tbl>
              <a:tblPr>
                <a:tableStyleId>{5C22544A-7EE6-4342-B048-85BDC9FD1C3A}</a:tableStyleId>
              </a:tblPr>
              <a:tblGrid>
                <a:gridCol w="2131159">
                  <a:extLst>
                    <a:ext uri="{9D8B030D-6E8A-4147-A177-3AD203B41FA5}">
                      <a16:colId xmlns:a16="http://schemas.microsoft.com/office/drawing/2014/main" val="1280741749"/>
                    </a:ext>
                  </a:extLst>
                </a:gridCol>
                <a:gridCol w="1106564">
                  <a:extLst>
                    <a:ext uri="{9D8B030D-6E8A-4147-A177-3AD203B41FA5}">
                      <a16:colId xmlns:a16="http://schemas.microsoft.com/office/drawing/2014/main" val="2329013522"/>
                    </a:ext>
                  </a:extLst>
                </a:gridCol>
                <a:gridCol w="1393450">
                  <a:extLst>
                    <a:ext uri="{9D8B030D-6E8A-4147-A177-3AD203B41FA5}">
                      <a16:colId xmlns:a16="http://schemas.microsoft.com/office/drawing/2014/main" val="1801004208"/>
                    </a:ext>
                  </a:extLst>
                </a:gridCol>
                <a:gridCol w="1106564">
                  <a:extLst>
                    <a:ext uri="{9D8B030D-6E8A-4147-A177-3AD203B41FA5}">
                      <a16:colId xmlns:a16="http://schemas.microsoft.com/office/drawing/2014/main" val="4051540150"/>
                    </a:ext>
                  </a:extLst>
                </a:gridCol>
              </a:tblGrid>
              <a:tr h="332139">
                <a:tc>
                  <a:txBody>
                    <a:bodyPr/>
                    <a:lstStyle/>
                    <a:p>
                      <a:pPr algn="ctr" fontAlgn="ctr"/>
                      <a:endParaRPr lang="zh-TW" altLang="en-US"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endParaRPr>
                    </a:p>
                  </a:txBody>
                  <a:tcPr marL="7620" marR="7620" marT="7620" marB="0" anchor="ctr"/>
                </a:tc>
                <a:tc>
                  <a:txBody>
                    <a:bodyPr/>
                    <a:lstStyle/>
                    <a:p>
                      <a:pPr algn="ctr" fontAlgn="ctr"/>
                      <a:r>
                        <a:rPr lang="zh-TW" altLang="en-US"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主成分</a:t>
                      </a:r>
                      <a:r>
                        <a:rPr lang="en-US" altLang="zh-TW"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1</a:t>
                      </a:r>
                    </a:p>
                  </a:txBody>
                  <a:tcPr marL="7620" marR="7620" marT="7620" marB="0" anchor="ctr"/>
                </a:tc>
                <a:tc>
                  <a:txBody>
                    <a:bodyPr/>
                    <a:lstStyle/>
                    <a:p>
                      <a:pPr algn="ctr" fontAlgn="ctr"/>
                      <a:r>
                        <a:rPr lang="zh-TW" altLang="en-US" sz="1800" kern="1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主成分</a:t>
                      </a:r>
                      <a:r>
                        <a:rPr lang="en-US" altLang="zh-TW" sz="1800" kern="1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2</a:t>
                      </a:r>
                    </a:p>
                  </a:txBody>
                  <a:tcPr marL="7620" marR="7620" marT="7620" marB="0" anchor="ctr"/>
                </a:tc>
                <a:tc>
                  <a:txBody>
                    <a:bodyPr/>
                    <a:lstStyle/>
                    <a:p>
                      <a:pPr algn="ctr" fontAlgn="ctr"/>
                      <a:r>
                        <a:rPr lang="en-US" altLang="zh-TW"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a:t>
                      </a:r>
                    </a:p>
                  </a:txBody>
                  <a:tcPr marL="7620" marR="7620" marT="7620" marB="0" anchor="ctr"/>
                </a:tc>
                <a:extLst>
                  <a:ext uri="{0D108BD9-81ED-4DB2-BD59-A6C34878D82A}">
                    <a16:rowId xmlns:a16="http://schemas.microsoft.com/office/drawing/2014/main" val="3275770963"/>
                  </a:ext>
                </a:extLst>
              </a:tr>
              <a:tr h="332139">
                <a:tc>
                  <a:txBody>
                    <a:bodyPr/>
                    <a:lstStyle/>
                    <a:p>
                      <a:pPr algn="ctr" fontAlgn="ctr"/>
                      <a:r>
                        <a:rPr lang="zh-TW" altLang="en-US"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變異量</a:t>
                      </a:r>
                      <a:r>
                        <a:rPr lang="en-US" altLang="zh-TW"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特徵值</a:t>
                      </a:r>
                      <a:r>
                        <a:rPr lang="en-US" altLang="zh-TW"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a:t>
                      </a:r>
                    </a:p>
                  </a:txBody>
                  <a:tcPr marL="7620" marR="7620" marT="7620" marB="0" anchor="ctr"/>
                </a:tc>
                <a:tc>
                  <a:txBody>
                    <a:bodyPr/>
                    <a:lstStyle/>
                    <a:p>
                      <a:pPr algn="ctr" fontAlgn="ctr"/>
                      <a:r>
                        <a:rPr lang="en-US" altLang="zh-TW"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3</a:t>
                      </a:r>
                    </a:p>
                  </a:txBody>
                  <a:tcPr marL="7620" marR="7620" marT="7620" marB="0" anchor="ctr"/>
                </a:tc>
                <a:tc>
                  <a:txBody>
                    <a:bodyPr/>
                    <a:lstStyle/>
                    <a:p>
                      <a:pPr algn="ctr" fontAlgn="ctr"/>
                      <a:r>
                        <a:rPr lang="en-US" altLang="zh-TW" sz="1800" kern="1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2</a:t>
                      </a:r>
                    </a:p>
                  </a:txBody>
                  <a:tcPr marL="7620" marR="7620" marT="7620" marB="0" anchor="ctr"/>
                </a:tc>
                <a:tc>
                  <a:txBody>
                    <a:bodyPr/>
                    <a:lstStyle/>
                    <a:p>
                      <a:pPr algn="ctr" fontAlgn="ctr"/>
                      <a:r>
                        <a:rPr lang="en-US" altLang="zh-TW"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a:t>
                      </a:r>
                    </a:p>
                  </a:txBody>
                  <a:tcPr marL="7620" marR="7620" marT="7620" marB="0" anchor="ctr"/>
                </a:tc>
                <a:extLst>
                  <a:ext uri="{0D108BD9-81ED-4DB2-BD59-A6C34878D82A}">
                    <a16:rowId xmlns:a16="http://schemas.microsoft.com/office/drawing/2014/main" val="4203446526"/>
                  </a:ext>
                </a:extLst>
              </a:tr>
              <a:tr h="332139">
                <a:tc>
                  <a:txBody>
                    <a:bodyPr/>
                    <a:lstStyle/>
                    <a:p>
                      <a:pPr algn="ctr" fontAlgn="ctr"/>
                      <a:r>
                        <a:rPr lang="zh-TW" altLang="en-US"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變異量百分比</a:t>
                      </a:r>
                    </a:p>
                  </a:txBody>
                  <a:tcPr marL="7620" marR="7620" marT="7620" marB="0" anchor="ctr"/>
                </a:tc>
                <a:tc>
                  <a:txBody>
                    <a:bodyPr/>
                    <a:lstStyle/>
                    <a:p>
                      <a:pPr algn="ctr" fontAlgn="ctr"/>
                      <a:r>
                        <a:rPr lang="en-US" altLang="zh-TW"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50%</a:t>
                      </a:r>
                    </a:p>
                  </a:txBody>
                  <a:tcPr marL="7620" marR="7620" marT="7620" marB="0" anchor="ctr"/>
                </a:tc>
                <a:tc>
                  <a:txBody>
                    <a:bodyPr/>
                    <a:lstStyle/>
                    <a:p>
                      <a:pPr algn="ctr" fontAlgn="ctr"/>
                      <a:r>
                        <a:rPr lang="en-US" altLang="zh-TW"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33.33%</a:t>
                      </a:r>
                    </a:p>
                  </a:txBody>
                  <a:tcPr marL="7620" marR="7620" marT="7620" marB="0" anchor="ctr"/>
                </a:tc>
                <a:tc>
                  <a:txBody>
                    <a:bodyPr/>
                    <a:lstStyle/>
                    <a:p>
                      <a:pPr algn="ctr" fontAlgn="ctr"/>
                      <a:r>
                        <a:rPr lang="en-US" altLang="zh-TW" sz="1800" kern="1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a:t>
                      </a:r>
                    </a:p>
                  </a:txBody>
                  <a:tcPr marL="7620" marR="7620" marT="7620" marB="0" anchor="ctr"/>
                </a:tc>
                <a:extLst>
                  <a:ext uri="{0D108BD9-81ED-4DB2-BD59-A6C34878D82A}">
                    <a16:rowId xmlns:a16="http://schemas.microsoft.com/office/drawing/2014/main" val="2975952219"/>
                  </a:ext>
                </a:extLst>
              </a:tr>
              <a:tr h="332139">
                <a:tc>
                  <a:txBody>
                    <a:bodyPr/>
                    <a:lstStyle/>
                    <a:p>
                      <a:pPr algn="ctr" fontAlgn="ctr"/>
                      <a:r>
                        <a:rPr lang="zh-TW" altLang="en-US"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累積變異量百分比</a:t>
                      </a:r>
                    </a:p>
                  </a:txBody>
                  <a:tcPr marL="7620" marR="7620" marT="7620" marB="0" anchor="ctr"/>
                </a:tc>
                <a:tc>
                  <a:txBody>
                    <a:bodyPr/>
                    <a:lstStyle/>
                    <a:p>
                      <a:pPr algn="ctr" fontAlgn="ctr"/>
                      <a:r>
                        <a:rPr lang="en-US" altLang="zh-TW" sz="1800" kern="10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50%</a:t>
                      </a:r>
                    </a:p>
                  </a:txBody>
                  <a:tcPr marL="7620" marR="7620" marT="7620" marB="0" anchor="ctr"/>
                </a:tc>
                <a:tc>
                  <a:txBody>
                    <a:bodyPr/>
                    <a:lstStyle/>
                    <a:p>
                      <a:pPr algn="ctr" fontAlgn="ctr"/>
                      <a:r>
                        <a:rPr lang="en-US" altLang="zh-TW"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83.33%</a:t>
                      </a:r>
                    </a:p>
                  </a:txBody>
                  <a:tcPr marL="7620" marR="7620" marT="7620" marB="0" anchor="ctr"/>
                </a:tc>
                <a:tc>
                  <a:txBody>
                    <a:bodyPr/>
                    <a:lstStyle/>
                    <a:p>
                      <a:pPr algn="ctr" fontAlgn="ctr"/>
                      <a:r>
                        <a:rPr lang="en-US" altLang="zh-TW" sz="18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a:t>
                      </a:r>
                    </a:p>
                  </a:txBody>
                  <a:tcPr marL="7620" marR="7620" marT="7620" marB="0" anchor="ctr"/>
                </a:tc>
                <a:extLst>
                  <a:ext uri="{0D108BD9-81ED-4DB2-BD59-A6C34878D82A}">
                    <a16:rowId xmlns:a16="http://schemas.microsoft.com/office/drawing/2014/main" val="4115206672"/>
                  </a:ext>
                </a:extLst>
              </a:tr>
            </a:tbl>
          </a:graphicData>
        </a:graphic>
      </p:graphicFrame>
      <p:sp>
        <p:nvSpPr>
          <p:cNvPr id="15" name="投影片編號版面配置區 1">
            <a:extLst>
              <a:ext uri="{FF2B5EF4-FFF2-40B4-BE49-F238E27FC236}">
                <a16:creationId xmlns:a16="http://schemas.microsoft.com/office/drawing/2014/main" id="{AFFA27D4-88FB-4A46-AB87-34A1707538AB}"/>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12</a:t>
            </a:fld>
            <a:endParaRPr lang="zh-TW" altLang="en-US" dirty="0">
              <a:solidFill>
                <a:schemeClr val="tx1"/>
              </a:solidFill>
            </a:endParaRPr>
          </a:p>
        </p:txBody>
      </p:sp>
    </p:spTree>
    <p:extLst>
      <p:ext uri="{BB962C8B-B14F-4D97-AF65-F5344CB8AC3E}">
        <p14:creationId xmlns:p14="http://schemas.microsoft.com/office/powerpoint/2010/main" val="145879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10500495" y="443235"/>
            <a:ext cx="1932440"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kumimoji="0" lang="zh-TW" altLang="en-US" sz="20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rPr>
              <a:t>模型概述</a:t>
            </a:r>
            <a:endParaRPr kumimoji="0" lang="en-US" altLang="zh-TW" sz="20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97284"/>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9" name="文本框 14">
            <a:extLst>
              <a:ext uri="{FF2B5EF4-FFF2-40B4-BE49-F238E27FC236}">
                <a16:creationId xmlns:a16="http://schemas.microsoft.com/office/drawing/2014/main" id="{9734A633-88BE-413A-92B1-6A43F4BF07D5}"/>
              </a:ext>
            </a:extLst>
          </p:cNvPr>
          <p:cNvSpPr txBox="1"/>
          <p:nvPr/>
        </p:nvSpPr>
        <p:spPr>
          <a:xfrm>
            <a:off x="900168" y="1133132"/>
            <a:ext cx="10689639" cy="954107"/>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多變量適應性迴歸模型</a:t>
            </a:r>
            <a:endParaRPr lang="en-US" altLang="zh-TW" sz="2800" b="1" dirty="0">
              <a:latin typeface="微软雅黑" panose="020B0503020204020204" pitchFamily="34" charset="-122"/>
              <a:ea typeface="微软雅黑" panose="020B0503020204020204" pitchFamily="34" charset="-122"/>
            </a:endParaRPr>
          </a:p>
          <a:p>
            <a:r>
              <a:rPr lang="en-US" altLang="zh-TW" sz="2800" b="1" dirty="0">
                <a:latin typeface="微软雅黑" panose="020B0503020204020204" pitchFamily="34" charset="-122"/>
                <a:ea typeface="微软雅黑" panose="020B0503020204020204" pitchFamily="34" charset="-122"/>
              </a:rPr>
              <a:t>(Multivariate adaptive regression splines, MARS)</a:t>
            </a:r>
            <a:endParaRPr lang="zh-CN" altLang="en-US"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28EF7847-23A1-4022-8B44-2A4728FCF7BD}"/>
                  </a:ext>
                </a:extLst>
              </p:cNvPr>
              <p:cNvSpPr/>
              <p:nvPr/>
            </p:nvSpPr>
            <p:spPr>
              <a:xfrm>
                <a:off x="5093427" y="2087239"/>
                <a:ext cx="6649103" cy="7543796"/>
              </a:xfrm>
              <a:prstGeom prst="rect">
                <a:avLst/>
              </a:prstGeom>
            </p:spPr>
            <p:txBody>
              <a:bodyPr wrap="square">
                <a:spAutoFit/>
              </a:bodyPr>
              <a:lstStyle/>
              <a:p>
                <a:pPr marL="342900" indent="-342900">
                  <a:lnSpc>
                    <a:spcPct val="150000"/>
                  </a:lnSpc>
                  <a:buFont typeface="Wingdings" panose="05000000000000000000" pitchFamily="2" charset="2"/>
                  <a:buChar char="l"/>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運用分段基底函數</a:t>
                </a:r>
                <a14:m>
                  <m:oMath xmlns:m="http://schemas.openxmlformats.org/officeDocument/2006/math">
                    <m:sSub>
                      <m:sSubPr>
                        <m:ctrlPr>
                          <a:rPr lang="zh-TW" altLang="en-US" i="1" smtClean="0">
                            <a:solidFill>
                              <a:srgbClr val="836967"/>
                            </a:solidFill>
                            <a:latin typeface="Cambria Math" panose="02040503050406030204" pitchFamily="18" charset="0"/>
                          </a:rPr>
                        </m:ctrlPr>
                      </m:sSubPr>
                      <m:e>
                        <m:r>
                          <a:rPr lang="zh-TW" altLang="en-US" i="1">
                            <a:latin typeface="Cambria Math" panose="02040503050406030204" pitchFamily="18" charset="0"/>
                          </a:rPr>
                          <m:t>𝐵</m:t>
                        </m:r>
                      </m:e>
                      <m:sub>
                        <m:r>
                          <a:rPr lang="zh-TW" altLang="en-US" i="1">
                            <a:latin typeface="Cambria Math" panose="02040503050406030204" pitchFamily="18" charset="0"/>
                          </a:rPr>
                          <m:t>𝑚</m:t>
                        </m:r>
                      </m:sub>
                    </m:sSub>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𝑥</m:t>
                        </m:r>
                      </m:e>
                    </m:d>
                    <m:r>
                      <a:rPr lang="zh-TW" altLang="en-US" i="1">
                        <a:latin typeface="Cambria Math" panose="02040503050406030204" pitchFamily="18" charset="0"/>
                      </a:rPr>
                      <m:t> </m:t>
                    </m:r>
                  </m:oMath>
                </a14:m>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，組合成具有彈性的迴歸模型</a:t>
                </a:r>
                <a14:m>
                  <m:oMath xmlns:m="http://schemas.openxmlformats.org/officeDocument/2006/math">
                    <m:acc>
                      <m:accPr>
                        <m:chr m:val="̂"/>
                        <m:ctrlPr>
                          <a:rPr lang="zh-TW" altLang="zh-TW" i="1">
                            <a:latin typeface="Cambria Math" panose="02040503050406030204" pitchFamily="18" charset="0"/>
                            <a:ea typeface="Cambria Math" panose="02040503050406030204" pitchFamily="18" charset="0"/>
                          </a:rPr>
                        </m:ctrlPr>
                      </m:accPr>
                      <m:e>
                        <m:r>
                          <a:rPr lang="en-US" altLang="zh-TW" i="1">
                            <a:latin typeface="Cambria Math" panose="02040503050406030204" pitchFamily="18" charset="0"/>
                            <a:ea typeface="標楷體" panose="03000509000000000000" pitchFamily="65" charset="-120"/>
                            <a:cs typeface="Arial" panose="020B0604020202020204" pitchFamily="34" charset="0"/>
                          </a:rPr>
                          <m:t>𝑓</m:t>
                        </m:r>
                      </m:e>
                    </m:acc>
                    <m:d>
                      <m:dPr>
                        <m:ctrlPr>
                          <a:rPr lang="zh-TW"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標楷體" panose="03000509000000000000" pitchFamily="65" charset="-120"/>
                            <a:cs typeface="Arial" panose="020B0604020202020204" pitchFamily="34" charset="0"/>
                          </a:rPr>
                          <m:t>𝑥</m:t>
                        </m:r>
                      </m:e>
                    </m:d>
                  </m:oMath>
                </a14:m>
                <a:endPar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eqArr>
                        <m:eqArrPr>
                          <m:ctrlPr>
                            <a:rPr lang="zh-TW" altLang="zh-TW" i="1" smtClean="0">
                              <a:effectLst/>
                              <a:latin typeface="Cambria Math" panose="02040503050406030204" pitchFamily="18" charset="0"/>
                              <a:ea typeface="Cambria Math" panose="02040503050406030204" pitchFamily="18" charset="0"/>
                            </a:rPr>
                          </m:ctrlPr>
                        </m:eqArrPr>
                        <m:e>
                          <m:r>
                            <a:rPr lang="en-US" altLang="zh-TW" sz="1800" i="1">
                              <a:effectLst/>
                              <a:latin typeface="Cambria Math" panose="02040503050406030204" pitchFamily="18" charset="0"/>
                              <a:ea typeface="標楷體" panose="03000509000000000000" pitchFamily="65" charset="-120"/>
                              <a:cs typeface="Arial" panose="020B0604020202020204" pitchFamily="34" charset="0"/>
                            </a:rPr>
                            <m:t>#</m:t>
                          </m:r>
                        </m:e>
                      </m:eqArr>
                    </m:oMath>
                  </m:oMathPara>
                </a14:m>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endPar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mj-lt"/>
                  <a:buAutoNum type="arabicPeriod"/>
                </a:pPr>
                <a:endParaRPr lang="en-US" altLang="zh-TW" i="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lvl="0" indent="-342900">
                  <a:lnSpc>
                    <a:spcPct val="150000"/>
                  </a:lnSpc>
                  <a:spcAft>
                    <a:spcPts val="0"/>
                  </a:spcAft>
                  <a:buFont typeface="+mj-lt"/>
                  <a:buAutoNum type="arabicPeriod"/>
                </a:pPr>
                <a:endPar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28EF7847-23A1-4022-8B44-2A4728FCF7BD}"/>
                  </a:ext>
                </a:extLst>
              </p:cNvPr>
              <p:cNvSpPr>
                <a:spLocks noRot="1" noChangeAspect="1" noMove="1" noResize="1" noEditPoints="1" noAdjustHandles="1" noChangeArrowheads="1" noChangeShapeType="1" noTextEdit="1"/>
              </p:cNvSpPr>
              <p:nvPr/>
            </p:nvSpPr>
            <p:spPr>
              <a:xfrm>
                <a:off x="5093427" y="2087239"/>
                <a:ext cx="6649103" cy="7543796"/>
              </a:xfrm>
              <a:prstGeom prst="rect">
                <a:avLst/>
              </a:prstGeom>
              <a:blipFill>
                <a:blip r:embed="rId3"/>
                <a:stretch>
                  <a:fillRect l="-6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3456DD7D-5D42-4F12-8B47-19B951983E2E}"/>
                  </a:ext>
                </a:extLst>
              </p:cNvPr>
              <p:cNvSpPr txBox="1"/>
              <p:nvPr/>
            </p:nvSpPr>
            <p:spPr>
              <a:xfrm>
                <a:off x="7137356" y="2629825"/>
                <a:ext cx="6216160"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TW" altLang="zh-TW" sz="1600" i="1" smtClean="0">
                              <a:effectLst/>
                              <a:latin typeface="Cambria Math" panose="02040503050406030204" pitchFamily="18" charset="0"/>
                              <a:ea typeface="Cambria Math" panose="02040503050406030204" pitchFamily="18" charset="0"/>
                            </a:rPr>
                          </m:ctrlPr>
                        </m:accPr>
                        <m:e>
                          <m:r>
                            <a:rPr lang="en-US" altLang="zh-TW" sz="1600" i="1">
                              <a:effectLst/>
                              <a:latin typeface="Cambria Math" panose="02040503050406030204" pitchFamily="18" charset="0"/>
                              <a:ea typeface="標楷體" panose="03000509000000000000" pitchFamily="65" charset="-120"/>
                              <a:cs typeface="Arial" panose="020B0604020202020204" pitchFamily="34" charset="0"/>
                            </a:rPr>
                            <m:t>𝑓</m:t>
                          </m:r>
                        </m:e>
                      </m:acc>
                      <m:d>
                        <m:dPr>
                          <m:ctrlPr>
                            <a:rPr lang="zh-TW" altLang="zh-TW" sz="1600" i="1">
                              <a:effectLst/>
                              <a:latin typeface="Cambria Math" panose="02040503050406030204" pitchFamily="18" charset="0"/>
                              <a:ea typeface="Cambria Math" panose="02040503050406030204" pitchFamily="18" charset="0"/>
                            </a:rPr>
                          </m:ctrlPr>
                        </m:dPr>
                        <m:e>
                          <m:r>
                            <a:rPr lang="en-US" altLang="zh-TW" sz="1600" i="1">
                              <a:effectLst/>
                              <a:latin typeface="Cambria Math" panose="02040503050406030204" pitchFamily="18" charset="0"/>
                              <a:ea typeface="標楷體" panose="03000509000000000000" pitchFamily="65" charset="-120"/>
                              <a:cs typeface="Arial" panose="020B0604020202020204" pitchFamily="34" charset="0"/>
                            </a:rPr>
                            <m:t>𝑥</m:t>
                          </m:r>
                        </m:e>
                      </m:d>
                      <m:r>
                        <a:rPr lang="en-US" altLang="zh-TW" sz="1600">
                          <a:effectLst/>
                          <a:latin typeface="Cambria Math" panose="02040503050406030204" pitchFamily="18" charset="0"/>
                          <a:ea typeface="標楷體" panose="03000509000000000000" pitchFamily="65" charset="-120"/>
                          <a:cs typeface="Arial" panose="020B0604020202020204" pitchFamily="34" charset="0"/>
                        </a:rPr>
                        <m:t>=</m:t>
                      </m:r>
                      <m:sSub>
                        <m:sSubPr>
                          <m:ctrlPr>
                            <a:rPr lang="zh-TW" altLang="zh-TW" sz="1600" i="1">
                              <a:effectLst/>
                              <a:latin typeface="Cambria Math" panose="02040503050406030204" pitchFamily="18" charset="0"/>
                              <a:ea typeface="Cambria Math" panose="02040503050406030204" pitchFamily="18" charset="0"/>
                            </a:rPr>
                          </m:ctrlPr>
                        </m:sSubPr>
                        <m:e>
                          <m:r>
                            <a:rPr lang="en-US" altLang="zh-TW" sz="1600" i="1">
                              <a:effectLst/>
                              <a:latin typeface="Cambria Math" panose="02040503050406030204" pitchFamily="18" charset="0"/>
                              <a:ea typeface="標楷體" panose="03000509000000000000" pitchFamily="65" charset="-120"/>
                              <a:cs typeface="Arial" panose="020B0604020202020204" pitchFamily="34" charset="0"/>
                            </a:rPr>
                            <m:t>𝛽</m:t>
                          </m:r>
                        </m:e>
                        <m:sub>
                          <m:r>
                            <a:rPr lang="en-US" altLang="zh-TW" sz="1600">
                              <a:effectLst/>
                              <a:latin typeface="Cambria Math" panose="02040503050406030204" pitchFamily="18" charset="0"/>
                              <a:ea typeface="標楷體" panose="03000509000000000000" pitchFamily="65" charset="-120"/>
                              <a:cs typeface="Arial" panose="020B0604020202020204" pitchFamily="34" charset="0"/>
                            </a:rPr>
                            <m:t>0</m:t>
                          </m:r>
                        </m:sub>
                      </m:sSub>
                      <m:r>
                        <a:rPr lang="en-US" altLang="zh-TW" sz="1600">
                          <a:effectLst/>
                          <a:latin typeface="Cambria Math" panose="02040503050406030204" pitchFamily="18" charset="0"/>
                          <a:ea typeface="標楷體" panose="03000509000000000000" pitchFamily="65" charset="-120"/>
                          <a:cs typeface="Arial" panose="020B0604020202020204" pitchFamily="34" charset="0"/>
                        </a:rPr>
                        <m:t>+</m:t>
                      </m:r>
                      <m:nary>
                        <m:naryPr>
                          <m:chr m:val="∑"/>
                          <m:limLoc m:val="undOvr"/>
                          <m:ctrlPr>
                            <a:rPr lang="zh-TW" altLang="zh-TW" sz="1600" i="1">
                              <a:effectLst/>
                              <a:latin typeface="Cambria Math" panose="02040503050406030204" pitchFamily="18" charset="0"/>
                              <a:ea typeface="Cambria Math" panose="02040503050406030204" pitchFamily="18" charset="0"/>
                            </a:rPr>
                          </m:ctrlPr>
                        </m:naryPr>
                        <m:sub>
                          <m:r>
                            <a:rPr lang="en-US" altLang="zh-TW" sz="1600" i="1">
                              <a:effectLst/>
                              <a:latin typeface="Cambria Math" panose="02040503050406030204" pitchFamily="18" charset="0"/>
                              <a:ea typeface="標楷體" panose="03000509000000000000" pitchFamily="65" charset="-120"/>
                              <a:cs typeface="Arial" panose="020B0604020202020204" pitchFamily="34" charset="0"/>
                            </a:rPr>
                            <m:t>𝑚</m:t>
                          </m:r>
                          <m:r>
                            <a:rPr lang="en-US" altLang="zh-TW" sz="1600" i="1">
                              <a:effectLst/>
                              <a:latin typeface="Cambria Math" panose="02040503050406030204" pitchFamily="18" charset="0"/>
                              <a:ea typeface="標楷體" panose="03000509000000000000" pitchFamily="65" charset="-120"/>
                              <a:cs typeface="Arial" panose="020B0604020202020204" pitchFamily="34" charset="0"/>
                            </a:rPr>
                            <m:t>=1</m:t>
                          </m:r>
                        </m:sub>
                        <m:sup>
                          <m:r>
                            <a:rPr lang="en-US" altLang="zh-TW" sz="1600" i="1">
                              <a:effectLst/>
                              <a:latin typeface="Cambria Math" panose="02040503050406030204" pitchFamily="18" charset="0"/>
                              <a:ea typeface="標楷體" panose="03000509000000000000" pitchFamily="65" charset="-120"/>
                              <a:cs typeface="Arial" panose="020B0604020202020204" pitchFamily="34" charset="0"/>
                            </a:rPr>
                            <m:t>𝑀</m:t>
                          </m:r>
                        </m:sup>
                        <m:e>
                          <m:sSub>
                            <m:sSubPr>
                              <m:ctrlPr>
                                <a:rPr lang="zh-TW" altLang="zh-TW" sz="1600" i="1">
                                  <a:effectLst/>
                                  <a:latin typeface="Cambria Math" panose="02040503050406030204" pitchFamily="18" charset="0"/>
                                  <a:ea typeface="Cambria Math" panose="02040503050406030204" pitchFamily="18" charset="0"/>
                                </a:rPr>
                              </m:ctrlPr>
                            </m:sSubPr>
                            <m:e>
                              <m:r>
                                <a:rPr lang="en-US" altLang="zh-TW" sz="1600" i="1">
                                  <a:effectLst/>
                                  <a:latin typeface="Cambria Math" panose="02040503050406030204" pitchFamily="18" charset="0"/>
                                  <a:ea typeface="標楷體" panose="03000509000000000000" pitchFamily="65" charset="-120"/>
                                  <a:cs typeface="Arial" panose="020B0604020202020204" pitchFamily="34" charset="0"/>
                                </a:rPr>
                                <m:t>𝛽</m:t>
                              </m:r>
                            </m:e>
                            <m:sub>
                              <m:r>
                                <a:rPr lang="en-US" altLang="zh-TW" sz="1600" i="1">
                                  <a:effectLst/>
                                  <a:latin typeface="Cambria Math" panose="02040503050406030204" pitchFamily="18" charset="0"/>
                                  <a:ea typeface="標楷體" panose="03000509000000000000" pitchFamily="65" charset="-120"/>
                                  <a:cs typeface="Arial" panose="020B0604020202020204" pitchFamily="34" charset="0"/>
                                </a:rPr>
                                <m:t>𝑚</m:t>
                              </m:r>
                            </m:sub>
                          </m:sSub>
                          <m:sSub>
                            <m:sSubPr>
                              <m:ctrlPr>
                                <a:rPr lang="zh-TW" altLang="zh-TW" sz="1600" i="1">
                                  <a:effectLst/>
                                  <a:latin typeface="Cambria Math" panose="02040503050406030204" pitchFamily="18" charset="0"/>
                                  <a:ea typeface="Cambria Math" panose="02040503050406030204" pitchFamily="18" charset="0"/>
                                </a:rPr>
                              </m:ctrlPr>
                            </m:sSubPr>
                            <m:e>
                              <m:r>
                                <a:rPr lang="en-US" altLang="zh-TW" sz="1600" i="1">
                                  <a:effectLst/>
                                  <a:latin typeface="Cambria Math" panose="02040503050406030204" pitchFamily="18" charset="0"/>
                                  <a:ea typeface="標楷體" panose="03000509000000000000" pitchFamily="65" charset="-120"/>
                                  <a:cs typeface="Arial" panose="020B0604020202020204" pitchFamily="34" charset="0"/>
                                </a:rPr>
                                <m:t>𝐵</m:t>
                              </m:r>
                            </m:e>
                            <m:sub>
                              <m:r>
                                <a:rPr lang="en-US" altLang="zh-TW" sz="1600" i="1">
                                  <a:effectLst/>
                                  <a:latin typeface="Cambria Math" panose="02040503050406030204" pitchFamily="18" charset="0"/>
                                  <a:ea typeface="標楷體" panose="03000509000000000000" pitchFamily="65" charset="-120"/>
                                  <a:cs typeface="Arial" panose="020B0604020202020204" pitchFamily="34" charset="0"/>
                                </a:rPr>
                                <m:t>𝑚</m:t>
                              </m:r>
                            </m:sub>
                          </m:sSub>
                          <m:d>
                            <m:dPr>
                              <m:ctrlPr>
                                <a:rPr lang="zh-TW" altLang="zh-TW" sz="1600" i="1">
                                  <a:effectLst/>
                                  <a:latin typeface="Cambria Math" panose="02040503050406030204" pitchFamily="18" charset="0"/>
                                  <a:ea typeface="Cambria Math" panose="02040503050406030204" pitchFamily="18" charset="0"/>
                                </a:rPr>
                              </m:ctrlPr>
                            </m:dPr>
                            <m:e>
                              <m:r>
                                <a:rPr lang="en-US" altLang="zh-TW" sz="1600" i="1">
                                  <a:effectLst/>
                                  <a:latin typeface="Cambria Math" panose="02040503050406030204" pitchFamily="18" charset="0"/>
                                  <a:ea typeface="標楷體" panose="03000509000000000000" pitchFamily="65" charset="-120"/>
                                  <a:cs typeface="Arial" panose="020B0604020202020204" pitchFamily="34" charset="0"/>
                                </a:rPr>
                                <m:t>𝑥</m:t>
                              </m:r>
                            </m:e>
                          </m:d>
                        </m:e>
                      </m:nary>
                    </m:oMath>
                  </m:oMathPara>
                </a14:m>
                <a:endParaRPr lang="zh-TW" altLang="en-US" sz="1600" dirty="0"/>
              </a:p>
            </p:txBody>
          </p:sp>
        </mc:Choice>
        <mc:Fallback xmlns="">
          <p:sp>
            <p:nvSpPr>
              <p:cNvPr id="11" name="文字方塊 10">
                <a:extLst>
                  <a:ext uri="{FF2B5EF4-FFF2-40B4-BE49-F238E27FC236}">
                    <a16:creationId xmlns:a16="http://schemas.microsoft.com/office/drawing/2014/main" id="{3456DD7D-5D42-4F12-8B47-19B951983E2E}"/>
                  </a:ext>
                </a:extLst>
              </p:cNvPr>
              <p:cNvSpPr txBox="1">
                <a:spLocks noRot="1" noChangeAspect="1" noMove="1" noResize="1" noEditPoints="1" noAdjustHandles="1" noChangeArrowheads="1" noChangeShapeType="1" noTextEdit="1"/>
              </p:cNvSpPr>
              <p:nvPr/>
            </p:nvSpPr>
            <p:spPr>
              <a:xfrm>
                <a:off x="7137356" y="2629825"/>
                <a:ext cx="6216160" cy="78463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12027109-A395-4F0B-B617-27E89B63F89A}"/>
                  </a:ext>
                </a:extLst>
              </p:cNvPr>
              <p:cNvSpPr txBox="1"/>
              <p:nvPr/>
            </p:nvSpPr>
            <p:spPr>
              <a:xfrm>
                <a:off x="3665827" y="2644449"/>
                <a:ext cx="6216160"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TW" altLang="en-US" sz="1600" i="1" smtClean="0">
                              <a:solidFill>
                                <a:srgbClr val="836967"/>
                              </a:solidFill>
                              <a:latin typeface="Cambria Math" panose="02040503050406030204" pitchFamily="18" charset="0"/>
                            </a:rPr>
                          </m:ctrlPr>
                        </m:eqArrPr>
                        <m:e>
                          <m:r>
                            <a:rPr lang="zh-TW" altLang="en-US" sz="1600">
                              <a:latin typeface="Cambria Math" panose="02040503050406030204" pitchFamily="18" charset="0"/>
                            </a:rPr>
                            <m:t>&amp;</m:t>
                          </m:r>
                          <m:sSub>
                            <m:sSubPr>
                              <m:ctrlPr>
                                <a:rPr lang="zh-TW" altLang="en-US" sz="1600" i="1">
                                  <a:solidFill>
                                    <a:srgbClr val="836967"/>
                                  </a:solidFill>
                                  <a:latin typeface="Cambria Math" panose="02040503050406030204" pitchFamily="18" charset="0"/>
                                </a:rPr>
                              </m:ctrlPr>
                            </m:sSubPr>
                            <m:e>
                              <m:r>
                                <a:rPr lang="zh-TW" altLang="en-US" sz="1600" i="1">
                                  <a:latin typeface="Cambria Math" panose="02040503050406030204" pitchFamily="18" charset="0"/>
                                </a:rPr>
                                <m:t>𝐵</m:t>
                              </m:r>
                            </m:e>
                            <m:sub>
                              <m:r>
                                <a:rPr lang="zh-TW" altLang="en-US" sz="1600" i="1">
                                  <a:latin typeface="Cambria Math" panose="02040503050406030204" pitchFamily="18" charset="0"/>
                                </a:rPr>
                                <m:t>𝑚</m:t>
                              </m:r>
                            </m:sub>
                          </m:sSub>
                          <m:d>
                            <m:dPr>
                              <m:ctrlPr>
                                <a:rPr lang="zh-TW" altLang="en-US" sz="1600" i="1">
                                  <a:solidFill>
                                    <a:srgbClr val="836967"/>
                                  </a:solidFill>
                                  <a:latin typeface="Cambria Math" panose="02040503050406030204" pitchFamily="18" charset="0"/>
                                </a:rPr>
                              </m:ctrlPr>
                            </m:dPr>
                            <m:e>
                              <m:r>
                                <a:rPr lang="zh-TW" altLang="en-US" sz="1600" i="1">
                                  <a:latin typeface="Cambria Math" panose="02040503050406030204" pitchFamily="18" charset="0"/>
                                </a:rPr>
                                <m:t>𝑥</m:t>
                              </m:r>
                            </m:e>
                          </m:d>
                          <m:r>
                            <a:rPr lang="zh-TW" altLang="en-US" sz="1600" i="0">
                              <a:latin typeface="Cambria Math" panose="02040503050406030204" pitchFamily="18" charset="0"/>
                            </a:rPr>
                            <m:t>=</m:t>
                          </m:r>
                          <m:nary>
                            <m:naryPr>
                              <m:chr m:val="∏"/>
                              <m:limLoc m:val="undOvr"/>
                              <m:ctrlPr>
                                <a:rPr lang="zh-TW" altLang="en-US" sz="1600" i="1">
                                  <a:latin typeface="Cambria Math" panose="02040503050406030204" pitchFamily="18" charset="0"/>
                                </a:rPr>
                              </m:ctrlPr>
                            </m:naryPr>
                            <m:sub>
                              <m:r>
                                <a:rPr lang="zh-TW" altLang="en-US" sz="1600" i="1">
                                  <a:latin typeface="Cambria Math" panose="02040503050406030204" pitchFamily="18" charset="0"/>
                                </a:rPr>
                                <m:t>𝑘</m:t>
                              </m:r>
                              <m:r>
                                <a:rPr lang="zh-TW" altLang="en-US" sz="1600" i="0">
                                  <a:latin typeface="Cambria Math" panose="02040503050406030204" pitchFamily="18" charset="0"/>
                                </a:rPr>
                                <m:t>=1</m:t>
                              </m:r>
                            </m:sub>
                            <m:sup>
                              <m:sSub>
                                <m:sSubPr>
                                  <m:ctrlPr>
                                    <a:rPr lang="zh-TW" altLang="en-US" sz="1600" i="1">
                                      <a:solidFill>
                                        <a:srgbClr val="836967"/>
                                      </a:solidFill>
                                      <a:latin typeface="Cambria Math" panose="02040503050406030204" pitchFamily="18" charset="0"/>
                                    </a:rPr>
                                  </m:ctrlPr>
                                </m:sSubPr>
                                <m:e>
                                  <m:r>
                                    <a:rPr lang="zh-TW" altLang="en-US" sz="1600" i="1">
                                      <a:latin typeface="Cambria Math" panose="02040503050406030204" pitchFamily="18" charset="0"/>
                                    </a:rPr>
                                    <m:t>𝐾</m:t>
                                  </m:r>
                                </m:e>
                                <m:sub>
                                  <m:r>
                                    <a:rPr lang="zh-TW" altLang="en-US" sz="1600" i="1">
                                      <a:latin typeface="Cambria Math" panose="02040503050406030204" pitchFamily="18" charset="0"/>
                                    </a:rPr>
                                    <m:t>𝑚</m:t>
                                  </m:r>
                                </m:sub>
                              </m:sSub>
                            </m:sup>
                            <m:e>
                              <m:sSub>
                                <m:sSubPr>
                                  <m:ctrlPr>
                                    <a:rPr lang="zh-TW" altLang="en-US" sz="1600" i="1">
                                      <a:solidFill>
                                        <a:srgbClr val="836967"/>
                                      </a:solidFill>
                                      <a:latin typeface="Cambria Math" panose="02040503050406030204" pitchFamily="18" charset="0"/>
                                    </a:rPr>
                                  </m:ctrlPr>
                                </m:sSubPr>
                                <m:e>
                                  <m:d>
                                    <m:dPr>
                                      <m:begChr m:val="["/>
                                      <m:endChr m:val="]"/>
                                      <m:ctrlPr>
                                        <a:rPr lang="zh-TW" altLang="en-US" sz="1600" i="1">
                                          <a:solidFill>
                                            <a:srgbClr val="836967"/>
                                          </a:solidFill>
                                          <a:latin typeface="Cambria Math" panose="02040503050406030204" pitchFamily="18" charset="0"/>
                                        </a:rPr>
                                      </m:ctrlPr>
                                    </m:dPr>
                                    <m:e>
                                      <m:sSub>
                                        <m:sSubPr>
                                          <m:ctrlPr>
                                            <a:rPr lang="zh-TW" altLang="en-US" sz="1600" i="1">
                                              <a:solidFill>
                                                <a:srgbClr val="836967"/>
                                              </a:solidFill>
                                              <a:latin typeface="Cambria Math" panose="02040503050406030204" pitchFamily="18" charset="0"/>
                                            </a:rPr>
                                          </m:ctrlPr>
                                        </m:sSubPr>
                                        <m:e>
                                          <m:r>
                                            <a:rPr lang="zh-TW" altLang="en-US" sz="1600" i="1">
                                              <a:latin typeface="Cambria Math" panose="02040503050406030204" pitchFamily="18" charset="0"/>
                                            </a:rPr>
                                            <m:t>𝑠</m:t>
                                          </m:r>
                                        </m:e>
                                        <m:sub>
                                          <m:r>
                                            <a:rPr lang="zh-TW" altLang="en-US" sz="1600" i="1">
                                              <a:latin typeface="Cambria Math" panose="02040503050406030204" pitchFamily="18" charset="0"/>
                                            </a:rPr>
                                            <m:t>𝑘𝑚</m:t>
                                          </m:r>
                                        </m:sub>
                                      </m:sSub>
                                      <m:r>
                                        <a:rPr lang="zh-TW" altLang="en-US" sz="1600" i="0">
                                          <a:latin typeface="Cambria Math" panose="02040503050406030204" pitchFamily="18" charset="0"/>
                                        </a:rPr>
                                        <m:t>∙</m:t>
                                      </m:r>
                                      <m:d>
                                        <m:dPr>
                                          <m:ctrlPr>
                                            <a:rPr lang="zh-TW" altLang="en-US" sz="1600" i="1">
                                              <a:solidFill>
                                                <a:srgbClr val="836967"/>
                                              </a:solidFill>
                                              <a:latin typeface="Cambria Math" panose="02040503050406030204" pitchFamily="18" charset="0"/>
                                            </a:rPr>
                                          </m:ctrlPr>
                                        </m:dPr>
                                        <m:e>
                                          <m:sSub>
                                            <m:sSubPr>
                                              <m:ctrlPr>
                                                <a:rPr lang="zh-TW" altLang="en-US" sz="1600" i="1">
                                                  <a:solidFill>
                                                    <a:srgbClr val="836967"/>
                                                  </a:solidFill>
                                                  <a:latin typeface="Cambria Math" panose="02040503050406030204" pitchFamily="18" charset="0"/>
                                                </a:rPr>
                                              </m:ctrlPr>
                                            </m:sSubPr>
                                            <m:e>
                                              <m:r>
                                                <a:rPr lang="zh-TW" altLang="en-US" sz="1600" i="1">
                                                  <a:latin typeface="Cambria Math" panose="02040503050406030204" pitchFamily="18" charset="0"/>
                                                </a:rPr>
                                                <m:t>𝑥</m:t>
                                              </m:r>
                                            </m:e>
                                            <m:sub>
                                              <m:r>
                                                <a:rPr lang="zh-TW" altLang="en-US" sz="1600" i="1">
                                                  <a:latin typeface="Cambria Math" panose="02040503050406030204" pitchFamily="18" charset="0"/>
                                                </a:rPr>
                                                <m:t>𝑣</m:t>
                                              </m:r>
                                              <m:d>
                                                <m:dPr>
                                                  <m:sepChr m:val=","/>
                                                  <m:ctrlPr>
                                                    <a:rPr lang="zh-TW" altLang="en-US" sz="1600" i="1">
                                                      <a:latin typeface="Cambria Math" panose="02040503050406030204" pitchFamily="18" charset="0"/>
                                                    </a:rPr>
                                                  </m:ctrlPr>
                                                </m:dPr>
                                                <m:e>
                                                  <m:r>
                                                    <a:rPr lang="zh-TW" altLang="en-US" sz="1600" i="1">
                                                      <a:latin typeface="Cambria Math" panose="02040503050406030204" pitchFamily="18" charset="0"/>
                                                    </a:rPr>
                                                    <m:t>𝑘</m:t>
                                                  </m:r>
                                                </m:e>
                                                <m:e>
                                                  <m:r>
                                                    <a:rPr lang="zh-TW" altLang="en-US" sz="1600" i="0">
                                                      <a:latin typeface="Cambria Math" panose="02040503050406030204" pitchFamily="18" charset="0"/>
                                                    </a:rPr>
                                                    <m:t> </m:t>
                                                  </m:r>
                                                  <m:r>
                                                    <a:rPr lang="zh-TW" altLang="en-US" sz="1600" i="1">
                                                      <a:latin typeface="Cambria Math" panose="02040503050406030204" pitchFamily="18" charset="0"/>
                                                    </a:rPr>
                                                    <m:t>𝑚</m:t>
                                                  </m:r>
                                                </m:e>
                                              </m:d>
                                            </m:sub>
                                          </m:sSub>
                                          <m:r>
                                            <a:rPr lang="zh-TW" altLang="en-US" sz="1600" i="0">
                                              <a:latin typeface="Cambria Math" panose="02040503050406030204" pitchFamily="18" charset="0"/>
                                            </a:rPr>
                                            <m:t>−</m:t>
                                          </m:r>
                                          <m:sSub>
                                            <m:sSubPr>
                                              <m:ctrlPr>
                                                <a:rPr lang="zh-TW" altLang="en-US" sz="1600" i="1">
                                                  <a:solidFill>
                                                    <a:srgbClr val="836967"/>
                                                  </a:solidFill>
                                                  <a:latin typeface="Cambria Math" panose="02040503050406030204" pitchFamily="18" charset="0"/>
                                                </a:rPr>
                                              </m:ctrlPr>
                                            </m:sSubPr>
                                            <m:e>
                                              <m:r>
                                                <a:rPr lang="zh-TW" altLang="en-US" sz="1600" i="1">
                                                  <a:latin typeface="Cambria Math" panose="02040503050406030204" pitchFamily="18" charset="0"/>
                                                </a:rPr>
                                                <m:t>𝑡</m:t>
                                              </m:r>
                                            </m:e>
                                            <m:sub>
                                              <m:r>
                                                <a:rPr lang="zh-TW" altLang="en-US" sz="1600" i="1">
                                                  <a:latin typeface="Cambria Math" panose="02040503050406030204" pitchFamily="18" charset="0"/>
                                                </a:rPr>
                                                <m:t>𝑘𝑚</m:t>
                                              </m:r>
                                            </m:sub>
                                          </m:sSub>
                                        </m:e>
                                      </m:d>
                                    </m:e>
                                  </m:d>
                                </m:e>
                                <m:sub>
                                  <m:r>
                                    <a:rPr lang="zh-TW" altLang="en-US" sz="1600" i="0">
                                      <a:latin typeface="Cambria Math" panose="02040503050406030204" pitchFamily="18" charset="0"/>
                                    </a:rPr>
                                    <m:t>+</m:t>
                                  </m:r>
                                </m:sub>
                              </m:sSub>
                            </m:e>
                          </m:nary>
                          <m:r>
                            <a:rPr lang="zh-TW" altLang="en-US" sz="1600" i="0">
                              <a:latin typeface="Cambria Math" panose="02040503050406030204" pitchFamily="18" charset="0"/>
                            </a:rPr>
                            <m:t>#</m:t>
                          </m:r>
                        </m:e>
                      </m:eqArr>
                    </m:oMath>
                  </m:oMathPara>
                </a14:m>
                <a:endParaRPr lang="zh-TW" altLang="en-US" sz="1600" dirty="0"/>
              </a:p>
            </p:txBody>
          </p:sp>
        </mc:Choice>
        <mc:Fallback xmlns="">
          <p:sp>
            <p:nvSpPr>
              <p:cNvPr id="13" name="文字方塊 12">
                <a:extLst>
                  <a:ext uri="{FF2B5EF4-FFF2-40B4-BE49-F238E27FC236}">
                    <a16:creationId xmlns:a16="http://schemas.microsoft.com/office/drawing/2014/main" id="{12027109-A395-4F0B-B617-27E89B63F89A}"/>
                  </a:ext>
                </a:extLst>
              </p:cNvPr>
              <p:cNvSpPr txBox="1">
                <a:spLocks noRot="1" noChangeAspect="1" noMove="1" noResize="1" noEditPoints="1" noAdjustHandles="1" noChangeArrowheads="1" noChangeShapeType="1" noTextEdit="1"/>
              </p:cNvSpPr>
              <p:nvPr/>
            </p:nvSpPr>
            <p:spPr>
              <a:xfrm>
                <a:off x="3665827" y="2644449"/>
                <a:ext cx="6216160" cy="784638"/>
              </a:xfrm>
              <a:prstGeom prst="rect">
                <a:avLst/>
              </a:prstGeom>
              <a:blipFill>
                <a:blip r:embed="rId5"/>
                <a:stretch>
                  <a:fillRect/>
                </a:stretch>
              </a:blipFill>
            </p:spPr>
            <p:txBody>
              <a:bodyPr/>
              <a:lstStyle/>
              <a:p>
                <a:r>
                  <a:rPr lang="en-US">
                    <a:noFill/>
                  </a:rPr>
                  <a:t> </a:t>
                </a:r>
              </a:p>
            </p:txBody>
          </p:sp>
        </mc:Fallback>
      </mc:AlternateContent>
      <p:sp>
        <p:nvSpPr>
          <p:cNvPr id="12" name="文字方塊 11">
            <a:extLst>
              <a:ext uri="{FF2B5EF4-FFF2-40B4-BE49-F238E27FC236}">
                <a16:creationId xmlns:a16="http://schemas.microsoft.com/office/drawing/2014/main" id="{7E645EED-187A-4EF2-8C5D-F639D013A8BD}"/>
              </a:ext>
            </a:extLst>
          </p:cNvPr>
          <p:cNvSpPr txBox="1"/>
          <p:nvPr/>
        </p:nvSpPr>
        <p:spPr>
          <a:xfrm>
            <a:off x="5077346" y="3462184"/>
            <a:ext cx="6752704" cy="369332"/>
          </a:xfrm>
          <a:prstGeom prst="rect">
            <a:avLst/>
          </a:prstGeom>
          <a:noFill/>
        </p:spPr>
        <p:txBody>
          <a:bodyPr wrap="square" rtlCol="0">
            <a:spAutoFit/>
          </a:bodyPr>
          <a:lstStyle/>
          <a:p>
            <a:pPr marL="285750" indent="-285750">
              <a:buFont typeface="Wingdings" panose="05000000000000000000" pitchFamily="2" charset="2"/>
              <a:buChar char="l"/>
            </a:pPr>
            <a:r>
              <a:rPr lang="zh-TW" altLang="en-US" dirty="0"/>
              <a:t>前推式過程</a:t>
            </a:r>
            <a:r>
              <a:rPr lang="en-US" altLang="zh-TW" dirty="0"/>
              <a:t>:</a:t>
            </a:r>
            <a:r>
              <a:rPr lang="zh-TW" altLang="en-US" dirty="0"/>
              <a:t> 建構最大複雜度的模型</a:t>
            </a:r>
            <a:endParaRPr lang="en-US" altLang="zh-TW" dirty="0"/>
          </a:p>
        </p:txBody>
      </p:sp>
      <p:sp>
        <p:nvSpPr>
          <p:cNvPr id="14" name="文字方塊 13">
            <a:extLst>
              <a:ext uri="{FF2B5EF4-FFF2-40B4-BE49-F238E27FC236}">
                <a16:creationId xmlns:a16="http://schemas.microsoft.com/office/drawing/2014/main" id="{9B5DA8B9-F986-4DA2-A1C5-1F629FBF9B27}"/>
              </a:ext>
            </a:extLst>
          </p:cNvPr>
          <p:cNvSpPr txBox="1"/>
          <p:nvPr/>
        </p:nvSpPr>
        <p:spPr>
          <a:xfrm>
            <a:off x="5093426" y="4266088"/>
            <a:ext cx="6649103" cy="369332"/>
          </a:xfrm>
          <a:prstGeom prst="rect">
            <a:avLst/>
          </a:prstGeom>
          <a:noFill/>
        </p:spPr>
        <p:txBody>
          <a:bodyPr wrap="square" rtlCol="0">
            <a:spAutoFit/>
          </a:bodyPr>
          <a:lstStyle/>
          <a:p>
            <a:pPr marL="285750" indent="-285750">
              <a:buFont typeface="Wingdings" panose="05000000000000000000" pitchFamily="2" charset="2"/>
              <a:buChar char="l"/>
            </a:pPr>
            <a:r>
              <a:rPr lang="zh-TW" altLang="en-US" dirty="0"/>
              <a:t>後推式過程</a:t>
            </a:r>
            <a:r>
              <a:rPr lang="en-US" altLang="zh-TW" dirty="0"/>
              <a:t>:</a:t>
            </a:r>
            <a:r>
              <a:rPr lang="zh-TW" altLang="en-US" dirty="0"/>
              <a:t> 藉由廣義交叉驗證</a:t>
            </a:r>
            <a:r>
              <a:rPr lang="en-US" altLang="zh-TW" dirty="0"/>
              <a:t>(GCV)</a:t>
            </a:r>
            <a:r>
              <a:rPr lang="zh-TW" altLang="en-US" dirty="0"/>
              <a:t>評估變數重要性</a:t>
            </a:r>
            <a:endParaRPr lang="en-US" altLang="zh-TW" dirty="0"/>
          </a:p>
        </p:txBody>
      </p:sp>
      <p:grpSp>
        <p:nvGrpSpPr>
          <p:cNvPr id="21" name="群組 20">
            <a:extLst>
              <a:ext uri="{FF2B5EF4-FFF2-40B4-BE49-F238E27FC236}">
                <a16:creationId xmlns:a16="http://schemas.microsoft.com/office/drawing/2014/main" id="{615CF762-A65F-4B66-9847-A8C3A3E3975D}"/>
              </a:ext>
            </a:extLst>
          </p:cNvPr>
          <p:cNvGrpSpPr/>
          <p:nvPr/>
        </p:nvGrpSpPr>
        <p:grpSpPr>
          <a:xfrm>
            <a:off x="1046419" y="2561479"/>
            <a:ext cx="3594008" cy="3016447"/>
            <a:chOff x="2621712" y="1906413"/>
            <a:chExt cx="5265025" cy="4474015"/>
          </a:xfrm>
        </p:grpSpPr>
        <p:grpSp>
          <p:nvGrpSpPr>
            <p:cNvPr id="22" name="群組 21">
              <a:extLst>
                <a:ext uri="{FF2B5EF4-FFF2-40B4-BE49-F238E27FC236}">
                  <a16:creationId xmlns:a16="http://schemas.microsoft.com/office/drawing/2014/main" id="{2D713638-ED63-42EA-BE66-AC9DC5D8A521}"/>
                </a:ext>
              </a:extLst>
            </p:cNvPr>
            <p:cNvGrpSpPr/>
            <p:nvPr/>
          </p:nvGrpSpPr>
          <p:grpSpPr>
            <a:xfrm>
              <a:off x="2621712" y="1906413"/>
              <a:ext cx="5265025" cy="3980713"/>
              <a:chOff x="3905541" y="-2305050"/>
              <a:chExt cx="3188890" cy="2411015"/>
            </a:xfrm>
          </p:grpSpPr>
          <p:cxnSp>
            <p:nvCxnSpPr>
              <p:cNvPr id="27" name="直線單箭頭接點 26">
                <a:extLst>
                  <a:ext uri="{FF2B5EF4-FFF2-40B4-BE49-F238E27FC236}">
                    <a16:creationId xmlns:a16="http://schemas.microsoft.com/office/drawing/2014/main" id="{BE006B85-1B48-4E17-ADDC-82FB1997DFA9}"/>
                  </a:ext>
                </a:extLst>
              </p:cNvPr>
              <p:cNvCxnSpPr>
                <a:cxnSpLocks/>
              </p:cNvCxnSpPr>
              <p:nvPr/>
            </p:nvCxnSpPr>
            <p:spPr>
              <a:xfrm flipV="1">
                <a:off x="3918241" y="-2305050"/>
                <a:ext cx="0" cy="24110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8" name="直線單箭頭接點 27">
                <a:extLst>
                  <a:ext uri="{FF2B5EF4-FFF2-40B4-BE49-F238E27FC236}">
                    <a16:creationId xmlns:a16="http://schemas.microsoft.com/office/drawing/2014/main" id="{2374F0CA-AE24-43D0-8524-9B1EAF6BAAB7}"/>
                  </a:ext>
                </a:extLst>
              </p:cNvPr>
              <p:cNvCxnSpPr>
                <a:cxnSpLocks/>
              </p:cNvCxnSpPr>
              <p:nvPr/>
            </p:nvCxnSpPr>
            <p:spPr>
              <a:xfrm flipV="1">
                <a:off x="3905541" y="86916"/>
                <a:ext cx="3188890" cy="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9" name="流程圖: 接點 28">
                <a:extLst>
                  <a:ext uri="{FF2B5EF4-FFF2-40B4-BE49-F238E27FC236}">
                    <a16:creationId xmlns:a16="http://schemas.microsoft.com/office/drawing/2014/main" id="{E25065F0-42D6-47A0-B78E-88F3A39309E9}"/>
                  </a:ext>
                </a:extLst>
              </p:cNvPr>
              <p:cNvSpPr/>
              <p:nvPr/>
            </p:nvSpPr>
            <p:spPr>
              <a:xfrm>
                <a:off x="4331939" y="-466974"/>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流程圖: 接點 29">
                <a:extLst>
                  <a:ext uri="{FF2B5EF4-FFF2-40B4-BE49-F238E27FC236}">
                    <a16:creationId xmlns:a16="http://schemas.microsoft.com/office/drawing/2014/main" id="{503037DE-FC23-4B62-B35B-DE3CCD9DCFF6}"/>
                  </a:ext>
                </a:extLst>
              </p:cNvPr>
              <p:cNvSpPr/>
              <p:nvPr/>
            </p:nvSpPr>
            <p:spPr>
              <a:xfrm>
                <a:off x="4759123" y="-429309"/>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流程圖: 接點 30">
                <a:extLst>
                  <a:ext uri="{FF2B5EF4-FFF2-40B4-BE49-F238E27FC236}">
                    <a16:creationId xmlns:a16="http://schemas.microsoft.com/office/drawing/2014/main" id="{0BF1BCA5-E2E9-4271-8495-3EF1F7686315}"/>
                  </a:ext>
                </a:extLst>
              </p:cNvPr>
              <p:cNvSpPr/>
              <p:nvPr/>
            </p:nvSpPr>
            <p:spPr>
              <a:xfrm>
                <a:off x="4498454" y="-424015"/>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流程圖: 接點 31">
                <a:extLst>
                  <a:ext uri="{FF2B5EF4-FFF2-40B4-BE49-F238E27FC236}">
                    <a16:creationId xmlns:a16="http://schemas.microsoft.com/office/drawing/2014/main" id="{427F0DCF-8253-44C7-9FFB-DAC49425F32B}"/>
                  </a:ext>
                </a:extLst>
              </p:cNvPr>
              <p:cNvSpPr/>
              <p:nvPr/>
            </p:nvSpPr>
            <p:spPr>
              <a:xfrm>
                <a:off x="4383078" y="-326423"/>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流程圖: 接點 32">
                <a:extLst>
                  <a:ext uri="{FF2B5EF4-FFF2-40B4-BE49-F238E27FC236}">
                    <a16:creationId xmlns:a16="http://schemas.microsoft.com/office/drawing/2014/main" id="{E5AF098B-55FB-4C8B-9D6F-627FCE399E24}"/>
                  </a:ext>
                </a:extLst>
              </p:cNvPr>
              <p:cNvSpPr/>
              <p:nvPr/>
            </p:nvSpPr>
            <p:spPr>
              <a:xfrm>
                <a:off x="4257059" y="-356978"/>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流程圖: 接點 33">
                <a:extLst>
                  <a:ext uri="{FF2B5EF4-FFF2-40B4-BE49-F238E27FC236}">
                    <a16:creationId xmlns:a16="http://schemas.microsoft.com/office/drawing/2014/main" id="{1BB6A822-C5FC-4913-8ABD-F6FDE3C42A24}"/>
                  </a:ext>
                </a:extLst>
              </p:cNvPr>
              <p:cNvSpPr/>
              <p:nvPr/>
            </p:nvSpPr>
            <p:spPr>
              <a:xfrm>
                <a:off x="4084005" y="-410923"/>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流程圖: 接點 34">
                <a:extLst>
                  <a:ext uri="{FF2B5EF4-FFF2-40B4-BE49-F238E27FC236}">
                    <a16:creationId xmlns:a16="http://schemas.microsoft.com/office/drawing/2014/main" id="{A016953F-D5A2-41CB-88A2-FB36BA0A8B22}"/>
                  </a:ext>
                </a:extLst>
              </p:cNvPr>
              <p:cNvSpPr/>
              <p:nvPr/>
            </p:nvSpPr>
            <p:spPr>
              <a:xfrm>
                <a:off x="4259339" y="-76668"/>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流程圖: 接點 35">
                <a:extLst>
                  <a:ext uri="{FF2B5EF4-FFF2-40B4-BE49-F238E27FC236}">
                    <a16:creationId xmlns:a16="http://schemas.microsoft.com/office/drawing/2014/main" id="{21BD9591-972A-4035-82E0-9260747D7DB3}"/>
                  </a:ext>
                </a:extLst>
              </p:cNvPr>
              <p:cNvSpPr/>
              <p:nvPr/>
            </p:nvSpPr>
            <p:spPr>
              <a:xfrm>
                <a:off x="4109985" y="-298241"/>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流程圖: 接點 36">
                <a:extLst>
                  <a:ext uri="{FF2B5EF4-FFF2-40B4-BE49-F238E27FC236}">
                    <a16:creationId xmlns:a16="http://schemas.microsoft.com/office/drawing/2014/main" id="{F25A7B07-AAE6-430A-9278-06B0A30C8965}"/>
                  </a:ext>
                </a:extLst>
              </p:cNvPr>
              <p:cNvSpPr/>
              <p:nvPr/>
            </p:nvSpPr>
            <p:spPr>
              <a:xfrm>
                <a:off x="4031310" y="-204578"/>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流程圖: 接點 37">
                <a:extLst>
                  <a:ext uri="{FF2B5EF4-FFF2-40B4-BE49-F238E27FC236}">
                    <a16:creationId xmlns:a16="http://schemas.microsoft.com/office/drawing/2014/main" id="{210218ED-989E-4A2A-B0B6-78A43AA306B1}"/>
                  </a:ext>
                </a:extLst>
              </p:cNvPr>
              <p:cNvSpPr/>
              <p:nvPr/>
            </p:nvSpPr>
            <p:spPr>
              <a:xfrm>
                <a:off x="4073560" y="-110915"/>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流程圖: 接點 38">
                <a:extLst>
                  <a:ext uri="{FF2B5EF4-FFF2-40B4-BE49-F238E27FC236}">
                    <a16:creationId xmlns:a16="http://schemas.microsoft.com/office/drawing/2014/main" id="{B8763581-D8AD-47DA-9B62-D1DB7D8D52E6}"/>
                  </a:ext>
                </a:extLst>
              </p:cNvPr>
              <p:cNvSpPr/>
              <p:nvPr/>
            </p:nvSpPr>
            <p:spPr>
              <a:xfrm>
                <a:off x="4561858" y="-582225"/>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流程圖: 接點 39">
                <a:extLst>
                  <a:ext uri="{FF2B5EF4-FFF2-40B4-BE49-F238E27FC236}">
                    <a16:creationId xmlns:a16="http://schemas.microsoft.com/office/drawing/2014/main" id="{8C39A44C-7983-4FC7-9569-52EB1E9262FA}"/>
                  </a:ext>
                </a:extLst>
              </p:cNvPr>
              <p:cNvSpPr/>
              <p:nvPr/>
            </p:nvSpPr>
            <p:spPr>
              <a:xfrm>
                <a:off x="4241509" y="-199277"/>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流程圖: 接點 40">
                <a:extLst>
                  <a:ext uri="{FF2B5EF4-FFF2-40B4-BE49-F238E27FC236}">
                    <a16:creationId xmlns:a16="http://schemas.microsoft.com/office/drawing/2014/main" id="{80039E18-13E3-4789-B215-9E98DC0C53F5}"/>
                  </a:ext>
                </a:extLst>
              </p:cNvPr>
              <p:cNvSpPr/>
              <p:nvPr/>
            </p:nvSpPr>
            <p:spPr>
              <a:xfrm>
                <a:off x="5393134" y="-742651"/>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流程圖: 接點 41">
                <a:extLst>
                  <a:ext uri="{FF2B5EF4-FFF2-40B4-BE49-F238E27FC236}">
                    <a16:creationId xmlns:a16="http://schemas.microsoft.com/office/drawing/2014/main" id="{F8E32E6E-9C12-484C-B6A2-0E810A8330D6}"/>
                  </a:ext>
                </a:extLst>
              </p:cNvPr>
              <p:cNvSpPr/>
              <p:nvPr/>
            </p:nvSpPr>
            <p:spPr>
              <a:xfrm>
                <a:off x="5144402" y="-939942"/>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流程圖: 接點 42">
                <a:extLst>
                  <a:ext uri="{FF2B5EF4-FFF2-40B4-BE49-F238E27FC236}">
                    <a16:creationId xmlns:a16="http://schemas.microsoft.com/office/drawing/2014/main" id="{B8144966-DDAD-4FF1-A438-C55332CA8FDF}"/>
                  </a:ext>
                </a:extLst>
              </p:cNvPr>
              <p:cNvSpPr/>
              <p:nvPr/>
            </p:nvSpPr>
            <p:spPr>
              <a:xfrm>
                <a:off x="5492036" y="-939397"/>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流程圖: 接點 43">
                <a:extLst>
                  <a:ext uri="{FF2B5EF4-FFF2-40B4-BE49-F238E27FC236}">
                    <a16:creationId xmlns:a16="http://schemas.microsoft.com/office/drawing/2014/main" id="{E561864B-DD3B-4046-B7FF-64B3AB0296AA}"/>
                  </a:ext>
                </a:extLst>
              </p:cNvPr>
              <p:cNvSpPr/>
              <p:nvPr/>
            </p:nvSpPr>
            <p:spPr>
              <a:xfrm>
                <a:off x="5265008" y="-902321"/>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流程圖: 接點 44">
                <a:extLst>
                  <a:ext uri="{FF2B5EF4-FFF2-40B4-BE49-F238E27FC236}">
                    <a16:creationId xmlns:a16="http://schemas.microsoft.com/office/drawing/2014/main" id="{CF471C9C-7352-48C4-9AED-71D3AC2CF5CC}"/>
                  </a:ext>
                </a:extLst>
              </p:cNvPr>
              <p:cNvSpPr/>
              <p:nvPr/>
            </p:nvSpPr>
            <p:spPr>
              <a:xfrm>
                <a:off x="5427079" y="-1187926"/>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a:extLst>
                  <a:ext uri="{FF2B5EF4-FFF2-40B4-BE49-F238E27FC236}">
                    <a16:creationId xmlns:a16="http://schemas.microsoft.com/office/drawing/2014/main" id="{CDFEB2AE-B052-4869-9B2E-9906B28117BC}"/>
                  </a:ext>
                </a:extLst>
              </p:cNvPr>
              <p:cNvSpPr/>
              <p:nvPr/>
            </p:nvSpPr>
            <p:spPr>
              <a:xfrm>
                <a:off x="4672008" y="-541733"/>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流程圖: 接點 46">
                <a:extLst>
                  <a:ext uri="{FF2B5EF4-FFF2-40B4-BE49-F238E27FC236}">
                    <a16:creationId xmlns:a16="http://schemas.microsoft.com/office/drawing/2014/main" id="{DB3E1A7D-050C-45CA-BC99-D6459933D053}"/>
                  </a:ext>
                </a:extLst>
              </p:cNvPr>
              <p:cNvSpPr/>
              <p:nvPr/>
            </p:nvSpPr>
            <p:spPr>
              <a:xfrm>
                <a:off x="5578771" y="-1113831"/>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流程圖: 接點 47">
                <a:extLst>
                  <a:ext uri="{FF2B5EF4-FFF2-40B4-BE49-F238E27FC236}">
                    <a16:creationId xmlns:a16="http://schemas.microsoft.com/office/drawing/2014/main" id="{3C8CCA0A-7ED9-498E-9BDA-EFD20B953238}"/>
                  </a:ext>
                </a:extLst>
              </p:cNvPr>
              <p:cNvSpPr/>
              <p:nvPr/>
            </p:nvSpPr>
            <p:spPr>
              <a:xfrm>
                <a:off x="5160343" y="-1244233"/>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流程圖: 接點 48">
                <a:extLst>
                  <a:ext uri="{FF2B5EF4-FFF2-40B4-BE49-F238E27FC236}">
                    <a16:creationId xmlns:a16="http://schemas.microsoft.com/office/drawing/2014/main" id="{1EE5C652-0545-42F7-B020-97C735601FED}"/>
                  </a:ext>
                </a:extLst>
              </p:cNvPr>
              <p:cNvSpPr/>
              <p:nvPr/>
            </p:nvSpPr>
            <p:spPr>
              <a:xfrm>
                <a:off x="5298208" y="-716236"/>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流程圖: 接點 49">
                <a:extLst>
                  <a:ext uri="{FF2B5EF4-FFF2-40B4-BE49-F238E27FC236}">
                    <a16:creationId xmlns:a16="http://schemas.microsoft.com/office/drawing/2014/main" id="{2FF7C6EA-C9F5-4E08-8DAD-3D52D186E558}"/>
                  </a:ext>
                </a:extLst>
              </p:cNvPr>
              <p:cNvSpPr/>
              <p:nvPr/>
            </p:nvSpPr>
            <p:spPr>
              <a:xfrm>
                <a:off x="5150514" y="-612767"/>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流程圖: 接點 50">
                <a:extLst>
                  <a:ext uri="{FF2B5EF4-FFF2-40B4-BE49-F238E27FC236}">
                    <a16:creationId xmlns:a16="http://schemas.microsoft.com/office/drawing/2014/main" id="{CA92D0FB-7EF0-4CC2-8E47-F2F3B9DC3B8E}"/>
                  </a:ext>
                </a:extLst>
              </p:cNvPr>
              <p:cNvSpPr/>
              <p:nvPr/>
            </p:nvSpPr>
            <p:spPr>
              <a:xfrm>
                <a:off x="5883222" y="-1844611"/>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流程圖: 接點 51">
                <a:extLst>
                  <a:ext uri="{FF2B5EF4-FFF2-40B4-BE49-F238E27FC236}">
                    <a16:creationId xmlns:a16="http://schemas.microsoft.com/office/drawing/2014/main" id="{3CB56122-F7D8-4E88-A324-613D99B964EF}"/>
                  </a:ext>
                </a:extLst>
              </p:cNvPr>
              <p:cNvSpPr/>
              <p:nvPr/>
            </p:nvSpPr>
            <p:spPr>
              <a:xfrm>
                <a:off x="6084225" y="-1693843"/>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流程圖: 接點 52">
                <a:extLst>
                  <a:ext uri="{FF2B5EF4-FFF2-40B4-BE49-F238E27FC236}">
                    <a16:creationId xmlns:a16="http://schemas.microsoft.com/office/drawing/2014/main" id="{A78FE2B6-EC67-49EE-8749-AE1010761A9D}"/>
                  </a:ext>
                </a:extLst>
              </p:cNvPr>
              <p:cNvSpPr/>
              <p:nvPr/>
            </p:nvSpPr>
            <p:spPr>
              <a:xfrm>
                <a:off x="6172113" y="-1814119"/>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流程圖: 接點 53">
                <a:extLst>
                  <a:ext uri="{FF2B5EF4-FFF2-40B4-BE49-F238E27FC236}">
                    <a16:creationId xmlns:a16="http://schemas.microsoft.com/office/drawing/2014/main" id="{3110E6F0-0A87-49B9-93B5-8A0013064152}"/>
                  </a:ext>
                </a:extLst>
              </p:cNvPr>
              <p:cNvSpPr/>
              <p:nvPr/>
            </p:nvSpPr>
            <p:spPr>
              <a:xfrm>
                <a:off x="5277020" y="-1014100"/>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a:extLst>
                  <a:ext uri="{FF2B5EF4-FFF2-40B4-BE49-F238E27FC236}">
                    <a16:creationId xmlns:a16="http://schemas.microsoft.com/office/drawing/2014/main" id="{B9265AE5-12DB-4395-944A-A8D42243FF9B}"/>
                  </a:ext>
                </a:extLst>
              </p:cNvPr>
              <p:cNvSpPr/>
              <p:nvPr/>
            </p:nvSpPr>
            <p:spPr>
              <a:xfrm>
                <a:off x="5329524" y="-1171337"/>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a:extLst>
                  <a:ext uri="{FF2B5EF4-FFF2-40B4-BE49-F238E27FC236}">
                    <a16:creationId xmlns:a16="http://schemas.microsoft.com/office/drawing/2014/main" id="{1C104772-EDD8-45A1-A2F2-C3F29FBD878E}"/>
                  </a:ext>
                </a:extLst>
              </p:cNvPr>
              <p:cNvSpPr/>
              <p:nvPr/>
            </p:nvSpPr>
            <p:spPr>
              <a:xfrm>
                <a:off x="5212149" y="-817489"/>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流程圖: 接點 56">
                <a:extLst>
                  <a:ext uri="{FF2B5EF4-FFF2-40B4-BE49-F238E27FC236}">
                    <a16:creationId xmlns:a16="http://schemas.microsoft.com/office/drawing/2014/main" id="{D21C60D0-CD50-41BF-9B53-AB10B20FF3F4}"/>
                  </a:ext>
                </a:extLst>
              </p:cNvPr>
              <p:cNvSpPr/>
              <p:nvPr/>
            </p:nvSpPr>
            <p:spPr>
              <a:xfrm>
                <a:off x="6260093" y="-1682934"/>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流程圖: 接點 57">
                <a:extLst>
                  <a:ext uri="{FF2B5EF4-FFF2-40B4-BE49-F238E27FC236}">
                    <a16:creationId xmlns:a16="http://schemas.microsoft.com/office/drawing/2014/main" id="{43564864-E610-4096-9E68-1FEAAABBCF0F}"/>
                  </a:ext>
                </a:extLst>
              </p:cNvPr>
              <p:cNvSpPr/>
              <p:nvPr/>
            </p:nvSpPr>
            <p:spPr>
              <a:xfrm>
                <a:off x="6116248" y="-1901833"/>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流程圖: 接點 58">
                <a:extLst>
                  <a:ext uri="{FF2B5EF4-FFF2-40B4-BE49-F238E27FC236}">
                    <a16:creationId xmlns:a16="http://schemas.microsoft.com/office/drawing/2014/main" id="{3F05573D-188B-4F92-AD0C-C74DD37B748E}"/>
                  </a:ext>
                </a:extLst>
              </p:cNvPr>
              <p:cNvSpPr/>
              <p:nvPr/>
            </p:nvSpPr>
            <p:spPr>
              <a:xfrm>
                <a:off x="5349508" y="-1189233"/>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流程圖: 接點 59">
                <a:extLst>
                  <a:ext uri="{FF2B5EF4-FFF2-40B4-BE49-F238E27FC236}">
                    <a16:creationId xmlns:a16="http://schemas.microsoft.com/office/drawing/2014/main" id="{3CE8D97D-A95D-48D6-BA00-0620F6EDDB53}"/>
                  </a:ext>
                </a:extLst>
              </p:cNvPr>
              <p:cNvSpPr/>
              <p:nvPr/>
            </p:nvSpPr>
            <p:spPr>
              <a:xfrm>
                <a:off x="6373918" y="-1519388"/>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流程圖: 接點 60">
                <a:extLst>
                  <a:ext uri="{FF2B5EF4-FFF2-40B4-BE49-F238E27FC236}">
                    <a16:creationId xmlns:a16="http://schemas.microsoft.com/office/drawing/2014/main" id="{BD692EC0-EB21-49F3-A22B-C885FE94D12E}"/>
                  </a:ext>
                </a:extLst>
              </p:cNvPr>
              <p:cNvSpPr/>
              <p:nvPr/>
            </p:nvSpPr>
            <p:spPr>
              <a:xfrm>
                <a:off x="5908858" y="-1734893"/>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流程圖: 接點 61">
                <a:extLst>
                  <a:ext uri="{FF2B5EF4-FFF2-40B4-BE49-F238E27FC236}">
                    <a16:creationId xmlns:a16="http://schemas.microsoft.com/office/drawing/2014/main" id="{03696EB5-B67E-4774-8C01-0DA5401A6BA2}"/>
                  </a:ext>
                </a:extLst>
              </p:cNvPr>
              <p:cNvSpPr/>
              <p:nvPr/>
            </p:nvSpPr>
            <p:spPr>
              <a:xfrm>
                <a:off x="5601710" y="-1019519"/>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流程圖: 接點 62">
                <a:extLst>
                  <a:ext uri="{FF2B5EF4-FFF2-40B4-BE49-F238E27FC236}">
                    <a16:creationId xmlns:a16="http://schemas.microsoft.com/office/drawing/2014/main" id="{68BC5BD5-350D-4D3C-8437-48B592B05E41}"/>
                  </a:ext>
                </a:extLst>
              </p:cNvPr>
              <p:cNvSpPr/>
              <p:nvPr/>
            </p:nvSpPr>
            <p:spPr>
              <a:xfrm>
                <a:off x="5255958" y="-1406616"/>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a:extLst>
                  <a:ext uri="{FF2B5EF4-FFF2-40B4-BE49-F238E27FC236}">
                    <a16:creationId xmlns:a16="http://schemas.microsoft.com/office/drawing/2014/main" id="{A9D986BB-DA74-4ADF-BCB6-5DA0AE6F3B23}"/>
                  </a:ext>
                </a:extLst>
              </p:cNvPr>
              <p:cNvSpPr/>
              <p:nvPr/>
            </p:nvSpPr>
            <p:spPr>
              <a:xfrm>
                <a:off x="5415486" y="-1040714"/>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流程圖: 接點 64">
                <a:extLst>
                  <a:ext uri="{FF2B5EF4-FFF2-40B4-BE49-F238E27FC236}">
                    <a16:creationId xmlns:a16="http://schemas.microsoft.com/office/drawing/2014/main" id="{6DA5C726-49AB-4246-95D9-B378AB56776B}"/>
                  </a:ext>
                </a:extLst>
              </p:cNvPr>
              <p:cNvSpPr/>
              <p:nvPr/>
            </p:nvSpPr>
            <p:spPr>
              <a:xfrm>
                <a:off x="5359719" y="-1103369"/>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流程圖: 接點 65">
                <a:extLst>
                  <a:ext uri="{FF2B5EF4-FFF2-40B4-BE49-F238E27FC236}">
                    <a16:creationId xmlns:a16="http://schemas.microsoft.com/office/drawing/2014/main" id="{C0468514-2A28-490B-B5BA-0361E0CEDDF3}"/>
                  </a:ext>
                </a:extLst>
              </p:cNvPr>
              <p:cNvSpPr/>
              <p:nvPr/>
            </p:nvSpPr>
            <p:spPr>
              <a:xfrm>
                <a:off x="6014253" y="-1801129"/>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流程圖: 接點 66">
                <a:extLst>
                  <a:ext uri="{FF2B5EF4-FFF2-40B4-BE49-F238E27FC236}">
                    <a16:creationId xmlns:a16="http://schemas.microsoft.com/office/drawing/2014/main" id="{FE15A172-58F5-44CC-9D15-0A2225CCE898}"/>
                  </a:ext>
                </a:extLst>
              </p:cNvPr>
              <p:cNvSpPr/>
              <p:nvPr/>
            </p:nvSpPr>
            <p:spPr>
              <a:xfrm>
                <a:off x="5552993" y="-1362212"/>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流程圖: 接點 67">
                <a:extLst>
                  <a:ext uri="{FF2B5EF4-FFF2-40B4-BE49-F238E27FC236}">
                    <a16:creationId xmlns:a16="http://schemas.microsoft.com/office/drawing/2014/main" id="{87727746-18F0-4876-9A7C-2895DA02F8B3}"/>
                  </a:ext>
                </a:extLst>
              </p:cNvPr>
              <p:cNvSpPr/>
              <p:nvPr/>
            </p:nvSpPr>
            <p:spPr>
              <a:xfrm>
                <a:off x="5427406" y="-1337752"/>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流程圖: 接點 68">
                <a:extLst>
                  <a:ext uri="{FF2B5EF4-FFF2-40B4-BE49-F238E27FC236}">
                    <a16:creationId xmlns:a16="http://schemas.microsoft.com/office/drawing/2014/main" id="{210B9A6B-26EA-4454-BC8B-31F7AB725B08}"/>
                  </a:ext>
                </a:extLst>
              </p:cNvPr>
              <p:cNvSpPr/>
              <p:nvPr/>
            </p:nvSpPr>
            <p:spPr>
              <a:xfrm>
                <a:off x="5958388" y="-1439917"/>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流程圖: 接點 69">
                <a:extLst>
                  <a:ext uri="{FF2B5EF4-FFF2-40B4-BE49-F238E27FC236}">
                    <a16:creationId xmlns:a16="http://schemas.microsoft.com/office/drawing/2014/main" id="{DF34A8A6-5B85-455B-8D92-076EE01857B0}"/>
                  </a:ext>
                </a:extLst>
              </p:cNvPr>
              <p:cNvSpPr/>
              <p:nvPr/>
            </p:nvSpPr>
            <p:spPr>
              <a:xfrm>
                <a:off x="5531604" y="-1214843"/>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流程圖: 接點 70">
                <a:extLst>
                  <a:ext uri="{FF2B5EF4-FFF2-40B4-BE49-F238E27FC236}">
                    <a16:creationId xmlns:a16="http://schemas.microsoft.com/office/drawing/2014/main" id="{657A8B70-FF25-4EAC-AE09-A0BDAFB26CDA}"/>
                  </a:ext>
                </a:extLst>
              </p:cNvPr>
              <p:cNvSpPr/>
              <p:nvPr/>
            </p:nvSpPr>
            <p:spPr>
              <a:xfrm>
                <a:off x="5765048" y="-1650393"/>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a:extLst>
                  <a:ext uri="{FF2B5EF4-FFF2-40B4-BE49-F238E27FC236}">
                    <a16:creationId xmlns:a16="http://schemas.microsoft.com/office/drawing/2014/main" id="{52C778FE-2F1F-46AC-A5EB-DC2015667E1B}"/>
                  </a:ext>
                </a:extLst>
              </p:cNvPr>
              <p:cNvSpPr/>
              <p:nvPr/>
            </p:nvSpPr>
            <p:spPr>
              <a:xfrm>
                <a:off x="5520193" y="-1602385"/>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a:extLst>
                  <a:ext uri="{FF2B5EF4-FFF2-40B4-BE49-F238E27FC236}">
                    <a16:creationId xmlns:a16="http://schemas.microsoft.com/office/drawing/2014/main" id="{1D090B1A-A8E0-4E52-87DB-20FBF07A347F}"/>
                  </a:ext>
                </a:extLst>
              </p:cNvPr>
              <p:cNvSpPr/>
              <p:nvPr/>
            </p:nvSpPr>
            <p:spPr>
              <a:xfrm>
                <a:off x="5642620" y="-1636701"/>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流程圖: 接點 73">
                <a:extLst>
                  <a:ext uri="{FF2B5EF4-FFF2-40B4-BE49-F238E27FC236}">
                    <a16:creationId xmlns:a16="http://schemas.microsoft.com/office/drawing/2014/main" id="{DE918277-77C6-4F3E-B6CA-35DAFE374E41}"/>
                  </a:ext>
                </a:extLst>
              </p:cNvPr>
              <p:cNvSpPr/>
              <p:nvPr/>
            </p:nvSpPr>
            <p:spPr>
              <a:xfrm>
                <a:off x="5677831" y="-1944876"/>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流程圖: 接點 74">
                <a:extLst>
                  <a:ext uri="{FF2B5EF4-FFF2-40B4-BE49-F238E27FC236}">
                    <a16:creationId xmlns:a16="http://schemas.microsoft.com/office/drawing/2014/main" id="{79F7D6D5-919F-4CE4-9E38-6AAC2CFA0FA1}"/>
                  </a:ext>
                </a:extLst>
              </p:cNvPr>
              <p:cNvSpPr/>
              <p:nvPr/>
            </p:nvSpPr>
            <p:spPr>
              <a:xfrm>
                <a:off x="5774764" y="-1738824"/>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流程圖: 接點 75">
                <a:extLst>
                  <a:ext uri="{FF2B5EF4-FFF2-40B4-BE49-F238E27FC236}">
                    <a16:creationId xmlns:a16="http://schemas.microsoft.com/office/drawing/2014/main" id="{966E37B6-ECF8-456D-BE7A-77C9C9D096E0}"/>
                  </a:ext>
                </a:extLst>
              </p:cNvPr>
              <p:cNvSpPr/>
              <p:nvPr/>
            </p:nvSpPr>
            <p:spPr>
              <a:xfrm>
                <a:off x="5635581" y="-1487543"/>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流程圖: 接點 76">
                <a:extLst>
                  <a:ext uri="{FF2B5EF4-FFF2-40B4-BE49-F238E27FC236}">
                    <a16:creationId xmlns:a16="http://schemas.microsoft.com/office/drawing/2014/main" id="{BE9550B0-0454-412B-8A33-DC1DA89C5CBE}"/>
                  </a:ext>
                </a:extLst>
              </p:cNvPr>
              <p:cNvSpPr/>
              <p:nvPr/>
            </p:nvSpPr>
            <p:spPr>
              <a:xfrm>
                <a:off x="6168405" y="-1601318"/>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流程圖: 接點 77">
                <a:extLst>
                  <a:ext uri="{FF2B5EF4-FFF2-40B4-BE49-F238E27FC236}">
                    <a16:creationId xmlns:a16="http://schemas.microsoft.com/office/drawing/2014/main" id="{1BA0D8CC-6264-4957-9FCE-220778A3ABC4}"/>
                  </a:ext>
                </a:extLst>
              </p:cNvPr>
              <p:cNvSpPr/>
              <p:nvPr/>
            </p:nvSpPr>
            <p:spPr>
              <a:xfrm>
                <a:off x="5747636" y="-1529793"/>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流程圖: 接點 78">
                <a:extLst>
                  <a:ext uri="{FF2B5EF4-FFF2-40B4-BE49-F238E27FC236}">
                    <a16:creationId xmlns:a16="http://schemas.microsoft.com/office/drawing/2014/main" id="{FE0BDE3D-EA4A-4BFD-85B0-1E6A84C4170A}"/>
                  </a:ext>
                </a:extLst>
              </p:cNvPr>
              <p:cNvSpPr/>
              <p:nvPr/>
            </p:nvSpPr>
            <p:spPr>
              <a:xfrm>
                <a:off x="6162444" y="-1747726"/>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流程圖: 接點 79">
                <a:extLst>
                  <a:ext uri="{FF2B5EF4-FFF2-40B4-BE49-F238E27FC236}">
                    <a16:creationId xmlns:a16="http://schemas.microsoft.com/office/drawing/2014/main" id="{54FC48B4-D598-4C4F-8FF9-1A516396FF66}"/>
                  </a:ext>
                </a:extLst>
              </p:cNvPr>
              <p:cNvSpPr/>
              <p:nvPr/>
            </p:nvSpPr>
            <p:spPr>
              <a:xfrm>
                <a:off x="5972003" y="-1651593"/>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流程圖: 接點 80">
                <a:extLst>
                  <a:ext uri="{FF2B5EF4-FFF2-40B4-BE49-F238E27FC236}">
                    <a16:creationId xmlns:a16="http://schemas.microsoft.com/office/drawing/2014/main" id="{439AA95A-D02C-4E21-8D4D-92D6B42CD3A7}"/>
                  </a:ext>
                </a:extLst>
              </p:cNvPr>
              <p:cNvSpPr/>
              <p:nvPr/>
            </p:nvSpPr>
            <p:spPr>
              <a:xfrm>
                <a:off x="6287029" y="-1940968"/>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流程圖: 接點 81">
                <a:extLst>
                  <a:ext uri="{FF2B5EF4-FFF2-40B4-BE49-F238E27FC236}">
                    <a16:creationId xmlns:a16="http://schemas.microsoft.com/office/drawing/2014/main" id="{30547078-51EF-4954-87F1-F5EF51C45F29}"/>
                  </a:ext>
                </a:extLst>
              </p:cNvPr>
              <p:cNvSpPr/>
              <p:nvPr/>
            </p:nvSpPr>
            <p:spPr>
              <a:xfrm>
                <a:off x="6429294" y="-1738824"/>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3" name="直線接點 82">
                <a:extLst>
                  <a:ext uri="{FF2B5EF4-FFF2-40B4-BE49-F238E27FC236}">
                    <a16:creationId xmlns:a16="http://schemas.microsoft.com/office/drawing/2014/main" id="{B716F50A-64C5-4A35-B1D5-B47CD5C242F2}"/>
                  </a:ext>
                </a:extLst>
              </p:cNvPr>
              <p:cNvCxnSpPr>
                <a:cxnSpLocks/>
              </p:cNvCxnSpPr>
              <p:nvPr/>
            </p:nvCxnSpPr>
            <p:spPr>
              <a:xfrm flipV="1">
                <a:off x="4093252" y="-437149"/>
                <a:ext cx="527109" cy="374900"/>
              </a:xfrm>
              <a:prstGeom prst="line">
                <a:avLst/>
              </a:prstGeom>
              <a:ln/>
            </p:spPr>
            <p:style>
              <a:lnRef idx="3">
                <a:schemeClr val="accent2"/>
              </a:lnRef>
              <a:fillRef idx="0">
                <a:schemeClr val="accent2"/>
              </a:fillRef>
              <a:effectRef idx="2">
                <a:schemeClr val="accent2"/>
              </a:effectRef>
              <a:fontRef idx="minor">
                <a:schemeClr val="tx1"/>
              </a:fontRef>
            </p:style>
          </p:cxnSp>
          <p:sp>
            <p:nvSpPr>
              <p:cNvPr id="84" name="流程圖: 接點 83">
                <a:extLst>
                  <a:ext uri="{FF2B5EF4-FFF2-40B4-BE49-F238E27FC236}">
                    <a16:creationId xmlns:a16="http://schemas.microsoft.com/office/drawing/2014/main" id="{0F538E18-BEF9-4C23-B410-4979EFA30F34}"/>
                  </a:ext>
                </a:extLst>
              </p:cNvPr>
              <p:cNvSpPr/>
              <p:nvPr/>
            </p:nvSpPr>
            <p:spPr>
              <a:xfrm>
                <a:off x="4528156" y="-507279"/>
                <a:ext cx="165509" cy="165509"/>
              </a:xfrm>
              <a:prstGeom prst="flowChartConnector">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85" name="直線接點 84">
                <a:extLst>
                  <a:ext uri="{FF2B5EF4-FFF2-40B4-BE49-F238E27FC236}">
                    <a16:creationId xmlns:a16="http://schemas.microsoft.com/office/drawing/2014/main" id="{66FCDBEC-3A24-4EFA-B694-8E9C02B8DFC2}"/>
                  </a:ext>
                </a:extLst>
              </p:cNvPr>
              <p:cNvCxnSpPr>
                <a:cxnSpLocks/>
              </p:cNvCxnSpPr>
              <p:nvPr/>
            </p:nvCxnSpPr>
            <p:spPr>
              <a:xfrm flipV="1">
                <a:off x="4620361" y="-541733"/>
                <a:ext cx="593346" cy="105757"/>
              </a:xfrm>
              <a:prstGeom prst="line">
                <a:avLst/>
              </a:prstGeom>
              <a:ln/>
            </p:spPr>
            <p:style>
              <a:lnRef idx="3">
                <a:schemeClr val="accent2"/>
              </a:lnRef>
              <a:fillRef idx="0">
                <a:schemeClr val="accent2"/>
              </a:fillRef>
              <a:effectRef idx="2">
                <a:schemeClr val="accent2"/>
              </a:effectRef>
              <a:fontRef idx="minor">
                <a:schemeClr val="tx1"/>
              </a:fontRef>
            </p:style>
          </p:cxnSp>
          <p:sp>
            <p:nvSpPr>
              <p:cNvPr id="86" name="流程圖: 接點 85">
                <a:extLst>
                  <a:ext uri="{FF2B5EF4-FFF2-40B4-BE49-F238E27FC236}">
                    <a16:creationId xmlns:a16="http://schemas.microsoft.com/office/drawing/2014/main" id="{02029450-C244-4F4B-9EB2-EA981261B188}"/>
                  </a:ext>
                </a:extLst>
              </p:cNvPr>
              <p:cNvSpPr/>
              <p:nvPr/>
            </p:nvSpPr>
            <p:spPr>
              <a:xfrm>
                <a:off x="4970852" y="-591779"/>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流程圖: 接點 86">
                <a:extLst>
                  <a:ext uri="{FF2B5EF4-FFF2-40B4-BE49-F238E27FC236}">
                    <a16:creationId xmlns:a16="http://schemas.microsoft.com/office/drawing/2014/main" id="{5A80B043-0F19-4E49-8A75-B51CB6514E78}"/>
                  </a:ext>
                </a:extLst>
              </p:cNvPr>
              <p:cNvSpPr/>
              <p:nvPr/>
            </p:nvSpPr>
            <p:spPr>
              <a:xfrm>
                <a:off x="4833133" y="-516259"/>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流程圖: 接點 87">
                <a:extLst>
                  <a:ext uri="{FF2B5EF4-FFF2-40B4-BE49-F238E27FC236}">
                    <a16:creationId xmlns:a16="http://schemas.microsoft.com/office/drawing/2014/main" id="{69F7E2A2-01B0-4B3D-85E5-62345B945417}"/>
                  </a:ext>
                </a:extLst>
              </p:cNvPr>
              <p:cNvSpPr/>
              <p:nvPr/>
            </p:nvSpPr>
            <p:spPr>
              <a:xfrm>
                <a:off x="4816087" y="-599560"/>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流程圖: 接點 88">
                <a:extLst>
                  <a:ext uri="{FF2B5EF4-FFF2-40B4-BE49-F238E27FC236}">
                    <a16:creationId xmlns:a16="http://schemas.microsoft.com/office/drawing/2014/main" id="{145E1C70-3398-4752-8E3E-B7EB49169BDF}"/>
                  </a:ext>
                </a:extLst>
              </p:cNvPr>
              <p:cNvSpPr/>
              <p:nvPr/>
            </p:nvSpPr>
            <p:spPr>
              <a:xfrm>
                <a:off x="4978892" y="-517729"/>
                <a:ext cx="84500" cy="8450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0" name="直線接點 89">
                <a:extLst>
                  <a:ext uri="{FF2B5EF4-FFF2-40B4-BE49-F238E27FC236}">
                    <a16:creationId xmlns:a16="http://schemas.microsoft.com/office/drawing/2014/main" id="{859FDD91-E505-4106-A5C7-EE0B8FC4ABEF}"/>
                  </a:ext>
                </a:extLst>
              </p:cNvPr>
              <p:cNvCxnSpPr>
                <a:cxnSpLocks/>
                <a:endCxn id="67" idx="3"/>
              </p:cNvCxnSpPr>
              <p:nvPr/>
            </p:nvCxnSpPr>
            <p:spPr>
              <a:xfrm flipV="1">
                <a:off x="5208867" y="-1290087"/>
                <a:ext cx="356500" cy="748353"/>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1" name="直線接點 90">
                <a:extLst>
                  <a:ext uri="{FF2B5EF4-FFF2-40B4-BE49-F238E27FC236}">
                    <a16:creationId xmlns:a16="http://schemas.microsoft.com/office/drawing/2014/main" id="{C11993D9-7125-40B5-AD8D-5FEED7556F86}"/>
                  </a:ext>
                </a:extLst>
              </p:cNvPr>
              <p:cNvCxnSpPr>
                <a:cxnSpLocks/>
                <a:endCxn id="75" idx="7"/>
              </p:cNvCxnSpPr>
              <p:nvPr/>
            </p:nvCxnSpPr>
            <p:spPr>
              <a:xfrm flipV="1">
                <a:off x="5556516" y="-1726449"/>
                <a:ext cx="290373" cy="444138"/>
              </a:xfrm>
              <a:prstGeom prst="line">
                <a:avLst/>
              </a:prstGeom>
              <a:ln/>
            </p:spPr>
            <p:style>
              <a:lnRef idx="3">
                <a:schemeClr val="accent2"/>
              </a:lnRef>
              <a:fillRef idx="0">
                <a:schemeClr val="accent2"/>
              </a:fillRef>
              <a:effectRef idx="2">
                <a:schemeClr val="accent2"/>
              </a:effectRef>
              <a:fontRef idx="minor">
                <a:schemeClr val="tx1"/>
              </a:fontRef>
            </p:style>
          </p:cxnSp>
          <p:sp>
            <p:nvSpPr>
              <p:cNvPr id="92" name="流程圖: 接點 91">
                <a:extLst>
                  <a:ext uri="{FF2B5EF4-FFF2-40B4-BE49-F238E27FC236}">
                    <a16:creationId xmlns:a16="http://schemas.microsoft.com/office/drawing/2014/main" id="{9D629BFA-A135-4849-868E-07A545F4D218}"/>
                  </a:ext>
                </a:extLst>
              </p:cNvPr>
              <p:cNvSpPr/>
              <p:nvPr/>
            </p:nvSpPr>
            <p:spPr>
              <a:xfrm>
                <a:off x="5118208" y="-634074"/>
                <a:ext cx="165509" cy="165509"/>
              </a:xfrm>
              <a:prstGeom prst="flowChartConnector">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3" name="流程圖: 接點 92">
                <a:extLst>
                  <a:ext uri="{FF2B5EF4-FFF2-40B4-BE49-F238E27FC236}">
                    <a16:creationId xmlns:a16="http://schemas.microsoft.com/office/drawing/2014/main" id="{79D7C2C1-9C8A-45AF-A97C-3659B6319CCA}"/>
                  </a:ext>
                </a:extLst>
              </p:cNvPr>
              <p:cNvSpPr/>
              <p:nvPr/>
            </p:nvSpPr>
            <p:spPr>
              <a:xfrm>
                <a:off x="5499986" y="-1387812"/>
                <a:ext cx="165509" cy="165509"/>
              </a:xfrm>
              <a:prstGeom prst="flowChartConnector">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94" name="直線接點 93">
                <a:extLst>
                  <a:ext uri="{FF2B5EF4-FFF2-40B4-BE49-F238E27FC236}">
                    <a16:creationId xmlns:a16="http://schemas.microsoft.com/office/drawing/2014/main" id="{7A720E7D-5869-4073-A7C1-CA2D3D53C2AE}"/>
                  </a:ext>
                </a:extLst>
              </p:cNvPr>
              <p:cNvCxnSpPr>
                <a:cxnSpLocks/>
              </p:cNvCxnSpPr>
              <p:nvPr/>
            </p:nvCxnSpPr>
            <p:spPr>
              <a:xfrm flipV="1">
                <a:off x="5842969" y="-1805325"/>
                <a:ext cx="560026" cy="95490"/>
              </a:xfrm>
              <a:prstGeom prst="line">
                <a:avLst/>
              </a:prstGeom>
              <a:ln/>
            </p:spPr>
            <p:style>
              <a:lnRef idx="3">
                <a:schemeClr val="accent2"/>
              </a:lnRef>
              <a:fillRef idx="0">
                <a:schemeClr val="accent2"/>
              </a:fillRef>
              <a:effectRef idx="2">
                <a:schemeClr val="accent2"/>
              </a:effectRef>
              <a:fontRef idx="minor">
                <a:schemeClr val="tx1"/>
              </a:fontRef>
            </p:style>
          </p:cxnSp>
          <p:sp>
            <p:nvSpPr>
              <p:cNvPr id="95" name="流程圖: 接點 94">
                <a:extLst>
                  <a:ext uri="{FF2B5EF4-FFF2-40B4-BE49-F238E27FC236}">
                    <a16:creationId xmlns:a16="http://schemas.microsoft.com/office/drawing/2014/main" id="{9A83D0A6-E335-454B-B715-F0DA6A00BA24}"/>
                  </a:ext>
                </a:extLst>
              </p:cNvPr>
              <p:cNvSpPr/>
              <p:nvPr/>
            </p:nvSpPr>
            <p:spPr>
              <a:xfrm>
                <a:off x="5739755" y="-1784244"/>
                <a:ext cx="165509" cy="165509"/>
              </a:xfrm>
              <a:prstGeom prst="flowChartConnector">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23" name="文字方塊 22">
              <a:extLst>
                <a:ext uri="{FF2B5EF4-FFF2-40B4-BE49-F238E27FC236}">
                  <a16:creationId xmlns:a16="http://schemas.microsoft.com/office/drawing/2014/main" id="{246EDAE8-1CD2-4C6E-9D50-733C25F9DB72}"/>
                </a:ext>
              </a:extLst>
            </p:cNvPr>
            <p:cNvSpPr txBox="1"/>
            <p:nvPr/>
          </p:nvSpPr>
          <p:spPr>
            <a:xfrm>
              <a:off x="5310856" y="5878282"/>
              <a:ext cx="1176635" cy="502146"/>
            </a:xfrm>
            <a:prstGeom prst="rect">
              <a:avLst/>
            </a:prstGeom>
            <a:noFill/>
          </p:spPr>
          <p:txBody>
            <a:bodyPr wrap="square" rtlCol="0">
              <a:spAutoFit/>
            </a:bodyPr>
            <a:lstStyle/>
            <a:p>
              <a:r>
                <a:rPr lang="en-US" altLang="zh-TW" sz="1600" dirty="0"/>
                <a:t>Knot</a:t>
              </a:r>
              <a:endParaRPr lang="zh-TW" altLang="en-US" sz="1600" dirty="0"/>
            </a:p>
          </p:txBody>
        </p:sp>
        <p:sp>
          <p:nvSpPr>
            <p:cNvPr id="24" name="文字方塊 23">
              <a:extLst>
                <a:ext uri="{FF2B5EF4-FFF2-40B4-BE49-F238E27FC236}">
                  <a16:creationId xmlns:a16="http://schemas.microsoft.com/office/drawing/2014/main" id="{C67EC713-C0D2-4262-9B56-52517F1CEC9E}"/>
                </a:ext>
              </a:extLst>
            </p:cNvPr>
            <p:cNvSpPr txBox="1"/>
            <p:nvPr/>
          </p:nvSpPr>
          <p:spPr>
            <a:xfrm>
              <a:off x="4049148" y="5890666"/>
              <a:ext cx="790506" cy="338553"/>
            </a:xfrm>
            <a:prstGeom prst="rect">
              <a:avLst/>
            </a:prstGeom>
            <a:noFill/>
          </p:spPr>
          <p:txBody>
            <a:bodyPr wrap="square" rtlCol="0">
              <a:spAutoFit/>
            </a:bodyPr>
            <a:lstStyle/>
            <a:p>
              <a:r>
                <a:rPr lang="en-US" altLang="zh-TW" sz="1600" dirty="0"/>
                <a:t>BF</a:t>
              </a:r>
              <a:endParaRPr lang="zh-TW" altLang="en-US" sz="1600" dirty="0"/>
            </a:p>
          </p:txBody>
        </p:sp>
        <p:cxnSp>
          <p:nvCxnSpPr>
            <p:cNvPr id="25" name="直線接點 24">
              <a:extLst>
                <a:ext uri="{FF2B5EF4-FFF2-40B4-BE49-F238E27FC236}">
                  <a16:creationId xmlns:a16="http://schemas.microsoft.com/office/drawing/2014/main" id="{60D68204-4EAE-48EE-B351-AC7C531CF74B}"/>
                </a:ext>
              </a:extLst>
            </p:cNvPr>
            <p:cNvCxnSpPr>
              <a:cxnSpLocks/>
            </p:cNvCxnSpPr>
            <p:nvPr/>
          </p:nvCxnSpPr>
          <p:spPr>
            <a:xfrm>
              <a:off x="2869206" y="6060805"/>
              <a:ext cx="1024734" cy="0"/>
            </a:xfrm>
            <a:prstGeom prst="line">
              <a:avLst/>
            </a:prstGeom>
            <a:ln/>
          </p:spPr>
          <p:style>
            <a:lnRef idx="3">
              <a:schemeClr val="accent2"/>
            </a:lnRef>
            <a:fillRef idx="0">
              <a:schemeClr val="accent2"/>
            </a:fillRef>
            <a:effectRef idx="2">
              <a:schemeClr val="accent2"/>
            </a:effectRef>
            <a:fontRef idx="minor">
              <a:schemeClr val="tx1"/>
            </a:fontRef>
          </p:style>
        </p:cxnSp>
        <p:sp>
          <p:nvSpPr>
            <p:cNvPr id="26" name="流程圖: 接點 25">
              <a:extLst>
                <a:ext uri="{FF2B5EF4-FFF2-40B4-BE49-F238E27FC236}">
                  <a16:creationId xmlns:a16="http://schemas.microsoft.com/office/drawing/2014/main" id="{B962F41E-DBB1-471B-BB09-57DB02225081}"/>
                </a:ext>
              </a:extLst>
            </p:cNvPr>
            <p:cNvSpPr/>
            <p:nvPr/>
          </p:nvSpPr>
          <p:spPr>
            <a:xfrm>
              <a:off x="4934516" y="5924174"/>
              <a:ext cx="273262" cy="273262"/>
            </a:xfrm>
            <a:prstGeom prst="flowChartConnector">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mc:AlternateContent xmlns:mc="http://schemas.openxmlformats.org/markup-compatibility/2006" xmlns:a14="http://schemas.microsoft.com/office/drawing/2010/main">
        <mc:Choice Requires="a14">
          <p:sp>
            <p:nvSpPr>
              <p:cNvPr id="106" name="文字方塊 105">
                <a:extLst>
                  <a:ext uri="{FF2B5EF4-FFF2-40B4-BE49-F238E27FC236}">
                    <a16:creationId xmlns:a16="http://schemas.microsoft.com/office/drawing/2014/main" id="{104A4BE6-3883-4AB3-925E-8BD6CED46FFB}"/>
                  </a:ext>
                </a:extLst>
              </p:cNvPr>
              <p:cNvSpPr txBox="1"/>
              <p:nvPr/>
            </p:nvSpPr>
            <p:spPr>
              <a:xfrm>
                <a:off x="5097989" y="4858078"/>
                <a:ext cx="6216160" cy="10727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𝐺𝐶𝑉</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𝑀</m:t>
                          </m:r>
                        </m:e>
                      </m:d>
                      <m:r>
                        <a:rPr lang="zh-TW" altLang="en-US" i="0">
                          <a:latin typeface="Cambria Math" panose="02040503050406030204" pitchFamily="18" charset="0"/>
                        </a:rPr>
                        <m:t>=</m:t>
                      </m:r>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
                            <a:rPr lang="zh-TW" altLang="en-US" i="1">
                              <a:latin typeface="Cambria Math" panose="02040503050406030204" pitchFamily="18" charset="0"/>
                            </a:rPr>
                            <m:t>𝑁</m:t>
                          </m:r>
                        </m:den>
                      </m:f>
                      <m:nary>
                        <m:naryPr>
                          <m:chr m:val="∑"/>
                          <m:limLoc m:val="undOvr"/>
                          <m:ctrlPr>
                            <a:rPr lang="zh-TW" altLang="en-US" i="1">
                              <a:latin typeface="Cambria Math" panose="02040503050406030204" pitchFamily="18" charset="0"/>
                            </a:rPr>
                          </m:ctrlPr>
                        </m:naryPr>
                        <m:sub>
                          <m:r>
                            <a:rPr lang="zh-TW" altLang="en-US" i="1">
                              <a:latin typeface="Cambria Math" panose="02040503050406030204" pitchFamily="18" charset="0"/>
                            </a:rPr>
                            <m:t>𝑖</m:t>
                          </m:r>
                          <m:r>
                            <a:rPr lang="zh-TW" altLang="en-US" i="0">
                              <a:latin typeface="Cambria Math" panose="02040503050406030204" pitchFamily="18" charset="0"/>
                            </a:rPr>
                            <m:t>=1</m:t>
                          </m:r>
                        </m:sub>
                        <m:sup>
                          <m:r>
                            <a:rPr lang="zh-TW" altLang="en-US" i="1">
                              <a:latin typeface="Cambria Math" panose="02040503050406030204" pitchFamily="18" charset="0"/>
                            </a:rPr>
                            <m:t>𝑁</m:t>
                          </m:r>
                        </m:sup>
                        <m:e>
                          <m:f>
                            <m:fPr>
                              <m:ctrlPr>
                                <a:rPr lang="zh-TW" altLang="en-US" i="1">
                                  <a:solidFill>
                                    <a:srgbClr val="836967"/>
                                  </a:solidFill>
                                  <a:latin typeface="Cambria Math" panose="02040503050406030204" pitchFamily="18" charset="0"/>
                                </a:rPr>
                              </m:ctrlPr>
                            </m:fPr>
                            <m:num>
                              <m:sSup>
                                <m:sSupPr>
                                  <m:ctrlPr>
                                    <a:rPr lang="zh-TW" altLang="en-US" i="1">
                                      <a:solidFill>
                                        <a:srgbClr val="836967"/>
                                      </a:solidFill>
                                      <a:latin typeface="Cambria Math" panose="02040503050406030204" pitchFamily="18" charset="0"/>
                                    </a:rPr>
                                  </m:ctrlPr>
                                </m:sSupPr>
                                <m:e>
                                  <m:d>
                                    <m:dPr>
                                      <m:begChr m:val="["/>
                                      <m:endChr m:val="]"/>
                                      <m:ctrlPr>
                                        <a:rPr lang="zh-TW" altLang="en-US" i="1">
                                          <a:latin typeface="Cambria Math" panose="02040503050406030204" pitchFamily="18" charset="0"/>
                                        </a:rPr>
                                      </m:ctrlPr>
                                    </m:dP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𝑦</m:t>
                                          </m:r>
                                        </m:e>
                                        <m:sub>
                                          <m:r>
                                            <a:rPr lang="zh-TW" altLang="en-US" i="1">
                                              <a:latin typeface="Cambria Math" panose="02040503050406030204" pitchFamily="18" charset="0"/>
                                            </a:rPr>
                                            <m:t>𝑖</m:t>
                                          </m:r>
                                        </m:sub>
                                      </m:sSub>
                                      <m:r>
                                        <a:rPr lang="zh-TW" altLang="en-US" i="0">
                                          <a:latin typeface="Cambria Math" panose="02040503050406030204" pitchFamily="18" charset="0"/>
                                        </a:rPr>
                                        <m:t>−</m:t>
                                      </m:r>
                                      <m:sSub>
                                        <m:sSubPr>
                                          <m:ctrlPr>
                                            <a:rPr lang="zh-TW" altLang="en-US" i="1">
                                              <a:solidFill>
                                                <a:srgbClr val="836967"/>
                                              </a:solidFill>
                                              <a:latin typeface="Cambria Math" panose="02040503050406030204" pitchFamily="18" charset="0"/>
                                            </a:rPr>
                                          </m:ctrlPr>
                                        </m:sSubPr>
                                        <m:e>
                                          <m:acc>
                                            <m:accPr>
                                              <m:chr m:val="̂"/>
                                              <m:ctrlPr>
                                                <a:rPr lang="zh-TW" altLang="en-US" i="1">
                                                  <a:solidFill>
                                                    <a:srgbClr val="836967"/>
                                                  </a:solidFill>
                                                  <a:latin typeface="Cambria Math" panose="02040503050406030204" pitchFamily="18" charset="0"/>
                                                </a:rPr>
                                              </m:ctrlPr>
                                            </m:accPr>
                                            <m:e>
                                              <m:r>
                                                <a:rPr lang="zh-TW" altLang="en-US" i="1">
                                                  <a:latin typeface="Cambria Math" panose="02040503050406030204" pitchFamily="18" charset="0"/>
                                                </a:rPr>
                                                <m:t>𝑓</m:t>
                                              </m:r>
                                            </m:e>
                                          </m:acc>
                                        </m:e>
                                        <m:sub>
                                          <m:r>
                                            <a:rPr lang="zh-TW" altLang="en-US" i="1">
                                              <a:latin typeface="Cambria Math" panose="02040503050406030204" pitchFamily="18" charset="0"/>
                                            </a:rPr>
                                            <m:t>𝑚</m:t>
                                          </m:r>
                                        </m:sub>
                                      </m:sSub>
                                      <m:d>
                                        <m:dPr>
                                          <m:ctrlPr>
                                            <a:rPr lang="zh-TW" altLang="en-US" i="1">
                                              <a:latin typeface="Cambria Math" panose="02040503050406030204" pitchFamily="18" charset="0"/>
                                            </a:rPr>
                                          </m:ctrlPr>
                                        </m:dP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1">
                                                  <a:latin typeface="Cambria Math" panose="02040503050406030204" pitchFamily="18" charset="0"/>
                                                </a:rPr>
                                                <m:t>𝑖</m:t>
                                              </m:r>
                                            </m:sub>
                                          </m:sSub>
                                        </m:e>
                                      </m:d>
                                    </m:e>
                                  </m:d>
                                </m:e>
                                <m:sup>
                                  <m:r>
                                    <a:rPr lang="zh-TW" altLang="en-US" i="0">
                                      <a:latin typeface="Cambria Math" panose="02040503050406030204" pitchFamily="18" charset="0"/>
                                    </a:rPr>
                                    <m:t>2</m:t>
                                  </m:r>
                                </m:sup>
                              </m:sSup>
                            </m:num>
                            <m:den>
                              <m:sSup>
                                <m:sSupPr>
                                  <m:ctrlPr>
                                    <a:rPr lang="zh-TW" altLang="en-US" i="1">
                                      <a:solidFill>
                                        <a:srgbClr val="836967"/>
                                      </a:solidFill>
                                      <a:latin typeface="Cambria Math" panose="02040503050406030204" pitchFamily="18" charset="0"/>
                                    </a:rPr>
                                  </m:ctrlPr>
                                </m:sSupPr>
                                <m:e>
                                  <m:d>
                                    <m:dPr>
                                      <m:begChr m:val="["/>
                                      <m:endChr m:val="]"/>
                                      <m:ctrlPr>
                                        <a:rPr lang="zh-TW" altLang="en-US" i="1">
                                          <a:latin typeface="Cambria Math" panose="02040503050406030204" pitchFamily="18" charset="0"/>
                                        </a:rPr>
                                      </m:ctrlPr>
                                    </m:dPr>
                                    <m:e>
                                      <m:r>
                                        <a:rPr lang="zh-TW" altLang="en-US" i="0">
                                          <a:latin typeface="Cambria Math" panose="02040503050406030204" pitchFamily="18" charset="0"/>
                                        </a:rPr>
                                        <m:t>1−</m:t>
                                      </m:r>
                                      <m:f>
                                        <m:fPr>
                                          <m:ctrlPr>
                                            <a:rPr lang="zh-TW" altLang="en-US" i="1">
                                              <a:solidFill>
                                                <a:srgbClr val="836967"/>
                                              </a:solidFill>
                                              <a:latin typeface="Cambria Math" panose="02040503050406030204" pitchFamily="18" charset="0"/>
                                            </a:rPr>
                                          </m:ctrlPr>
                                        </m:fPr>
                                        <m:num>
                                          <m:r>
                                            <a:rPr lang="zh-TW" altLang="en-US" i="1">
                                              <a:latin typeface="Cambria Math" panose="02040503050406030204" pitchFamily="18" charset="0"/>
                                            </a:rPr>
                                            <m:t>𝐶</m:t>
                                          </m:r>
                                          <m:d>
                                            <m:dPr>
                                              <m:ctrlPr>
                                                <a:rPr lang="zh-TW" altLang="en-US" i="1">
                                                  <a:latin typeface="Cambria Math" panose="02040503050406030204" pitchFamily="18" charset="0"/>
                                                </a:rPr>
                                              </m:ctrlPr>
                                            </m:dPr>
                                            <m:e>
                                              <m:r>
                                                <a:rPr lang="zh-TW" altLang="en-US" i="1">
                                                  <a:latin typeface="Cambria Math" panose="02040503050406030204" pitchFamily="18" charset="0"/>
                                                </a:rPr>
                                                <m:t>𝑚</m:t>
                                              </m:r>
                                            </m:e>
                                          </m:d>
                                        </m:num>
                                        <m:den>
                                          <m:r>
                                            <a:rPr lang="zh-TW" altLang="en-US" i="1">
                                              <a:latin typeface="Cambria Math" panose="02040503050406030204" pitchFamily="18" charset="0"/>
                                            </a:rPr>
                                            <m:t>𝑁</m:t>
                                          </m:r>
                                        </m:den>
                                      </m:f>
                                    </m:e>
                                  </m:d>
                                </m:e>
                                <m:sup>
                                  <m:r>
                                    <a:rPr lang="zh-TW" altLang="en-US" i="0">
                                      <a:latin typeface="Cambria Math" panose="02040503050406030204" pitchFamily="18" charset="0"/>
                                    </a:rPr>
                                    <m:t>2</m:t>
                                  </m:r>
                                </m:sup>
                              </m:sSup>
                            </m:den>
                          </m:f>
                        </m:e>
                      </m:nary>
                    </m:oMath>
                  </m:oMathPara>
                </a14:m>
                <a:endParaRPr lang="zh-TW" altLang="en-US" dirty="0"/>
              </a:p>
            </p:txBody>
          </p:sp>
        </mc:Choice>
        <mc:Fallback xmlns="">
          <p:sp>
            <p:nvSpPr>
              <p:cNvPr id="106" name="文字方塊 105">
                <a:extLst>
                  <a:ext uri="{FF2B5EF4-FFF2-40B4-BE49-F238E27FC236}">
                    <a16:creationId xmlns:a16="http://schemas.microsoft.com/office/drawing/2014/main" id="{104A4BE6-3883-4AB3-925E-8BD6CED46FFB}"/>
                  </a:ext>
                </a:extLst>
              </p:cNvPr>
              <p:cNvSpPr txBox="1">
                <a:spLocks noRot="1" noChangeAspect="1" noMove="1" noResize="1" noEditPoints="1" noAdjustHandles="1" noChangeArrowheads="1" noChangeShapeType="1" noTextEdit="1"/>
              </p:cNvSpPr>
              <p:nvPr/>
            </p:nvSpPr>
            <p:spPr>
              <a:xfrm>
                <a:off x="5097989" y="4858078"/>
                <a:ext cx="6216160" cy="1072794"/>
              </a:xfrm>
              <a:prstGeom prst="rect">
                <a:avLst/>
              </a:prstGeom>
              <a:blipFill>
                <a:blip r:embed="rId6"/>
                <a:stretch>
                  <a:fillRect/>
                </a:stretch>
              </a:blipFill>
            </p:spPr>
            <p:txBody>
              <a:bodyPr/>
              <a:lstStyle/>
              <a:p>
                <a:r>
                  <a:rPr lang="en-US">
                    <a:noFill/>
                  </a:rPr>
                  <a:t> </a:t>
                </a:r>
              </a:p>
            </p:txBody>
          </p:sp>
        </mc:Fallback>
      </mc:AlternateContent>
      <p:sp>
        <p:nvSpPr>
          <p:cNvPr id="96" name="投影片編號版面配置區 1">
            <a:extLst>
              <a:ext uri="{FF2B5EF4-FFF2-40B4-BE49-F238E27FC236}">
                <a16:creationId xmlns:a16="http://schemas.microsoft.com/office/drawing/2014/main" id="{5C6FB034-2748-4446-9E43-801427765BF0}"/>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13</a:t>
            </a:fld>
            <a:endParaRPr lang="zh-TW" altLang="en-US" dirty="0">
              <a:solidFill>
                <a:schemeClr val="tx1"/>
              </a:solidFill>
            </a:endParaRPr>
          </a:p>
        </p:txBody>
      </p:sp>
    </p:spTree>
    <p:extLst>
      <p:ext uri="{BB962C8B-B14F-4D97-AF65-F5344CB8AC3E}">
        <p14:creationId xmlns:p14="http://schemas.microsoft.com/office/powerpoint/2010/main" val="3123292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10500495" y="443235"/>
            <a:ext cx="1932440"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kumimoji="0" lang="zh-TW" altLang="en-US" sz="20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rPr>
              <a:t>模型概述</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97284"/>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9" name="文本框 14">
            <a:extLst>
              <a:ext uri="{FF2B5EF4-FFF2-40B4-BE49-F238E27FC236}">
                <a16:creationId xmlns:a16="http://schemas.microsoft.com/office/drawing/2014/main" id="{9734A633-88BE-413A-92B1-6A43F4BF07D5}"/>
              </a:ext>
            </a:extLst>
          </p:cNvPr>
          <p:cNvSpPr txBox="1"/>
          <p:nvPr/>
        </p:nvSpPr>
        <p:spPr>
          <a:xfrm>
            <a:off x="448048" y="1106369"/>
            <a:ext cx="5273755" cy="400110"/>
          </a:xfrm>
          <a:prstGeom prst="rect">
            <a:avLst/>
          </a:prstGeom>
          <a:noFill/>
        </p:spPr>
        <p:txBody>
          <a:bodyPr wrap="square" rtlCol="0">
            <a:spAutoFit/>
          </a:bodyPr>
          <a:lstStyle/>
          <a:p>
            <a:r>
              <a:rPr lang="zh-TW" altLang="en-US" sz="2000" b="1" dirty="0">
                <a:latin typeface="微软雅黑" panose="020B0503020204020204" pitchFamily="34" charset="-122"/>
                <a:ea typeface="微软雅黑" panose="020B0503020204020204" pitchFamily="34" charset="-122"/>
              </a:rPr>
              <a:t>隨機森林</a:t>
            </a:r>
            <a:r>
              <a:rPr lang="en-US" altLang="zh-TW" sz="2000" b="1" dirty="0">
                <a:latin typeface="微软雅黑" panose="020B0503020204020204" pitchFamily="34" charset="-122"/>
                <a:ea typeface="微软雅黑" panose="020B0503020204020204" pitchFamily="34" charset="-122"/>
              </a:rPr>
              <a:t>(Random Forest, RF)</a:t>
            </a:r>
            <a:endParaRPr lang="zh-CN" altLang="en-US" sz="2000" b="1" dirty="0">
              <a:latin typeface="微软雅黑" panose="020B0503020204020204" pitchFamily="34" charset="-122"/>
              <a:ea typeface="微软雅黑" panose="020B0503020204020204" pitchFamily="34" charset="-122"/>
            </a:endParaRPr>
          </a:p>
        </p:txBody>
      </p:sp>
      <p:sp>
        <p:nvSpPr>
          <p:cNvPr id="8" name="文字方塊 7">
            <a:extLst>
              <a:ext uri="{FF2B5EF4-FFF2-40B4-BE49-F238E27FC236}">
                <a16:creationId xmlns:a16="http://schemas.microsoft.com/office/drawing/2014/main" id="{2D72BB7E-3408-4AF3-9091-433C0B854BCE}"/>
              </a:ext>
            </a:extLst>
          </p:cNvPr>
          <p:cNvSpPr txBox="1"/>
          <p:nvPr/>
        </p:nvSpPr>
        <p:spPr>
          <a:xfrm>
            <a:off x="417699" y="1552854"/>
            <a:ext cx="7899061" cy="738664"/>
          </a:xfrm>
          <a:prstGeom prst="rect">
            <a:avLst/>
          </a:prstGeom>
          <a:noFill/>
        </p:spPr>
        <p:txBody>
          <a:bodyPr wrap="square" rtlCol="0">
            <a:spAutoFit/>
          </a:bodyPr>
          <a:lstStyle/>
          <a:p>
            <a:pPr marL="342900" indent="-342900">
              <a:buFont typeface="+mj-lt"/>
              <a:buAutoNum type="arabicPeriod"/>
            </a:pP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使用</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Bagging</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演算法，對資料進行隨機且重複的抽樣，形成多個訓練集。</a:t>
            </a:r>
            <a:endPar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Font typeface="+mj-lt"/>
              <a:buAutoNum type="arabicPeriod"/>
            </a:pP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對每個訓練集，生成決策樹，重複</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步驟</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和</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Font typeface="+mj-lt"/>
              <a:buAutoNum type="arabicPeriod"/>
            </a:pP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彙整所有決策樹的結果。</a:t>
            </a:r>
            <a:endPar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0" name="文字方塊 9">
            <a:extLst>
              <a:ext uri="{FF2B5EF4-FFF2-40B4-BE49-F238E27FC236}">
                <a16:creationId xmlns:a16="http://schemas.microsoft.com/office/drawing/2014/main" id="{7CCC08CB-E925-47B9-BE33-7A861404A2D4}"/>
              </a:ext>
            </a:extLst>
          </p:cNvPr>
          <p:cNvSpPr txBox="1"/>
          <p:nvPr/>
        </p:nvSpPr>
        <p:spPr>
          <a:xfrm>
            <a:off x="417699" y="2335447"/>
            <a:ext cx="7399770" cy="738664"/>
          </a:xfrm>
          <a:prstGeom prst="rect">
            <a:avLst/>
          </a:prstGeom>
          <a:noFill/>
        </p:spPr>
        <p:txBody>
          <a:bodyPr wrap="square" rtlCol="0">
            <a:spAutoFit/>
          </a:bodyPr>
          <a:lstStyle/>
          <a:p>
            <a:pPr marL="342900" indent="-342900">
              <a:buFont typeface="Wingdings" panose="05000000000000000000" pitchFamily="2" charset="2"/>
              <a:buChar char="l"/>
            </a:pP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訓練速度快</a:t>
            </a:r>
            <a:endPar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Font typeface="Wingdings" panose="05000000000000000000" pitchFamily="2" charset="2"/>
              <a:buChar char="l"/>
            </a:pP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較不容易過度學習</a:t>
            </a:r>
            <a:endPar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Font typeface="Wingdings" panose="05000000000000000000" pitchFamily="2" charset="2"/>
              <a:buChar char="l"/>
            </a:pP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訓練過程中，能夠檢測變數之間的影響，得知變數重要性</a:t>
            </a:r>
            <a:endPar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grpSp>
        <p:nvGrpSpPr>
          <p:cNvPr id="11" name="群組 10">
            <a:extLst>
              <a:ext uri="{FF2B5EF4-FFF2-40B4-BE49-F238E27FC236}">
                <a16:creationId xmlns:a16="http://schemas.microsoft.com/office/drawing/2014/main" id="{24EDB67A-756E-4C3C-AC94-C92B9E034094}"/>
              </a:ext>
            </a:extLst>
          </p:cNvPr>
          <p:cNvGrpSpPr/>
          <p:nvPr/>
        </p:nvGrpSpPr>
        <p:grpSpPr>
          <a:xfrm>
            <a:off x="858260" y="3210760"/>
            <a:ext cx="4245286" cy="2641240"/>
            <a:chOff x="6601919" y="2193785"/>
            <a:chExt cx="5694856" cy="3808338"/>
          </a:xfrm>
        </p:grpSpPr>
        <p:grpSp>
          <p:nvGrpSpPr>
            <p:cNvPr id="12" name="群組 11">
              <a:extLst>
                <a:ext uri="{FF2B5EF4-FFF2-40B4-BE49-F238E27FC236}">
                  <a16:creationId xmlns:a16="http://schemas.microsoft.com/office/drawing/2014/main" id="{38560DEC-2ECC-4F2B-AAF9-1765D1219C64}"/>
                </a:ext>
              </a:extLst>
            </p:cNvPr>
            <p:cNvGrpSpPr/>
            <p:nvPr/>
          </p:nvGrpSpPr>
          <p:grpSpPr>
            <a:xfrm>
              <a:off x="6601919" y="2193785"/>
              <a:ext cx="5694856" cy="3269678"/>
              <a:chOff x="6362701" y="2208417"/>
              <a:chExt cx="5694856" cy="3269678"/>
            </a:xfrm>
          </p:grpSpPr>
          <p:grpSp>
            <p:nvGrpSpPr>
              <p:cNvPr id="14" name="群組 13">
                <a:extLst>
                  <a:ext uri="{FF2B5EF4-FFF2-40B4-BE49-F238E27FC236}">
                    <a16:creationId xmlns:a16="http://schemas.microsoft.com/office/drawing/2014/main" id="{CA8DEABB-7EE3-4B9F-A9E0-A3D6722F32EE}"/>
                  </a:ext>
                </a:extLst>
              </p:cNvPr>
              <p:cNvGrpSpPr/>
              <p:nvPr/>
            </p:nvGrpSpPr>
            <p:grpSpPr>
              <a:xfrm>
                <a:off x="6362701" y="2208417"/>
                <a:ext cx="5694856" cy="2856437"/>
                <a:chOff x="6096000" y="2939441"/>
                <a:chExt cx="5694856" cy="2856437"/>
              </a:xfrm>
            </p:grpSpPr>
            <p:grpSp>
              <p:nvGrpSpPr>
                <p:cNvPr id="16" name="群組 15">
                  <a:extLst>
                    <a:ext uri="{FF2B5EF4-FFF2-40B4-BE49-F238E27FC236}">
                      <a16:creationId xmlns:a16="http://schemas.microsoft.com/office/drawing/2014/main" id="{58F4C62E-39F7-41A8-BFC9-DBA8758E2DE2}"/>
                    </a:ext>
                  </a:extLst>
                </p:cNvPr>
                <p:cNvGrpSpPr/>
                <p:nvPr/>
              </p:nvGrpSpPr>
              <p:grpSpPr>
                <a:xfrm>
                  <a:off x="6096000" y="2939441"/>
                  <a:ext cx="5694856" cy="2370155"/>
                  <a:chOff x="5928607" y="2228850"/>
                  <a:chExt cx="5694856" cy="2370155"/>
                </a:xfrm>
              </p:grpSpPr>
              <p:grpSp>
                <p:nvGrpSpPr>
                  <p:cNvPr id="21" name="群組 20">
                    <a:extLst>
                      <a:ext uri="{FF2B5EF4-FFF2-40B4-BE49-F238E27FC236}">
                        <a16:creationId xmlns:a16="http://schemas.microsoft.com/office/drawing/2014/main" id="{53A79DD8-5E89-4E06-BC52-61DEDA1CE9AE}"/>
                      </a:ext>
                    </a:extLst>
                  </p:cNvPr>
                  <p:cNvGrpSpPr/>
                  <p:nvPr/>
                </p:nvGrpSpPr>
                <p:grpSpPr>
                  <a:xfrm>
                    <a:off x="5928607" y="2228850"/>
                    <a:ext cx="5563876" cy="1411366"/>
                    <a:chOff x="5928607" y="2228850"/>
                    <a:chExt cx="5563876" cy="1411366"/>
                  </a:xfrm>
                </p:grpSpPr>
                <p:grpSp>
                  <p:nvGrpSpPr>
                    <p:cNvPr id="31" name="群組 30">
                      <a:extLst>
                        <a:ext uri="{FF2B5EF4-FFF2-40B4-BE49-F238E27FC236}">
                          <a16:creationId xmlns:a16="http://schemas.microsoft.com/office/drawing/2014/main" id="{3AF67001-0593-42A1-A8AD-4E8F8C71FDDB}"/>
                        </a:ext>
                      </a:extLst>
                    </p:cNvPr>
                    <p:cNvGrpSpPr/>
                    <p:nvPr/>
                  </p:nvGrpSpPr>
                  <p:grpSpPr>
                    <a:xfrm>
                      <a:off x="5928607" y="2968907"/>
                      <a:ext cx="1688847" cy="671309"/>
                      <a:chOff x="6416110" y="2085973"/>
                      <a:chExt cx="1688847" cy="671309"/>
                    </a:xfrm>
                  </p:grpSpPr>
                  <p:sp>
                    <p:nvSpPr>
                      <p:cNvPr id="64" name="橢圓 63">
                        <a:extLst>
                          <a:ext uri="{FF2B5EF4-FFF2-40B4-BE49-F238E27FC236}">
                            <a16:creationId xmlns:a16="http://schemas.microsoft.com/office/drawing/2014/main" id="{B11F174F-F087-4DC5-BE47-D52D24BAE792}"/>
                          </a:ext>
                        </a:extLst>
                      </p:cNvPr>
                      <p:cNvSpPr/>
                      <p:nvPr/>
                    </p:nvSpPr>
                    <p:spPr>
                      <a:xfrm>
                        <a:off x="7153275" y="2085973"/>
                        <a:ext cx="190500" cy="200025"/>
                      </a:xfrm>
                      <a:prstGeom prst="ellipse">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橢圓 64">
                        <a:extLst>
                          <a:ext uri="{FF2B5EF4-FFF2-40B4-BE49-F238E27FC236}">
                            <a16:creationId xmlns:a16="http://schemas.microsoft.com/office/drawing/2014/main" id="{5F26F9EF-F5B9-4EA0-820F-0E0555AFC970}"/>
                          </a:ext>
                        </a:extLst>
                      </p:cNvPr>
                      <p:cNvSpPr/>
                      <p:nvPr/>
                    </p:nvSpPr>
                    <p:spPr>
                      <a:xfrm>
                        <a:off x="7667216" y="2285998"/>
                        <a:ext cx="190500" cy="200025"/>
                      </a:xfrm>
                      <a:prstGeom prst="ellipse">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D4C285A4-D484-4134-B2C6-D04A3F5D0A1D}"/>
                          </a:ext>
                        </a:extLst>
                      </p:cNvPr>
                      <p:cNvSpPr/>
                      <p:nvPr/>
                    </p:nvSpPr>
                    <p:spPr>
                      <a:xfrm>
                        <a:off x="6416110" y="2557257"/>
                        <a:ext cx="190500" cy="200025"/>
                      </a:xfrm>
                      <a:prstGeom prst="ellipse">
                        <a:avLst/>
                      </a:prstGeom>
                      <a:solidFill>
                        <a:srgbClr val="FD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A2D78E23-60B5-48CB-BAC5-47591791C5A1}"/>
                          </a:ext>
                        </a:extLst>
                      </p:cNvPr>
                      <p:cNvSpPr/>
                      <p:nvPr/>
                    </p:nvSpPr>
                    <p:spPr>
                      <a:xfrm>
                        <a:off x="6639334" y="2285998"/>
                        <a:ext cx="190500" cy="200025"/>
                      </a:xfrm>
                      <a:prstGeom prst="ellipse">
                        <a:avLst/>
                      </a:prstGeom>
                      <a:solidFill>
                        <a:srgbClr val="FD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橢圓 67">
                        <a:extLst>
                          <a:ext uri="{FF2B5EF4-FFF2-40B4-BE49-F238E27FC236}">
                            <a16:creationId xmlns:a16="http://schemas.microsoft.com/office/drawing/2014/main" id="{C5F4851D-8BE9-4182-B448-1CAE7FD62567}"/>
                          </a:ext>
                        </a:extLst>
                      </p:cNvPr>
                      <p:cNvSpPr/>
                      <p:nvPr/>
                    </p:nvSpPr>
                    <p:spPr>
                      <a:xfrm>
                        <a:off x="7914457" y="2524123"/>
                        <a:ext cx="190500" cy="200025"/>
                      </a:xfrm>
                      <a:prstGeom prst="ellipse">
                        <a:avLst/>
                      </a:prstGeom>
                      <a:solidFill>
                        <a:srgbClr val="FD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橢圓 68">
                        <a:extLst>
                          <a:ext uri="{FF2B5EF4-FFF2-40B4-BE49-F238E27FC236}">
                            <a16:creationId xmlns:a16="http://schemas.microsoft.com/office/drawing/2014/main" id="{64567111-018C-4965-A1DB-2E666B01BAFB}"/>
                          </a:ext>
                        </a:extLst>
                      </p:cNvPr>
                      <p:cNvSpPr/>
                      <p:nvPr/>
                    </p:nvSpPr>
                    <p:spPr>
                      <a:xfrm>
                        <a:off x="6915150" y="2524124"/>
                        <a:ext cx="190500" cy="200025"/>
                      </a:xfrm>
                      <a:prstGeom prst="ellipse">
                        <a:avLst/>
                      </a:prstGeom>
                      <a:solidFill>
                        <a:srgbClr val="FD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02A77491-C052-49DD-9FC4-8490297DCAB9}"/>
                          </a:ext>
                        </a:extLst>
                      </p:cNvPr>
                      <p:cNvSpPr/>
                      <p:nvPr/>
                    </p:nvSpPr>
                    <p:spPr>
                      <a:xfrm>
                        <a:off x="7414190" y="2524123"/>
                        <a:ext cx="190500" cy="200025"/>
                      </a:xfrm>
                      <a:prstGeom prst="ellipse">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a:extLst>
                          <a:ext uri="{FF2B5EF4-FFF2-40B4-BE49-F238E27FC236}">
                            <a16:creationId xmlns:a16="http://schemas.microsoft.com/office/drawing/2014/main" id="{F748A8BE-F8CA-490A-8405-DD4A42323C90}"/>
                          </a:ext>
                        </a:extLst>
                      </p:cNvPr>
                      <p:cNvCxnSpPr>
                        <a:stCxn id="64" idx="2"/>
                        <a:endCxn id="67" idx="7"/>
                      </p:cNvCxnSpPr>
                      <p:nvPr/>
                    </p:nvCxnSpPr>
                    <p:spPr>
                      <a:xfrm flipH="1">
                        <a:off x="6801936" y="2185986"/>
                        <a:ext cx="351339" cy="129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a:extLst>
                          <a:ext uri="{FF2B5EF4-FFF2-40B4-BE49-F238E27FC236}">
                            <a16:creationId xmlns:a16="http://schemas.microsoft.com/office/drawing/2014/main" id="{559E2C38-A73A-49EE-B700-EA59FC189186}"/>
                          </a:ext>
                        </a:extLst>
                      </p:cNvPr>
                      <p:cNvCxnSpPr>
                        <a:stCxn id="64" idx="6"/>
                        <a:endCxn id="65" idx="1"/>
                      </p:cNvCxnSpPr>
                      <p:nvPr/>
                    </p:nvCxnSpPr>
                    <p:spPr>
                      <a:xfrm>
                        <a:off x="7343775" y="2185986"/>
                        <a:ext cx="351339" cy="129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接點 72">
                        <a:extLst>
                          <a:ext uri="{FF2B5EF4-FFF2-40B4-BE49-F238E27FC236}">
                            <a16:creationId xmlns:a16="http://schemas.microsoft.com/office/drawing/2014/main" id="{90F9451D-F072-44E3-9970-EC400027749D}"/>
                          </a:ext>
                        </a:extLst>
                      </p:cNvPr>
                      <p:cNvCxnSpPr>
                        <a:stCxn id="67" idx="2"/>
                        <a:endCxn id="66" idx="0"/>
                      </p:cNvCxnSpPr>
                      <p:nvPr/>
                    </p:nvCxnSpPr>
                    <p:spPr>
                      <a:xfrm flipH="1">
                        <a:off x="6511360" y="2386011"/>
                        <a:ext cx="127974" cy="171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a:extLst>
                          <a:ext uri="{FF2B5EF4-FFF2-40B4-BE49-F238E27FC236}">
                            <a16:creationId xmlns:a16="http://schemas.microsoft.com/office/drawing/2014/main" id="{29B4DA69-ABCC-455B-BDB1-DF5195AAB8F2}"/>
                          </a:ext>
                        </a:extLst>
                      </p:cNvPr>
                      <p:cNvCxnSpPr>
                        <a:stCxn id="67" idx="6"/>
                        <a:endCxn id="69" idx="1"/>
                      </p:cNvCxnSpPr>
                      <p:nvPr/>
                    </p:nvCxnSpPr>
                    <p:spPr>
                      <a:xfrm>
                        <a:off x="6829834" y="2386011"/>
                        <a:ext cx="113214" cy="1674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a:extLst>
                          <a:ext uri="{FF2B5EF4-FFF2-40B4-BE49-F238E27FC236}">
                            <a16:creationId xmlns:a16="http://schemas.microsoft.com/office/drawing/2014/main" id="{264E4B1F-4346-413C-A2D9-0E9A0908F6E5}"/>
                          </a:ext>
                        </a:extLst>
                      </p:cNvPr>
                      <p:cNvCxnSpPr>
                        <a:stCxn id="65" idx="2"/>
                        <a:endCxn id="70" idx="7"/>
                      </p:cNvCxnSpPr>
                      <p:nvPr/>
                    </p:nvCxnSpPr>
                    <p:spPr>
                      <a:xfrm flipH="1">
                        <a:off x="7576792" y="2386011"/>
                        <a:ext cx="90424" cy="1674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a:extLst>
                          <a:ext uri="{FF2B5EF4-FFF2-40B4-BE49-F238E27FC236}">
                            <a16:creationId xmlns:a16="http://schemas.microsoft.com/office/drawing/2014/main" id="{5BBDCDC9-0835-47A9-96A4-75E296A26346}"/>
                          </a:ext>
                        </a:extLst>
                      </p:cNvPr>
                      <p:cNvCxnSpPr>
                        <a:stCxn id="65" idx="6"/>
                        <a:endCxn id="68" idx="1"/>
                      </p:cNvCxnSpPr>
                      <p:nvPr/>
                    </p:nvCxnSpPr>
                    <p:spPr>
                      <a:xfrm>
                        <a:off x="7857716" y="2386011"/>
                        <a:ext cx="84639" cy="1674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群組 31">
                      <a:extLst>
                        <a:ext uri="{FF2B5EF4-FFF2-40B4-BE49-F238E27FC236}">
                          <a16:creationId xmlns:a16="http://schemas.microsoft.com/office/drawing/2014/main" id="{E4B08331-98A1-47E6-A9AF-CAFC941F0E70}"/>
                        </a:ext>
                      </a:extLst>
                    </p:cNvPr>
                    <p:cNvGrpSpPr/>
                    <p:nvPr/>
                  </p:nvGrpSpPr>
                  <p:grpSpPr>
                    <a:xfrm>
                      <a:off x="9803636" y="2954927"/>
                      <a:ext cx="1688847" cy="671309"/>
                      <a:chOff x="8581475" y="2085973"/>
                      <a:chExt cx="1688847" cy="671309"/>
                    </a:xfrm>
                  </p:grpSpPr>
                  <p:sp>
                    <p:nvSpPr>
                      <p:cNvPr id="51" name="橢圓 50">
                        <a:extLst>
                          <a:ext uri="{FF2B5EF4-FFF2-40B4-BE49-F238E27FC236}">
                            <a16:creationId xmlns:a16="http://schemas.microsoft.com/office/drawing/2014/main" id="{ED0FBF4F-2FBD-4AC7-8D7E-D694AE206003}"/>
                          </a:ext>
                        </a:extLst>
                      </p:cNvPr>
                      <p:cNvSpPr/>
                      <p:nvPr/>
                    </p:nvSpPr>
                    <p:spPr>
                      <a:xfrm>
                        <a:off x="9318640" y="2085973"/>
                        <a:ext cx="190500" cy="200025"/>
                      </a:xfrm>
                      <a:prstGeom prst="ellipse">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a:extLst>
                          <a:ext uri="{FF2B5EF4-FFF2-40B4-BE49-F238E27FC236}">
                            <a16:creationId xmlns:a16="http://schemas.microsoft.com/office/drawing/2014/main" id="{43A95AFB-D9BB-448F-956B-CC2097F39A93}"/>
                          </a:ext>
                        </a:extLst>
                      </p:cNvPr>
                      <p:cNvSpPr/>
                      <p:nvPr/>
                    </p:nvSpPr>
                    <p:spPr>
                      <a:xfrm>
                        <a:off x="9832581" y="2285998"/>
                        <a:ext cx="190500" cy="20002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a:extLst>
                          <a:ext uri="{FF2B5EF4-FFF2-40B4-BE49-F238E27FC236}">
                            <a16:creationId xmlns:a16="http://schemas.microsoft.com/office/drawing/2014/main" id="{C6713E73-8512-4752-BF4F-FC07EB7406F4}"/>
                          </a:ext>
                        </a:extLst>
                      </p:cNvPr>
                      <p:cNvSpPr/>
                      <p:nvPr/>
                    </p:nvSpPr>
                    <p:spPr>
                      <a:xfrm>
                        <a:off x="8581475" y="2557257"/>
                        <a:ext cx="190500" cy="200025"/>
                      </a:xfrm>
                      <a:prstGeom prst="ellipse">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橢圓 53">
                        <a:extLst>
                          <a:ext uri="{FF2B5EF4-FFF2-40B4-BE49-F238E27FC236}">
                            <a16:creationId xmlns:a16="http://schemas.microsoft.com/office/drawing/2014/main" id="{D1A28C4C-999E-46BD-BA16-B830D97A51E3}"/>
                          </a:ext>
                        </a:extLst>
                      </p:cNvPr>
                      <p:cNvSpPr/>
                      <p:nvPr/>
                    </p:nvSpPr>
                    <p:spPr>
                      <a:xfrm>
                        <a:off x="8804699" y="2285998"/>
                        <a:ext cx="190500" cy="200025"/>
                      </a:xfrm>
                      <a:prstGeom prst="ellipse">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1DCE38C6-B376-4E22-8B49-A780A5D766DB}"/>
                          </a:ext>
                        </a:extLst>
                      </p:cNvPr>
                      <p:cNvSpPr/>
                      <p:nvPr/>
                    </p:nvSpPr>
                    <p:spPr>
                      <a:xfrm>
                        <a:off x="10079822" y="2524123"/>
                        <a:ext cx="190500" cy="200025"/>
                      </a:xfrm>
                      <a:prstGeom prst="ellipse">
                        <a:avLst/>
                      </a:prstGeom>
                      <a:solidFill>
                        <a:srgbClr val="FD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47D09124-C43E-400E-A4D1-EB6146CE2AC0}"/>
                          </a:ext>
                        </a:extLst>
                      </p:cNvPr>
                      <p:cNvSpPr/>
                      <p:nvPr/>
                    </p:nvSpPr>
                    <p:spPr>
                      <a:xfrm>
                        <a:off x="9080515" y="2524124"/>
                        <a:ext cx="190500" cy="200025"/>
                      </a:xfrm>
                      <a:prstGeom prst="ellipse">
                        <a:avLst/>
                      </a:prstGeom>
                      <a:solidFill>
                        <a:srgbClr val="FD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06143A5F-DC30-4FD5-8BD0-38077F586A90}"/>
                          </a:ext>
                        </a:extLst>
                      </p:cNvPr>
                      <p:cNvSpPr/>
                      <p:nvPr/>
                    </p:nvSpPr>
                    <p:spPr>
                      <a:xfrm>
                        <a:off x="9579555" y="2524123"/>
                        <a:ext cx="190500" cy="20002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接點 57">
                        <a:extLst>
                          <a:ext uri="{FF2B5EF4-FFF2-40B4-BE49-F238E27FC236}">
                            <a16:creationId xmlns:a16="http://schemas.microsoft.com/office/drawing/2014/main" id="{B775BF18-8B94-412A-989B-32C4EF0A2719}"/>
                          </a:ext>
                        </a:extLst>
                      </p:cNvPr>
                      <p:cNvCxnSpPr>
                        <a:stCxn id="51" idx="2"/>
                        <a:endCxn id="54" idx="7"/>
                      </p:cNvCxnSpPr>
                      <p:nvPr/>
                    </p:nvCxnSpPr>
                    <p:spPr>
                      <a:xfrm flipH="1">
                        <a:off x="8967301" y="2185986"/>
                        <a:ext cx="351339" cy="129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D65DD248-41DF-4059-B1BD-7FA7C4288E1B}"/>
                          </a:ext>
                        </a:extLst>
                      </p:cNvPr>
                      <p:cNvCxnSpPr>
                        <a:stCxn id="51" idx="6"/>
                        <a:endCxn id="52" idx="1"/>
                      </p:cNvCxnSpPr>
                      <p:nvPr/>
                    </p:nvCxnSpPr>
                    <p:spPr>
                      <a:xfrm>
                        <a:off x="9509140" y="2185986"/>
                        <a:ext cx="351339" cy="129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E92E7A76-005C-46FA-A3E7-FA8301F8DCEE}"/>
                          </a:ext>
                        </a:extLst>
                      </p:cNvPr>
                      <p:cNvCxnSpPr>
                        <a:stCxn id="54" idx="2"/>
                        <a:endCxn id="53" idx="0"/>
                      </p:cNvCxnSpPr>
                      <p:nvPr/>
                    </p:nvCxnSpPr>
                    <p:spPr>
                      <a:xfrm flipH="1">
                        <a:off x="8676725" y="2386011"/>
                        <a:ext cx="127974" cy="171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5E321AFC-9941-47B2-9D34-2F333A4EA776}"/>
                          </a:ext>
                        </a:extLst>
                      </p:cNvPr>
                      <p:cNvCxnSpPr>
                        <a:stCxn id="54" idx="6"/>
                        <a:endCxn id="56" idx="1"/>
                      </p:cNvCxnSpPr>
                      <p:nvPr/>
                    </p:nvCxnSpPr>
                    <p:spPr>
                      <a:xfrm>
                        <a:off x="8995199" y="2386011"/>
                        <a:ext cx="113214" cy="1674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23AE978A-BEEB-4A07-8165-949073B9CF4A}"/>
                          </a:ext>
                        </a:extLst>
                      </p:cNvPr>
                      <p:cNvCxnSpPr>
                        <a:stCxn id="52" idx="2"/>
                        <a:endCxn id="57" idx="7"/>
                      </p:cNvCxnSpPr>
                      <p:nvPr/>
                    </p:nvCxnSpPr>
                    <p:spPr>
                      <a:xfrm flipH="1">
                        <a:off x="9742157" y="2386011"/>
                        <a:ext cx="90424" cy="1674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99324860-FD01-4D6C-BA65-CEC79EC1C179}"/>
                          </a:ext>
                        </a:extLst>
                      </p:cNvPr>
                      <p:cNvCxnSpPr>
                        <a:stCxn id="52" idx="6"/>
                        <a:endCxn id="55" idx="1"/>
                      </p:cNvCxnSpPr>
                      <p:nvPr/>
                    </p:nvCxnSpPr>
                    <p:spPr>
                      <a:xfrm>
                        <a:off x="10023081" y="2386011"/>
                        <a:ext cx="84639" cy="1674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文字方塊 32">
                      <a:extLst>
                        <a:ext uri="{FF2B5EF4-FFF2-40B4-BE49-F238E27FC236}">
                          <a16:creationId xmlns:a16="http://schemas.microsoft.com/office/drawing/2014/main" id="{0061E65D-B257-402B-AA37-83DA94078328}"/>
                        </a:ext>
                      </a:extLst>
                    </p:cNvPr>
                    <p:cNvSpPr txBox="1"/>
                    <p:nvPr/>
                  </p:nvSpPr>
                  <p:spPr>
                    <a:xfrm>
                      <a:off x="7960616" y="2228850"/>
                      <a:ext cx="1365826" cy="369332"/>
                    </a:xfrm>
                    <a:prstGeom prst="rect">
                      <a:avLst/>
                    </a:prstGeom>
                    <a:noFill/>
                    <a:ln w="19050">
                      <a:solidFill>
                        <a:schemeClr val="tx1"/>
                      </a:solidFill>
                    </a:ln>
                  </p:spPr>
                  <p:txBody>
                    <a:bodyPr wrap="square" rtlCol="0">
                      <a:spAutoFit/>
                    </a:bodyPr>
                    <a:lstStyle/>
                    <a:p>
                      <a:pPr algn="ctr"/>
                      <a:r>
                        <a:rPr lang="en-US" altLang="zh-TW" sz="1200" dirty="0"/>
                        <a:t>X dataset</a:t>
                      </a:r>
                      <a:endParaRPr lang="zh-TW" altLang="en-US" sz="1200" dirty="0"/>
                    </a:p>
                  </p:txBody>
                </p:sp>
                <p:cxnSp>
                  <p:nvCxnSpPr>
                    <p:cNvPr id="34" name="直線單箭頭接點 33">
                      <a:extLst>
                        <a:ext uri="{FF2B5EF4-FFF2-40B4-BE49-F238E27FC236}">
                          <a16:creationId xmlns:a16="http://schemas.microsoft.com/office/drawing/2014/main" id="{73B1FF19-C115-4613-80B2-84CAF2A96F6B}"/>
                        </a:ext>
                      </a:extLst>
                    </p:cNvPr>
                    <p:cNvCxnSpPr>
                      <a:cxnSpLocks/>
                      <a:stCxn id="33" idx="2"/>
                    </p:cNvCxnSpPr>
                    <p:nvPr/>
                  </p:nvCxnSpPr>
                  <p:spPr>
                    <a:xfrm flipH="1">
                      <a:off x="7121328" y="2598182"/>
                      <a:ext cx="1522201" cy="3253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557D32A3-EE41-4FB8-991B-06E72FD1640B}"/>
                        </a:ext>
                      </a:extLst>
                    </p:cNvPr>
                    <p:cNvCxnSpPr>
                      <a:cxnSpLocks/>
                      <a:stCxn id="33" idx="2"/>
                    </p:cNvCxnSpPr>
                    <p:nvPr/>
                  </p:nvCxnSpPr>
                  <p:spPr>
                    <a:xfrm>
                      <a:off x="8643529" y="2598182"/>
                      <a:ext cx="1760285" cy="3230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群組 35">
                      <a:extLst>
                        <a:ext uri="{FF2B5EF4-FFF2-40B4-BE49-F238E27FC236}">
                          <a16:creationId xmlns:a16="http://schemas.microsoft.com/office/drawing/2014/main" id="{57C22B13-4459-432A-93E3-AD540CA5BAE5}"/>
                        </a:ext>
                      </a:extLst>
                    </p:cNvPr>
                    <p:cNvGrpSpPr/>
                    <p:nvPr/>
                  </p:nvGrpSpPr>
                  <p:grpSpPr>
                    <a:xfrm>
                      <a:off x="7800196" y="2962583"/>
                      <a:ext cx="1688847" cy="671309"/>
                      <a:chOff x="6416110" y="2085973"/>
                      <a:chExt cx="1688847" cy="671309"/>
                    </a:xfrm>
                  </p:grpSpPr>
                  <p:sp>
                    <p:nvSpPr>
                      <p:cNvPr id="38" name="橢圓 37">
                        <a:extLst>
                          <a:ext uri="{FF2B5EF4-FFF2-40B4-BE49-F238E27FC236}">
                            <a16:creationId xmlns:a16="http://schemas.microsoft.com/office/drawing/2014/main" id="{A990CE62-3696-4754-815E-91284C6E4596}"/>
                          </a:ext>
                        </a:extLst>
                      </p:cNvPr>
                      <p:cNvSpPr/>
                      <p:nvPr/>
                    </p:nvSpPr>
                    <p:spPr>
                      <a:xfrm>
                        <a:off x="7153275" y="2085973"/>
                        <a:ext cx="190500" cy="200025"/>
                      </a:xfrm>
                      <a:prstGeom prst="ellipse">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a:extLst>
                          <a:ext uri="{FF2B5EF4-FFF2-40B4-BE49-F238E27FC236}">
                            <a16:creationId xmlns:a16="http://schemas.microsoft.com/office/drawing/2014/main" id="{7B28EA48-5D61-486B-9CBF-9FD69B51981E}"/>
                          </a:ext>
                        </a:extLst>
                      </p:cNvPr>
                      <p:cNvSpPr/>
                      <p:nvPr/>
                    </p:nvSpPr>
                    <p:spPr>
                      <a:xfrm>
                        <a:off x="7667216" y="2285998"/>
                        <a:ext cx="190500" cy="200025"/>
                      </a:xfrm>
                      <a:prstGeom prst="ellipse">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a:extLst>
                          <a:ext uri="{FF2B5EF4-FFF2-40B4-BE49-F238E27FC236}">
                            <a16:creationId xmlns:a16="http://schemas.microsoft.com/office/drawing/2014/main" id="{E8B93303-D475-44B1-B7D3-7FE87A2E39EF}"/>
                          </a:ext>
                        </a:extLst>
                      </p:cNvPr>
                      <p:cNvSpPr/>
                      <p:nvPr/>
                    </p:nvSpPr>
                    <p:spPr>
                      <a:xfrm>
                        <a:off x="6416110" y="2557257"/>
                        <a:ext cx="190500" cy="200025"/>
                      </a:xfrm>
                      <a:prstGeom prst="ellipse">
                        <a:avLst/>
                      </a:prstGeom>
                      <a:solidFill>
                        <a:srgbClr val="FD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a:extLst>
                          <a:ext uri="{FF2B5EF4-FFF2-40B4-BE49-F238E27FC236}">
                            <a16:creationId xmlns:a16="http://schemas.microsoft.com/office/drawing/2014/main" id="{48CF2F0A-2522-456C-9049-0F4F39ABDD1E}"/>
                          </a:ext>
                        </a:extLst>
                      </p:cNvPr>
                      <p:cNvSpPr/>
                      <p:nvPr/>
                    </p:nvSpPr>
                    <p:spPr>
                      <a:xfrm>
                        <a:off x="6639334" y="2285998"/>
                        <a:ext cx="190500" cy="200025"/>
                      </a:xfrm>
                      <a:prstGeom prst="ellipse">
                        <a:avLst/>
                      </a:prstGeom>
                      <a:solidFill>
                        <a:srgbClr val="FD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a:extLst>
                          <a:ext uri="{FF2B5EF4-FFF2-40B4-BE49-F238E27FC236}">
                            <a16:creationId xmlns:a16="http://schemas.microsoft.com/office/drawing/2014/main" id="{435908CF-BAD3-4596-9F0D-FBEB1FC53198}"/>
                          </a:ext>
                        </a:extLst>
                      </p:cNvPr>
                      <p:cNvSpPr/>
                      <p:nvPr/>
                    </p:nvSpPr>
                    <p:spPr>
                      <a:xfrm>
                        <a:off x="7914457" y="2524123"/>
                        <a:ext cx="190500" cy="200025"/>
                      </a:xfrm>
                      <a:prstGeom prst="ellipse">
                        <a:avLst/>
                      </a:prstGeom>
                      <a:solidFill>
                        <a:srgbClr val="FD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095FEA03-BE19-4ADE-A69D-D0D2F9A10890}"/>
                          </a:ext>
                        </a:extLst>
                      </p:cNvPr>
                      <p:cNvSpPr/>
                      <p:nvPr/>
                    </p:nvSpPr>
                    <p:spPr>
                      <a:xfrm>
                        <a:off x="6915150" y="2524124"/>
                        <a:ext cx="190500" cy="200025"/>
                      </a:xfrm>
                      <a:prstGeom prst="ellipse">
                        <a:avLst/>
                      </a:prstGeom>
                      <a:solidFill>
                        <a:srgbClr val="FD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橢圓 43">
                        <a:extLst>
                          <a:ext uri="{FF2B5EF4-FFF2-40B4-BE49-F238E27FC236}">
                            <a16:creationId xmlns:a16="http://schemas.microsoft.com/office/drawing/2014/main" id="{2ECE45EA-C0FA-4331-8798-173C68C3FEF0}"/>
                          </a:ext>
                        </a:extLst>
                      </p:cNvPr>
                      <p:cNvSpPr/>
                      <p:nvPr/>
                    </p:nvSpPr>
                    <p:spPr>
                      <a:xfrm>
                        <a:off x="7414190" y="2524123"/>
                        <a:ext cx="190500" cy="200025"/>
                      </a:xfrm>
                      <a:prstGeom prst="ellipse">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a:extLst>
                          <a:ext uri="{FF2B5EF4-FFF2-40B4-BE49-F238E27FC236}">
                            <a16:creationId xmlns:a16="http://schemas.microsoft.com/office/drawing/2014/main" id="{50A8842D-2C40-4420-9D52-581A5B18053C}"/>
                          </a:ext>
                        </a:extLst>
                      </p:cNvPr>
                      <p:cNvCxnSpPr>
                        <a:stCxn id="38" idx="2"/>
                        <a:endCxn id="41" idx="7"/>
                      </p:cNvCxnSpPr>
                      <p:nvPr/>
                    </p:nvCxnSpPr>
                    <p:spPr>
                      <a:xfrm flipH="1">
                        <a:off x="6801936" y="2185986"/>
                        <a:ext cx="351339" cy="129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59C584DA-95EB-4ECB-862C-773A6A1E9C4E}"/>
                          </a:ext>
                        </a:extLst>
                      </p:cNvPr>
                      <p:cNvCxnSpPr>
                        <a:stCxn id="38" idx="6"/>
                        <a:endCxn id="39" idx="1"/>
                      </p:cNvCxnSpPr>
                      <p:nvPr/>
                    </p:nvCxnSpPr>
                    <p:spPr>
                      <a:xfrm>
                        <a:off x="7343775" y="2185986"/>
                        <a:ext cx="351339" cy="129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E7660ED-40A9-44B4-B154-CBEE108E6A3A}"/>
                          </a:ext>
                        </a:extLst>
                      </p:cNvPr>
                      <p:cNvCxnSpPr>
                        <a:stCxn id="41" idx="2"/>
                        <a:endCxn id="40" idx="0"/>
                      </p:cNvCxnSpPr>
                      <p:nvPr/>
                    </p:nvCxnSpPr>
                    <p:spPr>
                      <a:xfrm flipH="1">
                        <a:off x="6511360" y="2386011"/>
                        <a:ext cx="127974" cy="171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6D58C787-2555-4733-B375-C59B5B6648BB}"/>
                          </a:ext>
                        </a:extLst>
                      </p:cNvPr>
                      <p:cNvCxnSpPr>
                        <a:stCxn id="41" idx="6"/>
                        <a:endCxn id="43" idx="1"/>
                      </p:cNvCxnSpPr>
                      <p:nvPr/>
                    </p:nvCxnSpPr>
                    <p:spPr>
                      <a:xfrm>
                        <a:off x="6829834" y="2386011"/>
                        <a:ext cx="113214" cy="1674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10FA0D60-EE7B-49D1-85BA-3C0E8A4C84D8}"/>
                          </a:ext>
                        </a:extLst>
                      </p:cNvPr>
                      <p:cNvCxnSpPr>
                        <a:stCxn id="39" idx="2"/>
                        <a:endCxn id="44" idx="7"/>
                      </p:cNvCxnSpPr>
                      <p:nvPr/>
                    </p:nvCxnSpPr>
                    <p:spPr>
                      <a:xfrm flipH="1">
                        <a:off x="7576792" y="2386011"/>
                        <a:ext cx="90424" cy="1674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240978A2-DE0A-4D99-B4ED-EE13E30913F1}"/>
                          </a:ext>
                        </a:extLst>
                      </p:cNvPr>
                      <p:cNvCxnSpPr>
                        <a:stCxn id="39" idx="6"/>
                        <a:endCxn id="42" idx="1"/>
                      </p:cNvCxnSpPr>
                      <p:nvPr/>
                    </p:nvCxnSpPr>
                    <p:spPr>
                      <a:xfrm>
                        <a:off x="7857716" y="2386011"/>
                        <a:ext cx="84639" cy="1674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7" name="直線單箭頭接點 36">
                      <a:extLst>
                        <a:ext uri="{FF2B5EF4-FFF2-40B4-BE49-F238E27FC236}">
                          <a16:creationId xmlns:a16="http://schemas.microsoft.com/office/drawing/2014/main" id="{D6286E56-65B5-48AD-A7B8-66B822201843}"/>
                        </a:ext>
                      </a:extLst>
                    </p:cNvPr>
                    <p:cNvCxnSpPr>
                      <a:cxnSpLocks/>
                      <a:stCxn id="33" idx="2"/>
                    </p:cNvCxnSpPr>
                    <p:nvPr/>
                  </p:nvCxnSpPr>
                  <p:spPr>
                    <a:xfrm flipH="1">
                      <a:off x="8643528" y="2598182"/>
                      <a:ext cx="1" cy="3230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文字方塊 21">
                    <a:extLst>
                      <a:ext uri="{FF2B5EF4-FFF2-40B4-BE49-F238E27FC236}">
                        <a16:creationId xmlns:a16="http://schemas.microsoft.com/office/drawing/2014/main" id="{F3F079AE-680E-4386-B5F7-90C27C6EEED7}"/>
                      </a:ext>
                    </a:extLst>
                  </p:cNvPr>
                  <p:cNvSpPr txBox="1"/>
                  <p:nvPr/>
                </p:nvSpPr>
                <p:spPr>
                  <a:xfrm>
                    <a:off x="6371174" y="3643620"/>
                    <a:ext cx="1055781" cy="371581"/>
                  </a:xfrm>
                  <a:prstGeom prst="rect">
                    <a:avLst/>
                  </a:prstGeom>
                  <a:noFill/>
                </p:spPr>
                <p:txBody>
                  <a:bodyPr wrap="square" rtlCol="0">
                    <a:spAutoFit/>
                  </a:bodyPr>
                  <a:lstStyle/>
                  <a:p>
                    <a:r>
                      <a:rPr lang="en-US" altLang="zh-TW" sz="1200" dirty="0"/>
                      <a:t>Tree 1</a:t>
                    </a:r>
                    <a:endParaRPr lang="zh-TW" altLang="en-US" sz="1200" dirty="0"/>
                  </a:p>
                </p:txBody>
              </p:sp>
              <p:sp>
                <p:nvSpPr>
                  <p:cNvPr id="23" name="文字方塊 22">
                    <a:extLst>
                      <a:ext uri="{FF2B5EF4-FFF2-40B4-BE49-F238E27FC236}">
                        <a16:creationId xmlns:a16="http://schemas.microsoft.com/office/drawing/2014/main" id="{382E7DF7-FCF5-4FDC-A176-40B3BC3D6297}"/>
                      </a:ext>
                    </a:extLst>
                  </p:cNvPr>
                  <p:cNvSpPr txBox="1"/>
                  <p:nvPr/>
                </p:nvSpPr>
                <p:spPr>
                  <a:xfrm>
                    <a:off x="8261813" y="3643620"/>
                    <a:ext cx="1055780" cy="369332"/>
                  </a:xfrm>
                  <a:prstGeom prst="rect">
                    <a:avLst/>
                  </a:prstGeom>
                  <a:noFill/>
                </p:spPr>
                <p:txBody>
                  <a:bodyPr wrap="square" rtlCol="0">
                    <a:spAutoFit/>
                  </a:bodyPr>
                  <a:lstStyle/>
                  <a:p>
                    <a:r>
                      <a:rPr lang="en-US" altLang="zh-TW" sz="1200" dirty="0"/>
                      <a:t>Tree 2</a:t>
                    </a:r>
                    <a:endParaRPr lang="zh-TW" altLang="en-US" sz="1200" dirty="0"/>
                  </a:p>
                </p:txBody>
              </p:sp>
              <p:sp>
                <p:nvSpPr>
                  <p:cNvPr id="24" name="文字方塊 23">
                    <a:extLst>
                      <a:ext uri="{FF2B5EF4-FFF2-40B4-BE49-F238E27FC236}">
                        <a16:creationId xmlns:a16="http://schemas.microsoft.com/office/drawing/2014/main" id="{5EA448DE-C244-49F4-AA9D-8C0E1B5F96CF}"/>
                      </a:ext>
                    </a:extLst>
                  </p:cNvPr>
                  <p:cNvSpPr txBox="1"/>
                  <p:nvPr/>
                </p:nvSpPr>
                <p:spPr>
                  <a:xfrm>
                    <a:off x="10303353" y="3643620"/>
                    <a:ext cx="1055780" cy="369332"/>
                  </a:xfrm>
                  <a:prstGeom prst="rect">
                    <a:avLst/>
                  </a:prstGeom>
                  <a:noFill/>
                </p:spPr>
                <p:txBody>
                  <a:bodyPr wrap="square" rtlCol="0">
                    <a:spAutoFit/>
                  </a:bodyPr>
                  <a:lstStyle/>
                  <a:p>
                    <a:r>
                      <a:rPr lang="en-US" altLang="zh-TW" sz="1200" dirty="0"/>
                      <a:t>Tree 3</a:t>
                    </a:r>
                    <a:endParaRPr lang="zh-TW" altLang="en-US" sz="1200" dirty="0"/>
                  </a:p>
                </p:txBody>
              </p:sp>
              <p:cxnSp>
                <p:nvCxnSpPr>
                  <p:cNvPr id="25" name="直線單箭頭接點 24">
                    <a:extLst>
                      <a:ext uri="{FF2B5EF4-FFF2-40B4-BE49-F238E27FC236}">
                        <a16:creationId xmlns:a16="http://schemas.microsoft.com/office/drawing/2014/main" id="{4A7D77AE-3BEE-45BE-A284-4084E8703BB8}"/>
                      </a:ext>
                    </a:extLst>
                  </p:cNvPr>
                  <p:cNvCxnSpPr/>
                  <p:nvPr/>
                </p:nvCxnSpPr>
                <p:spPr>
                  <a:xfrm>
                    <a:off x="6761022" y="3965335"/>
                    <a:ext cx="0" cy="2190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86520204-B7D1-41E8-82B5-301DB31C55A3}"/>
                      </a:ext>
                    </a:extLst>
                  </p:cNvPr>
                  <p:cNvCxnSpPr/>
                  <p:nvPr/>
                </p:nvCxnSpPr>
                <p:spPr>
                  <a:xfrm>
                    <a:off x="8679900" y="3984384"/>
                    <a:ext cx="0" cy="2190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E7F8611E-F18C-4975-8926-3BDDA8A208FF}"/>
                      </a:ext>
                    </a:extLst>
                  </p:cNvPr>
                  <p:cNvCxnSpPr/>
                  <p:nvPr/>
                </p:nvCxnSpPr>
                <p:spPr>
                  <a:xfrm>
                    <a:off x="10653373" y="3968262"/>
                    <a:ext cx="0" cy="2190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4ACFC352-43E4-4CBE-A4F3-03DEE72A067D}"/>
                      </a:ext>
                    </a:extLst>
                  </p:cNvPr>
                  <p:cNvSpPr txBox="1"/>
                  <p:nvPr/>
                </p:nvSpPr>
                <p:spPr>
                  <a:xfrm>
                    <a:off x="6342331" y="4220221"/>
                    <a:ext cx="1369872" cy="369332"/>
                  </a:xfrm>
                  <a:prstGeom prst="rect">
                    <a:avLst/>
                  </a:prstGeom>
                  <a:noFill/>
                </p:spPr>
                <p:txBody>
                  <a:bodyPr wrap="square" rtlCol="0">
                    <a:spAutoFit/>
                  </a:bodyPr>
                  <a:lstStyle/>
                  <a:p>
                    <a:r>
                      <a:rPr lang="en-US" altLang="zh-TW" sz="1200" dirty="0"/>
                      <a:t>Class A</a:t>
                    </a:r>
                    <a:endParaRPr lang="zh-TW" altLang="en-US" sz="1200" dirty="0"/>
                  </a:p>
                </p:txBody>
              </p:sp>
              <p:sp>
                <p:nvSpPr>
                  <p:cNvPr id="29" name="文字方塊 28">
                    <a:extLst>
                      <a:ext uri="{FF2B5EF4-FFF2-40B4-BE49-F238E27FC236}">
                        <a16:creationId xmlns:a16="http://schemas.microsoft.com/office/drawing/2014/main" id="{75EF4B32-2F9C-4B74-BFE8-C743ABF68BEC}"/>
                      </a:ext>
                    </a:extLst>
                  </p:cNvPr>
                  <p:cNvSpPr txBox="1"/>
                  <p:nvPr/>
                </p:nvSpPr>
                <p:spPr>
                  <a:xfrm>
                    <a:off x="8277506" y="4220221"/>
                    <a:ext cx="1369872" cy="369332"/>
                  </a:xfrm>
                  <a:prstGeom prst="rect">
                    <a:avLst/>
                  </a:prstGeom>
                  <a:noFill/>
                </p:spPr>
                <p:txBody>
                  <a:bodyPr wrap="square" rtlCol="0">
                    <a:spAutoFit/>
                  </a:bodyPr>
                  <a:lstStyle/>
                  <a:p>
                    <a:r>
                      <a:rPr lang="en-US" altLang="zh-TW" sz="1200" dirty="0"/>
                      <a:t>Class A</a:t>
                    </a:r>
                    <a:endParaRPr lang="zh-TW" altLang="en-US" sz="1200" dirty="0"/>
                  </a:p>
                </p:txBody>
              </p:sp>
              <p:sp>
                <p:nvSpPr>
                  <p:cNvPr id="30" name="文字方塊 29">
                    <a:extLst>
                      <a:ext uri="{FF2B5EF4-FFF2-40B4-BE49-F238E27FC236}">
                        <a16:creationId xmlns:a16="http://schemas.microsoft.com/office/drawing/2014/main" id="{A8A363C8-1D55-4C1B-B292-04AD2021E152}"/>
                      </a:ext>
                    </a:extLst>
                  </p:cNvPr>
                  <p:cNvSpPr txBox="1"/>
                  <p:nvPr/>
                </p:nvSpPr>
                <p:spPr>
                  <a:xfrm>
                    <a:off x="10253591" y="4229673"/>
                    <a:ext cx="1369872" cy="369332"/>
                  </a:xfrm>
                  <a:prstGeom prst="rect">
                    <a:avLst/>
                  </a:prstGeom>
                  <a:noFill/>
                </p:spPr>
                <p:txBody>
                  <a:bodyPr wrap="square" rtlCol="0">
                    <a:spAutoFit/>
                  </a:bodyPr>
                  <a:lstStyle/>
                  <a:p>
                    <a:r>
                      <a:rPr lang="en-US" altLang="zh-TW" sz="1200" dirty="0"/>
                      <a:t>Class B</a:t>
                    </a:r>
                    <a:endParaRPr lang="zh-TW" altLang="en-US" sz="1200" dirty="0"/>
                  </a:p>
                </p:txBody>
              </p:sp>
            </p:grpSp>
            <p:grpSp>
              <p:nvGrpSpPr>
                <p:cNvPr id="17" name="群組 16">
                  <a:extLst>
                    <a:ext uri="{FF2B5EF4-FFF2-40B4-BE49-F238E27FC236}">
                      <a16:creationId xmlns:a16="http://schemas.microsoft.com/office/drawing/2014/main" id="{37C2C72E-FDDD-425D-8832-4F46596DFBBB}"/>
                    </a:ext>
                  </a:extLst>
                </p:cNvPr>
                <p:cNvGrpSpPr/>
                <p:nvPr/>
              </p:nvGrpSpPr>
              <p:grpSpPr>
                <a:xfrm>
                  <a:off x="7051610" y="5293688"/>
                  <a:ext cx="3851433" cy="502190"/>
                  <a:chOff x="7051610" y="5341313"/>
                  <a:chExt cx="3851433" cy="502190"/>
                </a:xfrm>
              </p:grpSpPr>
              <p:cxnSp>
                <p:nvCxnSpPr>
                  <p:cNvPr id="18" name="直線接點 17">
                    <a:extLst>
                      <a:ext uri="{FF2B5EF4-FFF2-40B4-BE49-F238E27FC236}">
                        <a16:creationId xmlns:a16="http://schemas.microsoft.com/office/drawing/2014/main" id="{7DD6206F-367A-4B01-8339-C74B002F5654}"/>
                      </a:ext>
                    </a:extLst>
                  </p:cNvPr>
                  <p:cNvCxnSpPr>
                    <a:cxnSpLocks/>
                  </p:cNvCxnSpPr>
                  <p:nvPr/>
                </p:nvCxnSpPr>
                <p:spPr>
                  <a:xfrm>
                    <a:off x="7051610" y="5361527"/>
                    <a:ext cx="1831958" cy="225248"/>
                  </a:xfrm>
                  <a:prstGeom prst="line">
                    <a:avLst/>
                  </a:prstGeom>
                  <a:noFill/>
                  <a:ln w="19050" cap="flat" cmpd="sng" algn="ctr">
                    <a:solidFill>
                      <a:sysClr val="windowText" lastClr="000000"/>
                    </a:solidFill>
                    <a:prstDash val="solid"/>
                    <a:miter lim="800000"/>
                  </a:ln>
                  <a:effectLst/>
                </p:spPr>
              </p:cxnSp>
              <p:cxnSp>
                <p:nvCxnSpPr>
                  <p:cNvPr id="19" name="直線接點 18">
                    <a:extLst>
                      <a:ext uri="{FF2B5EF4-FFF2-40B4-BE49-F238E27FC236}">
                        <a16:creationId xmlns:a16="http://schemas.microsoft.com/office/drawing/2014/main" id="{F308488C-9ADA-4EB2-8BDE-298ADF6488AC}"/>
                      </a:ext>
                    </a:extLst>
                  </p:cNvPr>
                  <p:cNvCxnSpPr>
                    <a:cxnSpLocks/>
                  </p:cNvCxnSpPr>
                  <p:nvPr/>
                </p:nvCxnSpPr>
                <p:spPr>
                  <a:xfrm flipH="1">
                    <a:off x="8883568" y="5341313"/>
                    <a:ext cx="2019475" cy="245462"/>
                  </a:xfrm>
                  <a:prstGeom prst="line">
                    <a:avLst/>
                  </a:prstGeom>
                  <a:noFill/>
                  <a:ln w="19050" cap="flat" cmpd="sng" algn="ctr">
                    <a:solidFill>
                      <a:sysClr val="windowText" lastClr="000000"/>
                    </a:solidFill>
                    <a:prstDash val="solid"/>
                    <a:miter lim="800000"/>
                  </a:ln>
                  <a:effectLst/>
                </p:spPr>
              </p:cxnSp>
              <p:cxnSp>
                <p:nvCxnSpPr>
                  <p:cNvPr id="20" name="直線單箭頭接點 19">
                    <a:extLst>
                      <a:ext uri="{FF2B5EF4-FFF2-40B4-BE49-F238E27FC236}">
                        <a16:creationId xmlns:a16="http://schemas.microsoft.com/office/drawing/2014/main" id="{AB1DEA91-D34E-4B5E-8634-F22327637A5F}"/>
                      </a:ext>
                    </a:extLst>
                  </p:cNvPr>
                  <p:cNvCxnSpPr>
                    <a:cxnSpLocks/>
                  </p:cNvCxnSpPr>
                  <p:nvPr/>
                </p:nvCxnSpPr>
                <p:spPr>
                  <a:xfrm>
                    <a:off x="8883568" y="5438775"/>
                    <a:ext cx="0" cy="404728"/>
                  </a:xfrm>
                  <a:prstGeom prst="straightConnector1">
                    <a:avLst/>
                  </a:prstGeom>
                  <a:noFill/>
                  <a:ln w="19050" cap="flat" cmpd="sng" algn="ctr">
                    <a:solidFill>
                      <a:sysClr val="windowText" lastClr="000000"/>
                    </a:solidFill>
                    <a:prstDash val="solid"/>
                    <a:miter lim="800000"/>
                    <a:tailEnd type="triangle"/>
                  </a:ln>
                  <a:effectLst/>
                </p:spPr>
              </p:cxnSp>
            </p:grpSp>
          </p:grpSp>
          <p:sp>
            <p:nvSpPr>
              <p:cNvPr id="15" name="文字方塊 14">
                <a:extLst>
                  <a:ext uri="{FF2B5EF4-FFF2-40B4-BE49-F238E27FC236}">
                    <a16:creationId xmlns:a16="http://schemas.microsoft.com/office/drawing/2014/main" id="{4A0A6070-B5F1-4B44-B814-E76DD130AE14}"/>
                  </a:ext>
                </a:extLst>
              </p:cNvPr>
              <p:cNvSpPr txBox="1"/>
              <p:nvPr/>
            </p:nvSpPr>
            <p:spPr>
              <a:xfrm>
                <a:off x="8618621" y="5108763"/>
                <a:ext cx="1057275" cy="369332"/>
              </a:xfrm>
              <a:prstGeom prst="rect">
                <a:avLst/>
              </a:prstGeom>
              <a:noFill/>
              <a:ln w="19050">
                <a:solidFill>
                  <a:schemeClr val="tx1"/>
                </a:solidFill>
              </a:ln>
            </p:spPr>
            <p:txBody>
              <a:bodyPr wrap="square" rtlCol="0">
                <a:spAutoFit/>
              </a:bodyPr>
              <a:lstStyle/>
              <a:p>
                <a:pPr algn="ctr"/>
                <a:r>
                  <a:rPr lang="en-US" altLang="zh-TW" sz="1200" dirty="0"/>
                  <a:t>Voting</a:t>
                </a:r>
                <a:endParaRPr lang="zh-TW" altLang="en-US" sz="1200" dirty="0"/>
              </a:p>
            </p:txBody>
          </p:sp>
        </p:grpSp>
        <p:sp>
          <p:nvSpPr>
            <p:cNvPr id="13" name="橢圓 12">
              <a:extLst>
                <a:ext uri="{FF2B5EF4-FFF2-40B4-BE49-F238E27FC236}">
                  <a16:creationId xmlns:a16="http://schemas.microsoft.com/office/drawing/2014/main" id="{EF69F9A5-54B8-4980-9DBC-41BF8B3BBDE3}"/>
                </a:ext>
              </a:extLst>
            </p:cNvPr>
            <p:cNvSpPr/>
            <p:nvPr/>
          </p:nvSpPr>
          <p:spPr>
            <a:xfrm>
              <a:off x="8593961" y="5563092"/>
              <a:ext cx="1628225" cy="4390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Class A</a:t>
              </a:r>
              <a:endParaRPr lang="zh-TW" altLang="en-US" sz="1200" dirty="0">
                <a:solidFill>
                  <a:schemeClr val="tx1"/>
                </a:solidFill>
              </a:endParaRPr>
            </a:p>
          </p:txBody>
        </p:sp>
      </p:grpSp>
      <p:sp>
        <p:nvSpPr>
          <p:cNvPr id="77" name="投影片編號版面配置區 1">
            <a:extLst>
              <a:ext uri="{FF2B5EF4-FFF2-40B4-BE49-F238E27FC236}">
                <a16:creationId xmlns:a16="http://schemas.microsoft.com/office/drawing/2014/main" id="{FEBE84CE-02C0-43A2-AB6B-796EBABBBB44}"/>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14</a:t>
            </a:fld>
            <a:endParaRPr lang="zh-TW" altLang="en-US" dirty="0">
              <a:solidFill>
                <a:schemeClr val="tx1"/>
              </a:solidFill>
            </a:endParaRPr>
          </a:p>
        </p:txBody>
      </p:sp>
      <p:sp>
        <p:nvSpPr>
          <p:cNvPr id="78" name="文本框 14">
            <a:extLst>
              <a:ext uri="{FF2B5EF4-FFF2-40B4-BE49-F238E27FC236}">
                <a16:creationId xmlns:a16="http://schemas.microsoft.com/office/drawing/2014/main" id="{9FB2EC79-29E6-3FE8-65F1-F2FD5CB53FFD}"/>
              </a:ext>
            </a:extLst>
          </p:cNvPr>
          <p:cNvSpPr txBox="1"/>
          <p:nvPr/>
        </p:nvSpPr>
        <p:spPr>
          <a:xfrm>
            <a:off x="6649536" y="1074300"/>
            <a:ext cx="6304533" cy="707886"/>
          </a:xfrm>
          <a:prstGeom prst="rect">
            <a:avLst/>
          </a:prstGeom>
          <a:noFill/>
        </p:spPr>
        <p:txBody>
          <a:bodyPr wrap="square" rtlCol="0">
            <a:spAutoFit/>
          </a:bodyPr>
          <a:lstStyle/>
          <a:p>
            <a:r>
              <a:rPr lang="zh-TW" altLang="en-US" sz="2000" b="1" dirty="0">
                <a:latin typeface="微软雅黑" panose="020B0503020204020204" pitchFamily="34" charset="-122"/>
                <a:ea typeface="微软雅黑" panose="020B0503020204020204" pitchFamily="34" charset="-122"/>
              </a:rPr>
              <a:t>極限梯度提升法</a:t>
            </a:r>
            <a:endParaRPr lang="en-US" altLang="zh-TW" sz="2000" b="1" dirty="0">
              <a:latin typeface="微软雅黑" panose="020B0503020204020204" pitchFamily="34" charset="-122"/>
              <a:ea typeface="微软雅黑" panose="020B0503020204020204" pitchFamily="34" charset="-122"/>
            </a:endParaRPr>
          </a:p>
          <a:p>
            <a:r>
              <a:rPr lang="en-US" altLang="zh-TW" sz="2000" b="1" dirty="0">
                <a:latin typeface="微软雅黑" panose="020B0503020204020204" pitchFamily="34" charset="-122"/>
                <a:ea typeface="微软雅黑" panose="020B0503020204020204" pitchFamily="34" charset="-122"/>
              </a:rPr>
              <a:t>(eXtreme Gradient Boosting, XGB)</a:t>
            </a:r>
            <a:endParaRPr lang="zh-CN" altLang="en-US" sz="2000" b="1" dirty="0">
              <a:latin typeface="微软雅黑" panose="020B0503020204020204" pitchFamily="34" charset="-122"/>
              <a:ea typeface="微软雅黑" panose="020B0503020204020204" pitchFamily="34" charset="-122"/>
            </a:endParaRPr>
          </a:p>
        </p:txBody>
      </p:sp>
      <p:sp>
        <p:nvSpPr>
          <p:cNvPr id="79" name="文字方塊 78">
            <a:extLst>
              <a:ext uri="{FF2B5EF4-FFF2-40B4-BE49-F238E27FC236}">
                <a16:creationId xmlns:a16="http://schemas.microsoft.com/office/drawing/2014/main" id="{73582D49-AF01-3451-E53D-AD776275617B}"/>
              </a:ext>
            </a:extLst>
          </p:cNvPr>
          <p:cNvSpPr txBox="1"/>
          <p:nvPr/>
        </p:nvSpPr>
        <p:spPr>
          <a:xfrm>
            <a:off x="6650248" y="1766379"/>
            <a:ext cx="7399770" cy="1938992"/>
          </a:xfrm>
          <a:prstGeom prst="rect">
            <a:avLst/>
          </a:prstGeom>
          <a:noFill/>
        </p:spPr>
        <p:txBody>
          <a:bodyPr wrap="square" rtlCol="0">
            <a:spAutoFit/>
          </a:bodyPr>
          <a:lstStyle/>
          <a:p>
            <a:pPr marL="285750" indent="-285750" defTabSz="914400">
              <a:lnSpc>
                <a:spcPct val="150000"/>
              </a:lnSpc>
              <a:buFont typeface="Wingdings" panose="05000000000000000000" pitchFamily="2" charset="2"/>
              <a:buChar char="l"/>
            </a:pP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 基於梯度決策樹</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(GBDT)</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改良與延伸</a:t>
            </a:r>
            <a:endPar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defTabSz="914400">
              <a:lnSpc>
                <a:spcPct val="150000"/>
              </a:lnSpc>
              <a:buFont typeface="Wingdings" panose="05000000000000000000" pitchFamily="2" charset="2"/>
              <a:buChar char="l"/>
            </a:pP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在目標函數中加入正則項以控制模型複雜度</a:t>
            </a:r>
            <a:endPar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defTabSz="914400">
              <a:lnSpc>
                <a:spcPct val="150000"/>
              </a:lnSpc>
              <a:buFont typeface="Wingdings" panose="05000000000000000000" pitchFamily="2" charset="2"/>
              <a:buChar char="l"/>
            </a:pP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借鑑了隨機森林</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(RF)</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的做法，支援特徵抽樣</a:t>
            </a:r>
            <a:endPar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defTabSz="914400">
              <a:lnSpc>
                <a:spcPct val="150000"/>
              </a:lnSpc>
              <a:buFont typeface="Wingdings" panose="05000000000000000000" pitchFamily="2" charset="2"/>
              <a:buChar char="l"/>
            </a:pP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優化樹節點分裂的算法，以多工的方式減少計算量</a:t>
            </a:r>
            <a:endPar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Font typeface="Wingdings" panose="05000000000000000000" pitchFamily="2" charset="2"/>
              <a:buChar char="l"/>
            </a:pPr>
            <a:endParaRPr lang="en-US" altLang="zh-TW" dirty="0"/>
          </a:p>
          <a:p>
            <a:pPr marL="342900" indent="-342900">
              <a:buFont typeface="Wingdings" panose="05000000000000000000" pitchFamily="2" charset="2"/>
              <a:buChar char="l"/>
            </a:pPr>
            <a:endParaRPr lang="en-US" altLang="zh-TW" dirty="0"/>
          </a:p>
        </p:txBody>
      </p:sp>
      <p:grpSp>
        <p:nvGrpSpPr>
          <p:cNvPr id="80" name="群組 79">
            <a:extLst>
              <a:ext uri="{FF2B5EF4-FFF2-40B4-BE49-F238E27FC236}">
                <a16:creationId xmlns:a16="http://schemas.microsoft.com/office/drawing/2014/main" id="{E91E7EDD-5905-82C5-D4DC-E4633474C7FF}"/>
              </a:ext>
            </a:extLst>
          </p:cNvPr>
          <p:cNvGrpSpPr/>
          <p:nvPr/>
        </p:nvGrpSpPr>
        <p:grpSpPr>
          <a:xfrm>
            <a:off x="6123782" y="3389738"/>
            <a:ext cx="5523216" cy="2840197"/>
            <a:chOff x="6381750" y="1827708"/>
            <a:chExt cx="5507415" cy="3667349"/>
          </a:xfrm>
        </p:grpSpPr>
        <p:grpSp>
          <p:nvGrpSpPr>
            <p:cNvPr id="81" name="群組 80">
              <a:extLst>
                <a:ext uri="{FF2B5EF4-FFF2-40B4-BE49-F238E27FC236}">
                  <a16:creationId xmlns:a16="http://schemas.microsoft.com/office/drawing/2014/main" id="{9957534C-ABEE-A5BC-4C47-A168DDB39B7A}"/>
                </a:ext>
              </a:extLst>
            </p:cNvPr>
            <p:cNvGrpSpPr/>
            <p:nvPr/>
          </p:nvGrpSpPr>
          <p:grpSpPr>
            <a:xfrm>
              <a:off x="6381750" y="1827708"/>
              <a:ext cx="5507415" cy="3667349"/>
              <a:chOff x="6417883" y="1089842"/>
              <a:chExt cx="5507415" cy="3667349"/>
            </a:xfrm>
          </p:grpSpPr>
          <p:grpSp>
            <p:nvGrpSpPr>
              <p:cNvPr id="83" name="群組 82">
                <a:extLst>
                  <a:ext uri="{FF2B5EF4-FFF2-40B4-BE49-F238E27FC236}">
                    <a16:creationId xmlns:a16="http://schemas.microsoft.com/office/drawing/2014/main" id="{73F565C7-942F-59D9-F11F-927754507E3C}"/>
                  </a:ext>
                </a:extLst>
              </p:cNvPr>
              <p:cNvGrpSpPr/>
              <p:nvPr/>
            </p:nvGrpSpPr>
            <p:grpSpPr>
              <a:xfrm>
                <a:off x="9058275" y="1562100"/>
                <a:ext cx="2314575" cy="1238249"/>
                <a:chOff x="9058275" y="1562100"/>
                <a:chExt cx="2314575" cy="1238249"/>
              </a:xfrm>
            </p:grpSpPr>
            <p:sp>
              <p:nvSpPr>
                <p:cNvPr id="119" name="矩形 118">
                  <a:extLst>
                    <a:ext uri="{FF2B5EF4-FFF2-40B4-BE49-F238E27FC236}">
                      <a16:creationId xmlns:a16="http://schemas.microsoft.com/office/drawing/2014/main" id="{71659EC1-8DE9-46FA-9F09-96F0EBCE47DE}"/>
                    </a:ext>
                  </a:extLst>
                </p:cNvPr>
                <p:cNvSpPr/>
                <p:nvPr/>
              </p:nvSpPr>
              <p:spPr>
                <a:xfrm>
                  <a:off x="9744075" y="1562100"/>
                  <a:ext cx="942975" cy="438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特徵</a:t>
                  </a:r>
                  <a:r>
                    <a:rPr lang="en-US" altLang="zh-TW" sz="1400" dirty="0">
                      <a:solidFill>
                        <a:schemeClr val="tx1"/>
                      </a:solidFill>
                      <a:latin typeface="微軟正黑體" panose="020B0604030504040204" pitchFamily="34" charset="-120"/>
                      <a:ea typeface="微軟正黑體" panose="020B0604030504040204" pitchFamily="34" charset="-120"/>
                    </a:rPr>
                    <a:t>3</a:t>
                  </a:r>
                  <a:endParaRPr lang="zh-TW" altLang="en-US" sz="1400" dirty="0">
                    <a:solidFill>
                      <a:schemeClr val="tx1"/>
                    </a:solidFill>
                    <a:latin typeface="微軟正黑體" panose="020B0604030504040204" pitchFamily="34" charset="-120"/>
                    <a:ea typeface="微軟正黑體" panose="020B0604030504040204" pitchFamily="34" charset="-120"/>
                  </a:endParaRPr>
                </a:p>
              </p:txBody>
            </p:sp>
            <p:sp>
              <p:nvSpPr>
                <p:cNvPr id="120" name="矩形 119">
                  <a:extLst>
                    <a:ext uri="{FF2B5EF4-FFF2-40B4-BE49-F238E27FC236}">
                      <a16:creationId xmlns:a16="http://schemas.microsoft.com/office/drawing/2014/main" id="{8247464E-6329-0C07-74AA-030FE2D3C7FE}"/>
                    </a:ext>
                  </a:extLst>
                </p:cNvPr>
                <p:cNvSpPr/>
                <p:nvPr/>
              </p:nvSpPr>
              <p:spPr>
                <a:xfrm>
                  <a:off x="9058275" y="2362199"/>
                  <a:ext cx="942975" cy="438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特徵</a:t>
                  </a:r>
                  <a:r>
                    <a:rPr lang="en-US" altLang="zh-TW" sz="1400" dirty="0">
                      <a:solidFill>
                        <a:schemeClr val="tx1"/>
                      </a:solidFill>
                      <a:latin typeface="微軟正黑體" panose="020B0604030504040204" pitchFamily="34" charset="-120"/>
                      <a:ea typeface="微軟正黑體" panose="020B0604030504040204" pitchFamily="34" charset="-120"/>
                    </a:rPr>
                    <a:t>4</a:t>
                  </a:r>
                  <a:endParaRPr lang="zh-TW" altLang="en-US" sz="1400" dirty="0">
                    <a:solidFill>
                      <a:schemeClr val="tx1"/>
                    </a:solidFill>
                    <a:latin typeface="微軟正黑體" panose="020B0604030504040204" pitchFamily="34" charset="-120"/>
                    <a:ea typeface="微軟正黑體" panose="020B0604030504040204" pitchFamily="34" charset="-120"/>
                  </a:endParaRPr>
                </a:p>
              </p:txBody>
            </p:sp>
            <p:sp>
              <p:nvSpPr>
                <p:cNvPr id="121" name="矩形 120">
                  <a:extLst>
                    <a:ext uri="{FF2B5EF4-FFF2-40B4-BE49-F238E27FC236}">
                      <a16:creationId xmlns:a16="http://schemas.microsoft.com/office/drawing/2014/main" id="{5360F1A4-7946-92AC-C873-C6075FA7FCB3}"/>
                    </a:ext>
                  </a:extLst>
                </p:cNvPr>
                <p:cNvSpPr/>
                <p:nvPr/>
              </p:nvSpPr>
              <p:spPr>
                <a:xfrm>
                  <a:off x="10429875" y="2362199"/>
                  <a:ext cx="942975" cy="438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特徵</a:t>
                  </a:r>
                  <a:r>
                    <a:rPr lang="en-US" altLang="zh-TW" sz="1400" dirty="0">
                      <a:solidFill>
                        <a:schemeClr val="tx1"/>
                      </a:solidFill>
                      <a:latin typeface="微軟正黑體" panose="020B0604030504040204" pitchFamily="34" charset="-120"/>
                      <a:ea typeface="微軟正黑體" panose="020B0604030504040204" pitchFamily="34" charset="-120"/>
                    </a:rPr>
                    <a:t>5</a:t>
                  </a:r>
                  <a:endParaRPr lang="zh-TW" altLang="en-US" sz="1400" dirty="0">
                    <a:solidFill>
                      <a:schemeClr val="tx1"/>
                    </a:solidFill>
                    <a:latin typeface="微軟正黑體" panose="020B0604030504040204" pitchFamily="34" charset="-120"/>
                    <a:ea typeface="微軟正黑體" panose="020B0604030504040204" pitchFamily="34" charset="-120"/>
                  </a:endParaRPr>
                </a:p>
              </p:txBody>
            </p:sp>
          </p:grpSp>
          <p:grpSp>
            <p:nvGrpSpPr>
              <p:cNvPr id="84" name="群組 83">
                <a:extLst>
                  <a:ext uri="{FF2B5EF4-FFF2-40B4-BE49-F238E27FC236}">
                    <a16:creationId xmlns:a16="http://schemas.microsoft.com/office/drawing/2014/main" id="{DD681F1F-5765-209C-61C4-8B613A860F8F}"/>
                  </a:ext>
                </a:extLst>
              </p:cNvPr>
              <p:cNvGrpSpPr/>
              <p:nvPr/>
            </p:nvGrpSpPr>
            <p:grpSpPr>
              <a:xfrm>
                <a:off x="6888956" y="1562100"/>
                <a:ext cx="1628775" cy="1238249"/>
                <a:chOff x="9058275" y="1562100"/>
                <a:chExt cx="1628775" cy="1238249"/>
              </a:xfrm>
            </p:grpSpPr>
            <p:sp>
              <p:nvSpPr>
                <p:cNvPr id="117" name="矩形 116">
                  <a:extLst>
                    <a:ext uri="{FF2B5EF4-FFF2-40B4-BE49-F238E27FC236}">
                      <a16:creationId xmlns:a16="http://schemas.microsoft.com/office/drawing/2014/main" id="{333914F2-F7B3-8C88-6883-CC9C935A0888}"/>
                    </a:ext>
                  </a:extLst>
                </p:cNvPr>
                <p:cNvSpPr/>
                <p:nvPr/>
              </p:nvSpPr>
              <p:spPr>
                <a:xfrm>
                  <a:off x="9744075" y="1562100"/>
                  <a:ext cx="942975" cy="438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特徵</a:t>
                  </a:r>
                  <a:r>
                    <a:rPr lang="en-US" altLang="zh-TW" sz="1400" dirty="0">
                      <a:solidFill>
                        <a:schemeClr val="tx1"/>
                      </a:solidFill>
                      <a:latin typeface="微軟正黑體" panose="020B0604030504040204" pitchFamily="34" charset="-120"/>
                      <a:ea typeface="微軟正黑體" panose="020B0604030504040204" pitchFamily="34" charset="-120"/>
                    </a:rPr>
                    <a:t>1</a:t>
                  </a:r>
                  <a:endParaRPr lang="zh-TW" altLang="en-US" sz="1400" dirty="0">
                    <a:solidFill>
                      <a:schemeClr val="tx1"/>
                    </a:solidFill>
                    <a:latin typeface="微軟正黑體" panose="020B0604030504040204" pitchFamily="34" charset="-120"/>
                    <a:ea typeface="微軟正黑體" panose="020B0604030504040204" pitchFamily="34" charset="-120"/>
                  </a:endParaRPr>
                </a:p>
              </p:txBody>
            </p:sp>
            <p:sp>
              <p:nvSpPr>
                <p:cNvPr id="118" name="矩形 117">
                  <a:extLst>
                    <a:ext uri="{FF2B5EF4-FFF2-40B4-BE49-F238E27FC236}">
                      <a16:creationId xmlns:a16="http://schemas.microsoft.com/office/drawing/2014/main" id="{98D96A92-CD30-9D62-C11E-F7D3E6B94A33}"/>
                    </a:ext>
                  </a:extLst>
                </p:cNvPr>
                <p:cNvSpPr/>
                <p:nvPr/>
              </p:nvSpPr>
              <p:spPr>
                <a:xfrm>
                  <a:off x="9058275" y="2362199"/>
                  <a:ext cx="942975" cy="438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特徵</a:t>
                  </a:r>
                  <a:r>
                    <a:rPr lang="en-US" altLang="zh-TW" sz="1400" dirty="0">
                      <a:solidFill>
                        <a:schemeClr val="tx1"/>
                      </a:solidFill>
                      <a:latin typeface="微軟正黑體" panose="020B0604030504040204" pitchFamily="34" charset="-120"/>
                      <a:ea typeface="微軟正黑體" panose="020B0604030504040204" pitchFamily="34" charset="-120"/>
                    </a:rPr>
                    <a:t>2</a:t>
                  </a:r>
                  <a:endParaRPr lang="zh-TW" altLang="en-US" sz="1400" dirty="0">
                    <a:solidFill>
                      <a:schemeClr val="tx1"/>
                    </a:solidFill>
                    <a:latin typeface="微軟正黑體" panose="020B0604030504040204" pitchFamily="34" charset="-120"/>
                    <a:ea typeface="微軟正黑體" panose="020B0604030504040204" pitchFamily="34" charset="-120"/>
                  </a:endParaRPr>
                </a:p>
              </p:txBody>
            </p:sp>
          </p:grpSp>
          <p:sp>
            <p:nvSpPr>
              <p:cNvPr id="85" name="文字方塊 84">
                <a:extLst>
                  <a:ext uri="{FF2B5EF4-FFF2-40B4-BE49-F238E27FC236}">
                    <a16:creationId xmlns:a16="http://schemas.microsoft.com/office/drawing/2014/main" id="{6146426D-C579-E547-77B5-034ED6A6AE97}"/>
                  </a:ext>
                </a:extLst>
              </p:cNvPr>
              <p:cNvSpPr txBox="1"/>
              <p:nvPr/>
            </p:nvSpPr>
            <p:spPr>
              <a:xfrm>
                <a:off x="7661435" y="1089842"/>
                <a:ext cx="1055780" cy="307777"/>
              </a:xfrm>
              <a:prstGeom prst="rect">
                <a:avLst/>
              </a:prstGeom>
              <a:noFill/>
            </p:spPr>
            <p:txBody>
              <a:bodyPr wrap="square" rtlCol="0">
                <a:spAutoFit/>
              </a:bodyPr>
              <a:lstStyle/>
              <a:p>
                <a:r>
                  <a:rPr lang="en-US" altLang="zh-TW" sz="1400" dirty="0"/>
                  <a:t>Tree 1</a:t>
                </a:r>
                <a:endParaRPr lang="zh-TW" altLang="en-US" sz="1400" dirty="0"/>
              </a:p>
            </p:txBody>
          </p:sp>
          <p:sp>
            <p:nvSpPr>
              <p:cNvPr id="86" name="文字方塊 85">
                <a:extLst>
                  <a:ext uri="{FF2B5EF4-FFF2-40B4-BE49-F238E27FC236}">
                    <a16:creationId xmlns:a16="http://schemas.microsoft.com/office/drawing/2014/main" id="{38B653FC-8C5A-A312-23D6-F235C54C8399}"/>
                  </a:ext>
                </a:extLst>
              </p:cNvPr>
              <p:cNvSpPr txBox="1"/>
              <p:nvPr/>
            </p:nvSpPr>
            <p:spPr>
              <a:xfrm>
                <a:off x="9845582" y="1089842"/>
                <a:ext cx="1055780" cy="307777"/>
              </a:xfrm>
              <a:prstGeom prst="rect">
                <a:avLst/>
              </a:prstGeom>
              <a:noFill/>
            </p:spPr>
            <p:txBody>
              <a:bodyPr wrap="square" rtlCol="0">
                <a:spAutoFit/>
              </a:bodyPr>
              <a:lstStyle/>
              <a:p>
                <a:r>
                  <a:rPr lang="en-US" altLang="zh-TW" sz="1400" dirty="0"/>
                  <a:t>Tree 2</a:t>
                </a:r>
                <a:endParaRPr lang="zh-TW" altLang="en-US" sz="1400" dirty="0"/>
              </a:p>
            </p:txBody>
          </p:sp>
          <p:cxnSp>
            <p:nvCxnSpPr>
              <p:cNvPr id="87" name="直線接點 86">
                <a:extLst>
                  <a:ext uri="{FF2B5EF4-FFF2-40B4-BE49-F238E27FC236}">
                    <a16:creationId xmlns:a16="http://schemas.microsoft.com/office/drawing/2014/main" id="{66F64CF5-04C1-C854-82BE-CD6BF23DC25C}"/>
                  </a:ext>
                </a:extLst>
              </p:cNvPr>
              <p:cNvCxnSpPr>
                <a:stCxn id="117" idx="2"/>
                <a:endCxn id="118" idx="0"/>
              </p:cNvCxnSpPr>
              <p:nvPr/>
            </p:nvCxnSpPr>
            <p:spPr>
              <a:xfrm flipH="1">
                <a:off x="7360444" y="2000250"/>
                <a:ext cx="685800" cy="361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接點 87">
                <a:extLst>
                  <a:ext uri="{FF2B5EF4-FFF2-40B4-BE49-F238E27FC236}">
                    <a16:creationId xmlns:a16="http://schemas.microsoft.com/office/drawing/2014/main" id="{124765FE-5EEC-F206-CACB-4AFA3BF16BFF}"/>
                  </a:ext>
                </a:extLst>
              </p:cNvPr>
              <p:cNvCxnSpPr>
                <a:stCxn id="119" idx="2"/>
                <a:endCxn id="120" idx="0"/>
              </p:cNvCxnSpPr>
              <p:nvPr/>
            </p:nvCxnSpPr>
            <p:spPr>
              <a:xfrm flipH="1">
                <a:off x="9529763" y="2000250"/>
                <a:ext cx="685800" cy="361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接點 88">
                <a:extLst>
                  <a:ext uri="{FF2B5EF4-FFF2-40B4-BE49-F238E27FC236}">
                    <a16:creationId xmlns:a16="http://schemas.microsoft.com/office/drawing/2014/main" id="{C2C3A0CF-1E75-200E-EF38-4FCC26E4FD3F}"/>
                  </a:ext>
                </a:extLst>
              </p:cNvPr>
              <p:cNvCxnSpPr>
                <a:stCxn id="119" idx="2"/>
                <a:endCxn id="121" idx="0"/>
              </p:cNvCxnSpPr>
              <p:nvPr/>
            </p:nvCxnSpPr>
            <p:spPr>
              <a:xfrm>
                <a:off x="10215563" y="2000250"/>
                <a:ext cx="685800" cy="361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文字方塊 89">
                <a:extLst>
                  <a:ext uri="{FF2B5EF4-FFF2-40B4-BE49-F238E27FC236}">
                    <a16:creationId xmlns:a16="http://schemas.microsoft.com/office/drawing/2014/main" id="{A8171941-E3CA-DBC8-244A-A41412BD05C4}"/>
                  </a:ext>
                </a:extLst>
              </p:cNvPr>
              <p:cNvSpPr txBox="1"/>
              <p:nvPr/>
            </p:nvSpPr>
            <p:spPr>
              <a:xfrm>
                <a:off x="7239747" y="1992867"/>
                <a:ext cx="342900" cy="307777"/>
              </a:xfrm>
              <a:prstGeom prst="rect">
                <a:avLst/>
              </a:prstGeom>
              <a:noFill/>
            </p:spPr>
            <p:txBody>
              <a:bodyPr wrap="square" rtlCol="0">
                <a:spAutoFit/>
              </a:bodyPr>
              <a:lstStyle/>
              <a:p>
                <a:r>
                  <a:rPr lang="en-US" altLang="zh-TW" sz="1400" dirty="0"/>
                  <a:t>Y</a:t>
                </a:r>
                <a:endParaRPr lang="zh-TW" altLang="en-US" sz="1400" dirty="0"/>
              </a:p>
            </p:txBody>
          </p:sp>
          <p:sp>
            <p:nvSpPr>
              <p:cNvPr id="91" name="文字方塊 90">
                <a:extLst>
                  <a:ext uri="{FF2B5EF4-FFF2-40B4-BE49-F238E27FC236}">
                    <a16:creationId xmlns:a16="http://schemas.microsoft.com/office/drawing/2014/main" id="{5BE1F97A-709E-3185-9601-43CC9478F5E7}"/>
                  </a:ext>
                </a:extLst>
              </p:cNvPr>
              <p:cNvSpPr txBox="1"/>
              <p:nvPr/>
            </p:nvSpPr>
            <p:spPr>
              <a:xfrm>
                <a:off x="9401174" y="1992867"/>
                <a:ext cx="342900" cy="307777"/>
              </a:xfrm>
              <a:prstGeom prst="rect">
                <a:avLst/>
              </a:prstGeom>
              <a:noFill/>
            </p:spPr>
            <p:txBody>
              <a:bodyPr wrap="square" rtlCol="0">
                <a:spAutoFit/>
              </a:bodyPr>
              <a:lstStyle/>
              <a:p>
                <a:r>
                  <a:rPr lang="en-US" altLang="zh-TW" sz="1400" dirty="0"/>
                  <a:t>Y</a:t>
                </a:r>
                <a:endParaRPr lang="zh-TW" altLang="en-US" sz="1400" dirty="0"/>
              </a:p>
            </p:txBody>
          </p:sp>
          <p:cxnSp>
            <p:nvCxnSpPr>
              <p:cNvPr id="92" name="直線接點 91">
                <a:extLst>
                  <a:ext uri="{FF2B5EF4-FFF2-40B4-BE49-F238E27FC236}">
                    <a16:creationId xmlns:a16="http://schemas.microsoft.com/office/drawing/2014/main" id="{258CD5FD-7774-965A-F78C-2F1830DBA7D0}"/>
                  </a:ext>
                </a:extLst>
              </p:cNvPr>
              <p:cNvCxnSpPr/>
              <p:nvPr/>
            </p:nvCxnSpPr>
            <p:spPr>
              <a:xfrm flipH="1">
                <a:off x="8953500" y="2802491"/>
                <a:ext cx="371474" cy="5693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接點 92">
                <a:extLst>
                  <a:ext uri="{FF2B5EF4-FFF2-40B4-BE49-F238E27FC236}">
                    <a16:creationId xmlns:a16="http://schemas.microsoft.com/office/drawing/2014/main" id="{03D1B86F-5517-9250-6FDD-0EA89FF01DBE}"/>
                  </a:ext>
                </a:extLst>
              </p:cNvPr>
              <p:cNvCxnSpPr/>
              <p:nvPr/>
            </p:nvCxnSpPr>
            <p:spPr>
              <a:xfrm>
                <a:off x="9324974" y="2802491"/>
                <a:ext cx="407195" cy="5693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9500B305-FBFB-7200-FA46-DAAD5053DF1A}"/>
                  </a:ext>
                </a:extLst>
              </p:cNvPr>
              <p:cNvCxnSpPr>
                <a:endCxn id="99" idx="0"/>
              </p:cNvCxnSpPr>
              <p:nvPr/>
            </p:nvCxnSpPr>
            <p:spPr>
              <a:xfrm>
                <a:off x="11082336" y="2802490"/>
                <a:ext cx="471488" cy="5684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4E5918D3-FE44-9361-DF10-33F8EDF39876}"/>
                  </a:ext>
                </a:extLst>
              </p:cNvPr>
              <p:cNvCxnSpPr/>
              <p:nvPr/>
            </p:nvCxnSpPr>
            <p:spPr>
              <a:xfrm flipH="1">
                <a:off x="10773965" y="2800349"/>
                <a:ext cx="310753" cy="5715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橢圓 95">
                <a:extLst>
                  <a:ext uri="{FF2B5EF4-FFF2-40B4-BE49-F238E27FC236}">
                    <a16:creationId xmlns:a16="http://schemas.microsoft.com/office/drawing/2014/main" id="{84B1C307-EF9C-291F-7FE6-DE7E7BF937C1}"/>
                  </a:ext>
                </a:extLst>
              </p:cNvPr>
              <p:cNvSpPr/>
              <p:nvPr/>
            </p:nvSpPr>
            <p:spPr>
              <a:xfrm>
                <a:off x="8517732" y="3371850"/>
                <a:ext cx="742949" cy="5143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tx1"/>
                    </a:solidFill>
                  </a:rPr>
                  <a:t>B</a:t>
                </a:r>
                <a:endParaRPr lang="zh-TW" altLang="en-US" sz="1400" b="1" dirty="0">
                  <a:solidFill>
                    <a:schemeClr val="tx1"/>
                  </a:solidFill>
                </a:endParaRPr>
              </a:p>
            </p:txBody>
          </p:sp>
          <p:sp>
            <p:nvSpPr>
              <p:cNvPr id="97" name="橢圓 96">
                <a:extLst>
                  <a:ext uri="{FF2B5EF4-FFF2-40B4-BE49-F238E27FC236}">
                    <a16:creationId xmlns:a16="http://schemas.microsoft.com/office/drawing/2014/main" id="{B03CEA1F-1FD3-85A8-80C3-6F6EDE35B232}"/>
                  </a:ext>
                </a:extLst>
              </p:cNvPr>
              <p:cNvSpPr/>
              <p:nvPr/>
            </p:nvSpPr>
            <p:spPr>
              <a:xfrm>
                <a:off x="9346405" y="3371850"/>
                <a:ext cx="742949" cy="514350"/>
              </a:xfrm>
              <a:prstGeom prst="ellipse">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tx1"/>
                    </a:solidFill>
                  </a:rPr>
                  <a:t>A</a:t>
                </a:r>
                <a:endParaRPr lang="zh-TW" altLang="en-US" sz="1400" b="1" dirty="0">
                  <a:solidFill>
                    <a:schemeClr val="tx1"/>
                  </a:solidFill>
                </a:endParaRPr>
              </a:p>
            </p:txBody>
          </p:sp>
          <p:sp>
            <p:nvSpPr>
              <p:cNvPr id="98" name="橢圓 97">
                <a:extLst>
                  <a:ext uri="{FF2B5EF4-FFF2-40B4-BE49-F238E27FC236}">
                    <a16:creationId xmlns:a16="http://schemas.microsoft.com/office/drawing/2014/main" id="{87A3B1EF-30CD-A7DB-FA39-5F7D03961660}"/>
                  </a:ext>
                </a:extLst>
              </p:cNvPr>
              <p:cNvSpPr/>
              <p:nvPr/>
            </p:nvSpPr>
            <p:spPr>
              <a:xfrm>
                <a:off x="10359260" y="3370975"/>
                <a:ext cx="742949" cy="5143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tx1"/>
                    </a:solidFill>
                  </a:rPr>
                  <a:t>D</a:t>
                </a:r>
                <a:endParaRPr lang="zh-TW" altLang="en-US" sz="1400" b="1" dirty="0">
                  <a:solidFill>
                    <a:schemeClr val="tx1"/>
                  </a:solidFill>
                </a:endParaRPr>
              </a:p>
            </p:txBody>
          </p:sp>
          <p:sp>
            <p:nvSpPr>
              <p:cNvPr id="99" name="橢圓 98">
                <a:extLst>
                  <a:ext uri="{FF2B5EF4-FFF2-40B4-BE49-F238E27FC236}">
                    <a16:creationId xmlns:a16="http://schemas.microsoft.com/office/drawing/2014/main" id="{6EA8A7E1-1E37-3840-9940-A15F3DBA413D}"/>
                  </a:ext>
                </a:extLst>
              </p:cNvPr>
              <p:cNvSpPr/>
              <p:nvPr/>
            </p:nvSpPr>
            <p:spPr>
              <a:xfrm>
                <a:off x="11182349" y="3370975"/>
                <a:ext cx="742949" cy="514350"/>
              </a:xfrm>
              <a:prstGeom prst="ellipse">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tx1"/>
                    </a:solidFill>
                  </a:rPr>
                  <a:t>A</a:t>
                </a:r>
                <a:endParaRPr lang="zh-TW" altLang="en-US" sz="1400" b="1" dirty="0">
                  <a:solidFill>
                    <a:schemeClr val="tx1"/>
                  </a:solidFill>
                </a:endParaRPr>
              </a:p>
            </p:txBody>
          </p:sp>
          <p:cxnSp>
            <p:nvCxnSpPr>
              <p:cNvPr id="100" name="直線接點 99">
                <a:extLst>
                  <a:ext uri="{FF2B5EF4-FFF2-40B4-BE49-F238E27FC236}">
                    <a16:creationId xmlns:a16="http://schemas.microsoft.com/office/drawing/2014/main" id="{2F3DAA18-60ED-BF1D-072D-62403DAD443A}"/>
                  </a:ext>
                </a:extLst>
              </p:cNvPr>
              <p:cNvCxnSpPr/>
              <p:nvPr/>
            </p:nvCxnSpPr>
            <p:spPr>
              <a:xfrm flipH="1">
                <a:off x="6853651" y="2801616"/>
                <a:ext cx="371474" cy="5693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接點 100">
                <a:extLst>
                  <a:ext uri="{FF2B5EF4-FFF2-40B4-BE49-F238E27FC236}">
                    <a16:creationId xmlns:a16="http://schemas.microsoft.com/office/drawing/2014/main" id="{A2671E52-B6F1-F43B-A3CB-E248DECD2908}"/>
                  </a:ext>
                </a:extLst>
              </p:cNvPr>
              <p:cNvCxnSpPr/>
              <p:nvPr/>
            </p:nvCxnSpPr>
            <p:spPr>
              <a:xfrm>
                <a:off x="7225125" y="2801616"/>
                <a:ext cx="407195" cy="5693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橢圓 101">
                <a:extLst>
                  <a:ext uri="{FF2B5EF4-FFF2-40B4-BE49-F238E27FC236}">
                    <a16:creationId xmlns:a16="http://schemas.microsoft.com/office/drawing/2014/main" id="{9F6D3FB7-AC5A-DD6A-3B24-84D3025F0087}"/>
                  </a:ext>
                </a:extLst>
              </p:cNvPr>
              <p:cNvSpPr/>
              <p:nvPr/>
            </p:nvSpPr>
            <p:spPr>
              <a:xfrm>
                <a:off x="6417883" y="3370975"/>
                <a:ext cx="742949" cy="514350"/>
              </a:xfrm>
              <a:prstGeom prst="ellipse">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tx1"/>
                    </a:solidFill>
                  </a:rPr>
                  <a:t>A</a:t>
                </a:r>
                <a:endParaRPr lang="zh-TW" altLang="en-US" sz="1400" b="1" dirty="0">
                  <a:solidFill>
                    <a:schemeClr val="tx1"/>
                  </a:solidFill>
                </a:endParaRPr>
              </a:p>
            </p:txBody>
          </p:sp>
          <p:sp>
            <p:nvSpPr>
              <p:cNvPr id="103" name="橢圓 102">
                <a:extLst>
                  <a:ext uri="{FF2B5EF4-FFF2-40B4-BE49-F238E27FC236}">
                    <a16:creationId xmlns:a16="http://schemas.microsoft.com/office/drawing/2014/main" id="{C4DF6626-658E-17FE-23A1-502519A1978F}"/>
                  </a:ext>
                </a:extLst>
              </p:cNvPr>
              <p:cNvSpPr/>
              <p:nvPr/>
            </p:nvSpPr>
            <p:spPr>
              <a:xfrm>
                <a:off x="7246556" y="3370975"/>
                <a:ext cx="742949" cy="5143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chemeClr val="tx1"/>
                    </a:solidFill>
                  </a:rPr>
                  <a:t>C</a:t>
                </a:r>
                <a:endParaRPr lang="zh-TW" altLang="en-US" sz="1400" b="1" dirty="0">
                  <a:solidFill>
                    <a:schemeClr val="tx1"/>
                  </a:solidFill>
                </a:endParaRPr>
              </a:p>
            </p:txBody>
          </p:sp>
          <p:sp>
            <p:nvSpPr>
              <p:cNvPr id="104" name="文字方塊 103">
                <a:extLst>
                  <a:ext uri="{FF2B5EF4-FFF2-40B4-BE49-F238E27FC236}">
                    <a16:creationId xmlns:a16="http://schemas.microsoft.com/office/drawing/2014/main" id="{1EA6568E-3D15-85EA-C817-26B8FDEE060A}"/>
                  </a:ext>
                </a:extLst>
              </p:cNvPr>
              <p:cNvSpPr txBox="1"/>
              <p:nvPr/>
            </p:nvSpPr>
            <p:spPr>
              <a:xfrm>
                <a:off x="6633750" y="3000376"/>
                <a:ext cx="342900" cy="307777"/>
              </a:xfrm>
              <a:prstGeom prst="rect">
                <a:avLst/>
              </a:prstGeom>
              <a:noFill/>
            </p:spPr>
            <p:txBody>
              <a:bodyPr wrap="square" rtlCol="0">
                <a:spAutoFit/>
              </a:bodyPr>
              <a:lstStyle/>
              <a:p>
                <a:r>
                  <a:rPr lang="en-US" altLang="zh-TW" sz="1400" dirty="0"/>
                  <a:t>Y</a:t>
                </a:r>
                <a:endParaRPr lang="zh-TW" altLang="en-US" sz="1400" dirty="0"/>
              </a:p>
            </p:txBody>
          </p:sp>
          <p:sp>
            <p:nvSpPr>
              <p:cNvPr id="105" name="文字方塊 104">
                <a:extLst>
                  <a:ext uri="{FF2B5EF4-FFF2-40B4-BE49-F238E27FC236}">
                    <a16:creationId xmlns:a16="http://schemas.microsoft.com/office/drawing/2014/main" id="{E0C2ACB3-B9B4-A7F2-F7EF-138B47E6A90D}"/>
                  </a:ext>
                </a:extLst>
              </p:cNvPr>
              <p:cNvSpPr txBox="1"/>
              <p:nvPr/>
            </p:nvSpPr>
            <p:spPr>
              <a:xfrm>
                <a:off x="8755077" y="2998388"/>
                <a:ext cx="342900" cy="307777"/>
              </a:xfrm>
              <a:prstGeom prst="rect">
                <a:avLst/>
              </a:prstGeom>
              <a:noFill/>
            </p:spPr>
            <p:txBody>
              <a:bodyPr wrap="square" rtlCol="0">
                <a:spAutoFit/>
              </a:bodyPr>
              <a:lstStyle/>
              <a:p>
                <a:r>
                  <a:rPr lang="en-US" altLang="zh-TW" sz="1400" dirty="0"/>
                  <a:t>Y</a:t>
                </a:r>
                <a:endParaRPr lang="zh-TW" altLang="en-US" sz="1400" dirty="0"/>
              </a:p>
            </p:txBody>
          </p:sp>
          <p:sp>
            <p:nvSpPr>
              <p:cNvPr id="106" name="文字方塊 105">
                <a:extLst>
                  <a:ext uri="{FF2B5EF4-FFF2-40B4-BE49-F238E27FC236}">
                    <a16:creationId xmlns:a16="http://schemas.microsoft.com/office/drawing/2014/main" id="{69D32962-B2AE-34CF-3273-23D0B6A82064}"/>
                  </a:ext>
                </a:extLst>
              </p:cNvPr>
              <p:cNvSpPr txBox="1"/>
              <p:nvPr/>
            </p:nvSpPr>
            <p:spPr>
              <a:xfrm>
                <a:off x="10582274" y="3009026"/>
                <a:ext cx="342900" cy="307777"/>
              </a:xfrm>
              <a:prstGeom prst="rect">
                <a:avLst/>
              </a:prstGeom>
              <a:noFill/>
            </p:spPr>
            <p:txBody>
              <a:bodyPr wrap="square" rtlCol="0">
                <a:spAutoFit/>
              </a:bodyPr>
              <a:lstStyle/>
              <a:p>
                <a:r>
                  <a:rPr lang="en-US" altLang="zh-TW" sz="1400" dirty="0"/>
                  <a:t>Y</a:t>
                </a:r>
                <a:endParaRPr lang="zh-TW" altLang="en-US" sz="1400" dirty="0"/>
              </a:p>
            </p:txBody>
          </p:sp>
          <p:sp>
            <p:nvSpPr>
              <p:cNvPr id="107" name="文字方塊 106">
                <a:extLst>
                  <a:ext uri="{FF2B5EF4-FFF2-40B4-BE49-F238E27FC236}">
                    <a16:creationId xmlns:a16="http://schemas.microsoft.com/office/drawing/2014/main" id="{5E877DA1-9956-6E60-98D8-6522C30F0698}"/>
                  </a:ext>
                </a:extLst>
              </p:cNvPr>
              <p:cNvSpPr txBox="1"/>
              <p:nvPr/>
            </p:nvSpPr>
            <p:spPr>
              <a:xfrm>
                <a:off x="9631006" y="2998388"/>
                <a:ext cx="342900" cy="307777"/>
              </a:xfrm>
              <a:prstGeom prst="rect">
                <a:avLst/>
              </a:prstGeom>
              <a:noFill/>
            </p:spPr>
            <p:txBody>
              <a:bodyPr wrap="square" rtlCol="0">
                <a:spAutoFit/>
              </a:bodyPr>
              <a:lstStyle/>
              <a:p>
                <a:r>
                  <a:rPr lang="en-US" altLang="zh-TW" sz="1400" dirty="0"/>
                  <a:t>N</a:t>
                </a:r>
                <a:endParaRPr lang="zh-TW" altLang="en-US" sz="1400" dirty="0"/>
              </a:p>
            </p:txBody>
          </p:sp>
          <p:sp>
            <p:nvSpPr>
              <p:cNvPr id="108" name="文字方塊 107">
                <a:extLst>
                  <a:ext uri="{FF2B5EF4-FFF2-40B4-BE49-F238E27FC236}">
                    <a16:creationId xmlns:a16="http://schemas.microsoft.com/office/drawing/2014/main" id="{F7E504CD-8651-A491-4FC6-2F1DA61A7BBA}"/>
                  </a:ext>
                </a:extLst>
              </p:cNvPr>
              <p:cNvSpPr txBox="1"/>
              <p:nvPr/>
            </p:nvSpPr>
            <p:spPr>
              <a:xfrm>
                <a:off x="7557683" y="2998388"/>
                <a:ext cx="308818" cy="307777"/>
              </a:xfrm>
              <a:prstGeom prst="rect">
                <a:avLst/>
              </a:prstGeom>
              <a:noFill/>
            </p:spPr>
            <p:txBody>
              <a:bodyPr wrap="square" rtlCol="0">
                <a:spAutoFit/>
              </a:bodyPr>
              <a:lstStyle/>
              <a:p>
                <a:r>
                  <a:rPr lang="en-US" altLang="zh-TW" sz="1400" dirty="0"/>
                  <a:t>N</a:t>
                </a:r>
                <a:endParaRPr lang="zh-TW" altLang="en-US" sz="1400" dirty="0"/>
              </a:p>
            </p:txBody>
          </p:sp>
          <p:sp>
            <p:nvSpPr>
              <p:cNvPr id="109" name="文字方塊 108">
                <a:extLst>
                  <a:ext uri="{FF2B5EF4-FFF2-40B4-BE49-F238E27FC236}">
                    <a16:creationId xmlns:a16="http://schemas.microsoft.com/office/drawing/2014/main" id="{25F58309-396F-084E-1B4A-8ED063345E0B}"/>
                  </a:ext>
                </a:extLst>
              </p:cNvPr>
              <p:cNvSpPr txBox="1"/>
              <p:nvPr/>
            </p:nvSpPr>
            <p:spPr>
              <a:xfrm>
                <a:off x="11489118" y="3009026"/>
                <a:ext cx="342900" cy="307777"/>
              </a:xfrm>
              <a:prstGeom prst="rect">
                <a:avLst/>
              </a:prstGeom>
              <a:noFill/>
            </p:spPr>
            <p:txBody>
              <a:bodyPr wrap="square" rtlCol="0">
                <a:spAutoFit/>
              </a:bodyPr>
              <a:lstStyle/>
              <a:p>
                <a:r>
                  <a:rPr lang="en-US" altLang="zh-TW" sz="1400" dirty="0"/>
                  <a:t>N</a:t>
                </a:r>
                <a:endParaRPr lang="zh-TW" altLang="en-US" sz="1400" dirty="0"/>
              </a:p>
            </p:txBody>
          </p:sp>
          <p:sp>
            <p:nvSpPr>
              <p:cNvPr id="110" name="文字方塊 109">
                <a:extLst>
                  <a:ext uri="{FF2B5EF4-FFF2-40B4-BE49-F238E27FC236}">
                    <a16:creationId xmlns:a16="http://schemas.microsoft.com/office/drawing/2014/main" id="{48E2F029-FF4F-B9BE-BF09-1C270C3271EE}"/>
                  </a:ext>
                </a:extLst>
              </p:cNvPr>
              <p:cNvSpPr txBox="1"/>
              <p:nvPr/>
            </p:nvSpPr>
            <p:spPr>
              <a:xfrm>
                <a:off x="10790676" y="2045057"/>
                <a:ext cx="342900" cy="307777"/>
              </a:xfrm>
              <a:prstGeom prst="rect">
                <a:avLst/>
              </a:prstGeom>
              <a:noFill/>
            </p:spPr>
            <p:txBody>
              <a:bodyPr wrap="square" rtlCol="0">
                <a:spAutoFit/>
              </a:bodyPr>
              <a:lstStyle/>
              <a:p>
                <a:r>
                  <a:rPr lang="en-US" altLang="zh-TW" sz="1400" dirty="0"/>
                  <a:t>N</a:t>
                </a:r>
                <a:endParaRPr lang="zh-TW" altLang="en-US" sz="1400" dirty="0"/>
              </a:p>
            </p:txBody>
          </p:sp>
          <p:sp>
            <p:nvSpPr>
              <p:cNvPr id="111" name="文字方塊 110">
                <a:extLst>
                  <a:ext uri="{FF2B5EF4-FFF2-40B4-BE49-F238E27FC236}">
                    <a16:creationId xmlns:a16="http://schemas.microsoft.com/office/drawing/2014/main" id="{6C4EFB78-4990-A6AA-3430-EC58EF74E2B3}"/>
                  </a:ext>
                </a:extLst>
              </p:cNvPr>
              <p:cNvSpPr txBox="1"/>
              <p:nvPr/>
            </p:nvSpPr>
            <p:spPr>
              <a:xfrm>
                <a:off x="6435408" y="3939067"/>
                <a:ext cx="993314" cy="307777"/>
              </a:xfrm>
              <a:prstGeom prst="rect">
                <a:avLst/>
              </a:prstGeom>
              <a:noFill/>
            </p:spPr>
            <p:txBody>
              <a:bodyPr wrap="square" rtlCol="0">
                <a:spAutoFit/>
              </a:bodyPr>
              <a:lstStyle/>
              <a:p>
                <a:r>
                  <a:rPr lang="en-US" altLang="zh-TW" sz="1400" dirty="0"/>
                  <a:t>+0.9</a:t>
                </a:r>
                <a:endParaRPr lang="zh-TW" altLang="en-US" sz="1400" dirty="0"/>
              </a:p>
            </p:txBody>
          </p:sp>
          <p:sp>
            <p:nvSpPr>
              <p:cNvPr id="112" name="文字方塊 111">
                <a:extLst>
                  <a:ext uri="{FF2B5EF4-FFF2-40B4-BE49-F238E27FC236}">
                    <a16:creationId xmlns:a16="http://schemas.microsoft.com/office/drawing/2014/main" id="{439CD823-0151-C2AE-9FEA-0AEF53E54B23}"/>
                  </a:ext>
                </a:extLst>
              </p:cNvPr>
              <p:cNvSpPr txBox="1"/>
              <p:nvPr/>
            </p:nvSpPr>
            <p:spPr>
              <a:xfrm>
                <a:off x="7360443" y="3935812"/>
                <a:ext cx="993314" cy="307777"/>
              </a:xfrm>
              <a:prstGeom prst="rect">
                <a:avLst/>
              </a:prstGeom>
              <a:noFill/>
            </p:spPr>
            <p:txBody>
              <a:bodyPr wrap="square" rtlCol="0">
                <a:spAutoFit/>
              </a:bodyPr>
              <a:lstStyle/>
              <a:p>
                <a:r>
                  <a:rPr lang="en-US" altLang="zh-TW" sz="1400" dirty="0"/>
                  <a:t>+0.5</a:t>
                </a:r>
                <a:endParaRPr lang="zh-TW" altLang="en-US" sz="1400" dirty="0"/>
              </a:p>
            </p:txBody>
          </p:sp>
          <p:sp>
            <p:nvSpPr>
              <p:cNvPr id="113" name="文字方塊 112">
                <a:extLst>
                  <a:ext uri="{FF2B5EF4-FFF2-40B4-BE49-F238E27FC236}">
                    <a16:creationId xmlns:a16="http://schemas.microsoft.com/office/drawing/2014/main" id="{4DEF810F-BDAC-A385-670D-661A0567F472}"/>
                  </a:ext>
                </a:extLst>
              </p:cNvPr>
              <p:cNvSpPr txBox="1"/>
              <p:nvPr/>
            </p:nvSpPr>
            <p:spPr>
              <a:xfrm>
                <a:off x="8579310" y="3943351"/>
                <a:ext cx="993314" cy="307777"/>
              </a:xfrm>
              <a:prstGeom prst="rect">
                <a:avLst/>
              </a:prstGeom>
              <a:noFill/>
            </p:spPr>
            <p:txBody>
              <a:bodyPr wrap="square" rtlCol="0">
                <a:spAutoFit/>
              </a:bodyPr>
              <a:lstStyle/>
              <a:p>
                <a:r>
                  <a:rPr lang="en-US" altLang="zh-TW" sz="1400" dirty="0"/>
                  <a:t>+2.2</a:t>
                </a:r>
                <a:endParaRPr lang="zh-TW" altLang="en-US" sz="1400" dirty="0"/>
              </a:p>
            </p:txBody>
          </p:sp>
          <p:sp>
            <p:nvSpPr>
              <p:cNvPr id="114" name="文字方塊 113">
                <a:extLst>
                  <a:ext uri="{FF2B5EF4-FFF2-40B4-BE49-F238E27FC236}">
                    <a16:creationId xmlns:a16="http://schemas.microsoft.com/office/drawing/2014/main" id="{100D491D-B30F-137E-6DD5-E3616B20B548}"/>
                  </a:ext>
                </a:extLst>
              </p:cNvPr>
              <p:cNvSpPr txBox="1"/>
              <p:nvPr/>
            </p:nvSpPr>
            <p:spPr>
              <a:xfrm>
                <a:off x="9528571" y="3935812"/>
                <a:ext cx="993314" cy="307777"/>
              </a:xfrm>
              <a:prstGeom prst="rect">
                <a:avLst/>
              </a:prstGeom>
              <a:noFill/>
            </p:spPr>
            <p:txBody>
              <a:bodyPr wrap="square" rtlCol="0">
                <a:spAutoFit/>
              </a:bodyPr>
              <a:lstStyle/>
              <a:p>
                <a:r>
                  <a:rPr lang="en-US" altLang="zh-TW" sz="1400" dirty="0"/>
                  <a:t>+2</a:t>
                </a:r>
                <a:endParaRPr lang="zh-TW" altLang="en-US" sz="1400" dirty="0"/>
              </a:p>
            </p:txBody>
          </p:sp>
          <p:sp>
            <p:nvSpPr>
              <p:cNvPr id="115" name="文字方塊 114">
                <a:extLst>
                  <a:ext uri="{FF2B5EF4-FFF2-40B4-BE49-F238E27FC236}">
                    <a16:creationId xmlns:a16="http://schemas.microsoft.com/office/drawing/2014/main" id="{9FDD7C05-68FF-8C50-21A6-7AB87D49EFB3}"/>
                  </a:ext>
                </a:extLst>
              </p:cNvPr>
              <p:cNvSpPr txBox="1"/>
              <p:nvPr/>
            </p:nvSpPr>
            <p:spPr>
              <a:xfrm>
                <a:off x="10437432" y="3961413"/>
                <a:ext cx="592979" cy="307777"/>
              </a:xfrm>
              <a:prstGeom prst="rect">
                <a:avLst/>
              </a:prstGeom>
              <a:noFill/>
            </p:spPr>
            <p:txBody>
              <a:bodyPr wrap="square" rtlCol="0">
                <a:spAutoFit/>
              </a:bodyPr>
              <a:lstStyle/>
              <a:p>
                <a:r>
                  <a:rPr lang="en-US" altLang="zh-TW" sz="1400" dirty="0"/>
                  <a:t>+0.9</a:t>
                </a:r>
                <a:endParaRPr lang="zh-TW" altLang="en-US" sz="1400" dirty="0"/>
              </a:p>
            </p:txBody>
          </p:sp>
          <p:sp>
            <p:nvSpPr>
              <p:cNvPr id="116" name="文字方塊 115">
                <a:extLst>
                  <a:ext uri="{FF2B5EF4-FFF2-40B4-BE49-F238E27FC236}">
                    <a16:creationId xmlns:a16="http://schemas.microsoft.com/office/drawing/2014/main" id="{5B787E04-5E04-4853-072D-6FBB2F53C849}"/>
                  </a:ext>
                </a:extLst>
              </p:cNvPr>
              <p:cNvSpPr txBox="1"/>
              <p:nvPr/>
            </p:nvSpPr>
            <p:spPr>
              <a:xfrm>
                <a:off x="8295790" y="4359780"/>
                <a:ext cx="1448284" cy="397411"/>
              </a:xfrm>
              <a:prstGeom prst="rect">
                <a:avLst/>
              </a:prstGeom>
              <a:solidFill>
                <a:schemeClr val="accent6">
                  <a:lumMod val="60000"/>
                  <a:lumOff val="40000"/>
                </a:schemeClr>
              </a:solidFill>
              <a:ln w="19050">
                <a:solidFill>
                  <a:schemeClr val="tx1"/>
                </a:solidFill>
              </a:ln>
            </p:spPr>
            <p:txBody>
              <a:bodyPr wrap="square" rtlCol="0">
                <a:spAutoFit/>
              </a:bodyPr>
              <a:lstStyle/>
              <a:p>
                <a:r>
                  <a:rPr lang="en-US" altLang="zh-TW" sz="1400" i="1" dirty="0"/>
                  <a:t>f(A)</a:t>
                </a:r>
                <a:r>
                  <a:rPr lang="en-US" altLang="zh-TW" sz="1400" dirty="0"/>
                  <a:t>=0.9+2+1.3</a:t>
                </a:r>
                <a:endParaRPr lang="zh-TW" altLang="en-US" sz="1400" dirty="0"/>
              </a:p>
            </p:txBody>
          </p:sp>
        </p:grpSp>
        <p:sp>
          <p:nvSpPr>
            <p:cNvPr id="82" name="文字方塊 81">
              <a:extLst>
                <a:ext uri="{FF2B5EF4-FFF2-40B4-BE49-F238E27FC236}">
                  <a16:creationId xmlns:a16="http://schemas.microsoft.com/office/drawing/2014/main" id="{2953960B-F375-5C30-A8CC-22C6E359A223}"/>
                </a:ext>
              </a:extLst>
            </p:cNvPr>
            <p:cNvSpPr txBox="1"/>
            <p:nvPr/>
          </p:nvSpPr>
          <p:spPr>
            <a:xfrm>
              <a:off x="11277299" y="4686340"/>
              <a:ext cx="592979" cy="307777"/>
            </a:xfrm>
            <a:prstGeom prst="rect">
              <a:avLst/>
            </a:prstGeom>
            <a:noFill/>
          </p:spPr>
          <p:txBody>
            <a:bodyPr wrap="square" rtlCol="0">
              <a:spAutoFit/>
            </a:bodyPr>
            <a:lstStyle/>
            <a:p>
              <a:r>
                <a:rPr lang="en-US" altLang="zh-TW" sz="1400" dirty="0"/>
                <a:t>+1.3</a:t>
              </a:r>
              <a:endParaRPr lang="zh-TW" altLang="en-US" sz="1400" dirty="0"/>
            </a:p>
          </p:txBody>
        </p:sp>
      </p:grpSp>
      <p:sp>
        <p:nvSpPr>
          <p:cNvPr id="122" name="文字方塊 121">
            <a:extLst>
              <a:ext uri="{FF2B5EF4-FFF2-40B4-BE49-F238E27FC236}">
                <a16:creationId xmlns:a16="http://schemas.microsoft.com/office/drawing/2014/main" id="{CC64221C-1711-99E7-12BD-EBBB753416FF}"/>
              </a:ext>
            </a:extLst>
          </p:cNvPr>
          <p:cNvSpPr txBox="1"/>
          <p:nvPr/>
        </p:nvSpPr>
        <p:spPr>
          <a:xfrm>
            <a:off x="1759303" y="5969068"/>
            <a:ext cx="2353953" cy="307777"/>
          </a:xfrm>
          <a:prstGeom prst="rect">
            <a:avLst/>
          </a:prstGeom>
          <a:noFill/>
          <a:ln w="19050">
            <a:solidFill>
              <a:schemeClr val="tx1"/>
            </a:solidFill>
          </a:ln>
        </p:spPr>
        <p:txBody>
          <a:bodyPr wrap="square" rtlCol="0">
            <a:spAutoFit/>
          </a:bodyPr>
          <a:lstStyle/>
          <a:p>
            <a:pPr algn="ctr"/>
            <a:r>
              <a:rPr lang="zh-TW" altLang="en-US" sz="1400" dirty="0">
                <a:latin typeface="微軟正黑體" panose="020B0604030504040204" pitchFamily="34" charset="-120"/>
                <a:ea typeface="微軟正黑體" panose="020B0604030504040204" pitchFamily="34" charset="-120"/>
              </a:rPr>
              <a:t>分類以投票、迴歸以平均</a:t>
            </a:r>
          </a:p>
        </p:txBody>
      </p:sp>
    </p:spTree>
    <p:extLst>
      <p:ext uri="{BB962C8B-B14F-4D97-AF65-F5344CB8AC3E}">
        <p14:creationId xmlns:p14="http://schemas.microsoft.com/office/powerpoint/2010/main" val="488814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06EFC13B-B3F9-4FA0-B0AB-8F01A8C5A921}"/>
              </a:ext>
            </a:extLst>
          </p:cNvPr>
          <p:cNvPicPr>
            <a:picLocks noChangeAspect="1"/>
          </p:cNvPicPr>
          <p:nvPr/>
        </p:nvPicPr>
        <p:blipFill>
          <a:blip r:embed="rId3"/>
          <a:stretch>
            <a:fillRect/>
          </a:stretch>
        </p:blipFill>
        <p:spPr>
          <a:xfrm>
            <a:off x="7071558" y="4077787"/>
            <a:ext cx="4367967" cy="2200592"/>
          </a:xfrm>
          <a:prstGeom prst="rect">
            <a:avLst/>
          </a:prstGeom>
        </p:spPr>
      </p:pic>
      <p:pic>
        <p:nvPicPr>
          <p:cNvPr id="10" name="圖片 9">
            <a:extLst>
              <a:ext uri="{FF2B5EF4-FFF2-40B4-BE49-F238E27FC236}">
                <a16:creationId xmlns:a16="http://schemas.microsoft.com/office/drawing/2014/main" id="{0BEF7BEE-FD6D-485F-81B7-280C6B6F1931}"/>
              </a:ext>
            </a:extLst>
          </p:cNvPr>
          <p:cNvPicPr>
            <a:picLocks noChangeAspect="1"/>
          </p:cNvPicPr>
          <p:nvPr/>
        </p:nvPicPr>
        <p:blipFill>
          <a:blip r:embed="rId4"/>
          <a:stretch>
            <a:fillRect/>
          </a:stretch>
        </p:blipFill>
        <p:spPr>
          <a:xfrm>
            <a:off x="7500152" y="1637682"/>
            <a:ext cx="2790793" cy="2455192"/>
          </a:xfrm>
          <a:prstGeom prst="rect">
            <a:avLst/>
          </a:prstGeom>
        </p:spPr>
      </p:pic>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10500495" y="443235"/>
            <a:ext cx="1932440"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kumimoji="0" lang="zh-TW" altLang="en-US" sz="20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rPr>
              <a:t>模型概述</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97284"/>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9" name="文本框 14">
            <a:extLst>
              <a:ext uri="{FF2B5EF4-FFF2-40B4-BE49-F238E27FC236}">
                <a16:creationId xmlns:a16="http://schemas.microsoft.com/office/drawing/2014/main" id="{9734A633-88BE-413A-92B1-6A43F4BF07D5}"/>
              </a:ext>
            </a:extLst>
          </p:cNvPr>
          <p:cNvSpPr txBox="1"/>
          <p:nvPr/>
        </p:nvSpPr>
        <p:spPr>
          <a:xfrm>
            <a:off x="900168" y="1133132"/>
            <a:ext cx="9246155" cy="523220"/>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支持向量迴歸</a:t>
            </a:r>
            <a:r>
              <a:rPr lang="en-US" altLang="zh-TW" sz="2800" b="1" dirty="0">
                <a:latin typeface="微软雅黑" panose="020B0503020204020204" pitchFamily="34" charset="-122"/>
                <a:ea typeface="微软雅黑" panose="020B0503020204020204" pitchFamily="34" charset="-122"/>
              </a:rPr>
              <a:t>(Support Vector Regression, SVR)</a:t>
            </a:r>
            <a:endParaRPr lang="zh-CN" altLang="en-US" sz="2800" b="1" dirty="0">
              <a:latin typeface="微软雅黑" panose="020B0503020204020204" pitchFamily="34" charset="-122"/>
              <a:ea typeface="微软雅黑" panose="020B0503020204020204" pitchFamily="34" charset="-122"/>
            </a:endParaRPr>
          </a:p>
        </p:txBody>
      </p:sp>
      <p:sp>
        <p:nvSpPr>
          <p:cNvPr id="8" name="文字方塊 7">
            <a:extLst>
              <a:ext uri="{FF2B5EF4-FFF2-40B4-BE49-F238E27FC236}">
                <a16:creationId xmlns:a16="http://schemas.microsoft.com/office/drawing/2014/main" id="{99C872C4-D270-4723-9149-B1D3CBB90BCE}"/>
              </a:ext>
            </a:extLst>
          </p:cNvPr>
          <p:cNvSpPr txBox="1"/>
          <p:nvPr/>
        </p:nvSpPr>
        <p:spPr>
          <a:xfrm>
            <a:off x="674108" y="1730560"/>
            <a:ext cx="7399770" cy="4155881"/>
          </a:xfrm>
          <a:prstGeom prst="rect">
            <a:avLst/>
          </a:prstGeom>
          <a:noFill/>
        </p:spPr>
        <p:txBody>
          <a:bodyPr wrap="square" rtlCol="0">
            <a:spAutoFit/>
          </a:bodyPr>
          <a:lstStyle/>
          <a:p>
            <a:pPr marL="342900" indent="-342900" defTabSz="914400">
              <a:lnSpc>
                <a:spcPct val="150000"/>
              </a:lnSpc>
              <a:buFont typeface="Wingdings" panose="05000000000000000000" pitchFamily="2" charset="2"/>
              <a:buChar char="l"/>
            </a:pPr>
            <a:endPar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defTabSz="914400">
              <a:lnSpc>
                <a:spcPct val="150000"/>
              </a:lnSpc>
              <a:buFont typeface="Wingdings" panose="05000000000000000000" pitchFamily="2" charset="2"/>
              <a:buChar char="l"/>
            </a:pPr>
            <a:r>
              <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SVR</a:t>
            </a: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的目標為尋找一個超平面</a:t>
            </a:r>
            <a:r>
              <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(hyperplane)</a:t>
            </a: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，並給定容忍值防止過度學習，</a:t>
            </a:r>
            <a:endPar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50000"/>
              </a:lnSpc>
            </a:pP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       形成圓柱管盡可能包住所有資料。</a:t>
            </a:r>
            <a:endParaRPr lang="en-US" altLang="zh-TW" sz="1600" b="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50000"/>
              </a:lnSpc>
            </a:pPr>
            <a:endPar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defTabSz="914400">
              <a:lnSpc>
                <a:spcPct val="150000"/>
              </a:lnSpc>
              <a:buFont typeface="Wingdings" panose="05000000000000000000" pitchFamily="2" charset="2"/>
              <a:buChar char="l"/>
            </a:pP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同時，最大化離邊界最近的資料點之距離，形成二次規劃問題。</a:t>
            </a:r>
            <a:endPar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defTabSz="914400">
              <a:lnSpc>
                <a:spcPct val="150000"/>
              </a:lnSpc>
              <a:buFont typeface="Wingdings" panose="05000000000000000000" pitchFamily="2" charset="2"/>
              <a:buChar char="l"/>
            </a:pPr>
            <a:endPar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defTabSz="914400">
              <a:lnSpc>
                <a:spcPct val="150000"/>
              </a:lnSpc>
              <a:buFont typeface="Wingdings" panose="05000000000000000000" pitchFamily="2" charset="2"/>
              <a:buChar char="l"/>
            </a:pP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可透過核函數</a:t>
            </a:r>
            <a:r>
              <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(Kernel Function)</a:t>
            </a: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將資料轉換到高維度的空間。</a:t>
            </a:r>
            <a:endPar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50000"/>
              </a:lnSpc>
            </a:pPr>
            <a:endPar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defTabSz="914400">
              <a:lnSpc>
                <a:spcPct val="150000"/>
              </a:lnSpc>
              <a:buFont typeface="Wingdings" panose="05000000000000000000" pitchFamily="2" charset="2"/>
              <a:buChar char="l"/>
            </a:pP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優點</a:t>
            </a:r>
            <a:r>
              <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	(1) </a:t>
            </a: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適合多維特徵的迴歸問題</a:t>
            </a:r>
            <a:endPar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lvl="1" defTabSz="914400">
              <a:lnSpc>
                <a:spcPct val="150000"/>
              </a:lnSpc>
            </a:pP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   	(2)</a:t>
            </a: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 有多種核函數以解決各種非線性的迴歸問題</a:t>
            </a:r>
            <a:endPar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lvl="1" defTabSz="914400">
              <a:lnSpc>
                <a:spcPct val="150000"/>
              </a:lnSpc>
            </a:pPr>
            <a:endPar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3" name="投影片編號版面配置區 1">
            <a:extLst>
              <a:ext uri="{FF2B5EF4-FFF2-40B4-BE49-F238E27FC236}">
                <a16:creationId xmlns:a16="http://schemas.microsoft.com/office/drawing/2014/main" id="{81316BC8-3D66-4321-A87A-019638BE9CB7}"/>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15</a:t>
            </a:fld>
            <a:endParaRPr lang="zh-TW" altLang="en-US" dirty="0">
              <a:solidFill>
                <a:schemeClr val="tx1"/>
              </a:solidFill>
            </a:endParaRPr>
          </a:p>
        </p:txBody>
      </p:sp>
    </p:spTree>
    <p:extLst>
      <p:ext uri="{BB962C8B-B14F-4D97-AF65-F5344CB8AC3E}">
        <p14:creationId xmlns:p14="http://schemas.microsoft.com/office/powerpoint/2010/main" val="87214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9466729" y="443235"/>
            <a:ext cx="2966206"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000" b="1" dirty="0">
                <a:solidFill>
                  <a:schemeClr val="tx1">
                    <a:lumMod val="65000"/>
                    <a:lumOff val="35000"/>
                  </a:schemeClr>
                </a:solidFill>
                <a:latin typeface="微软雅黑"/>
                <a:ea typeface="微软雅黑"/>
              </a:rPr>
              <a:t>模型概述</a:t>
            </a:r>
            <a:r>
              <a:rPr lang="en-US" altLang="zh-TW" sz="2000" b="1" dirty="0">
                <a:solidFill>
                  <a:schemeClr val="tx1">
                    <a:lumMod val="65000"/>
                    <a:lumOff val="35000"/>
                  </a:schemeClr>
                </a:solidFill>
                <a:latin typeface="微软雅黑"/>
                <a:ea typeface="微软雅黑"/>
              </a:rPr>
              <a:t>-</a:t>
            </a:r>
            <a:r>
              <a:rPr lang="zh-TW" altLang="en-US" sz="2000" b="1" dirty="0">
                <a:solidFill>
                  <a:schemeClr val="tx1">
                    <a:lumMod val="65000"/>
                    <a:lumOff val="35000"/>
                  </a:schemeClr>
                </a:solidFill>
                <a:latin typeface="微软雅黑"/>
                <a:ea typeface="微软雅黑"/>
              </a:rPr>
              <a:t>深度學習</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97284"/>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9" name="文本框 14">
            <a:extLst>
              <a:ext uri="{FF2B5EF4-FFF2-40B4-BE49-F238E27FC236}">
                <a16:creationId xmlns:a16="http://schemas.microsoft.com/office/drawing/2014/main" id="{9734A633-88BE-413A-92B1-6A43F4BF07D5}"/>
              </a:ext>
            </a:extLst>
          </p:cNvPr>
          <p:cNvSpPr txBox="1"/>
          <p:nvPr/>
        </p:nvSpPr>
        <p:spPr>
          <a:xfrm>
            <a:off x="176269" y="2395140"/>
            <a:ext cx="12015732" cy="369332"/>
          </a:xfrm>
          <a:prstGeom prst="rect">
            <a:avLst/>
          </a:prstGeom>
          <a:noFill/>
        </p:spPr>
        <p:txBody>
          <a:bodyPr wrap="square" rtlCol="0">
            <a:spAutoFit/>
          </a:bodyPr>
          <a:lstStyle/>
          <a:p>
            <a:pPr marL="285750" indent="-285750">
              <a:buFont typeface="Wingdings" panose="05000000000000000000" pitchFamily="2" charset="2"/>
              <a:buChar char="l"/>
            </a:pPr>
            <a:r>
              <a:rPr lang="zh-TW" altLang="en-US" b="1" dirty="0">
                <a:latin typeface="微软雅黑" panose="020B0503020204020204" pitchFamily="34" charset="-122"/>
                <a:ea typeface="微软雅黑" panose="020B0503020204020204" pitchFamily="34" charset="-122"/>
              </a:rPr>
              <a:t>長短期記憶神經網路</a:t>
            </a:r>
            <a:r>
              <a:rPr lang="en-US" altLang="zh-TW" b="1" dirty="0">
                <a:latin typeface="微软雅黑" panose="020B0503020204020204" pitchFamily="34" charset="-122"/>
                <a:ea typeface="微软雅黑" panose="020B0503020204020204" pitchFamily="34" charset="-122"/>
              </a:rPr>
              <a:t>(Long short-term memory, LSTM):</a:t>
            </a:r>
            <a:r>
              <a:rPr lang="zh-TW" altLang="en-US" b="1" dirty="0">
                <a:latin typeface="微软雅黑" panose="020B0503020204020204" pitchFamily="34" charset="-122"/>
                <a:ea typeface="微软雅黑" panose="020B0503020204020204" pitchFamily="34" charset="-122"/>
              </a:rPr>
              <a:t> </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改善</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RNN</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，避免梯度消失，適合處理較長的時間序列。</a:t>
            </a:r>
            <a:endParaRPr lang="zh-CN"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04" name="文字方塊 103">
            <a:extLst>
              <a:ext uri="{FF2B5EF4-FFF2-40B4-BE49-F238E27FC236}">
                <a16:creationId xmlns:a16="http://schemas.microsoft.com/office/drawing/2014/main" id="{AC5FC3AF-3438-4DDF-BE39-9A03447205FB}"/>
              </a:ext>
            </a:extLst>
          </p:cNvPr>
          <p:cNvSpPr txBox="1"/>
          <p:nvPr/>
        </p:nvSpPr>
        <p:spPr>
          <a:xfrm>
            <a:off x="176268" y="2940821"/>
            <a:ext cx="12015731" cy="369332"/>
          </a:xfrm>
          <a:prstGeom prst="rect">
            <a:avLst/>
          </a:prstGeom>
          <a:noFill/>
        </p:spPr>
        <p:txBody>
          <a:bodyPr wrap="square">
            <a:spAutoFit/>
          </a:bodyPr>
          <a:lstStyle/>
          <a:p>
            <a:pPr marL="285750" indent="-285750">
              <a:buFont typeface="Wingdings" panose="05000000000000000000" pitchFamily="2" charset="2"/>
              <a:buChar char="l"/>
            </a:pPr>
            <a:r>
              <a:rPr lang="zh-TW" altLang="en-US" sz="1800" b="1" dirty="0">
                <a:latin typeface="微软雅黑" panose="020B0503020204020204" pitchFamily="34" charset="-122"/>
                <a:ea typeface="微软雅黑" panose="020B0503020204020204" pitchFamily="34" charset="-122"/>
              </a:rPr>
              <a:t>門循環單元神經網路</a:t>
            </a:r>
            <a:r>
              <a:rPr lang="en-US" altLang="zh-TW" sz="1800" b="1" dirty="0">
                <a:latin typeface="微软雅黑" panose="020B0503020204020204" pitchFamily="34" charset="-122"/>
                <a:ea typeface="微软雅黑" panose="020B0503020204020204" pitchFamily="34" charset="-122"/>
              </a:rPr>
              <a:t>(Gated recurrent unit, GRU): </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簡化</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LSTM</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，加快學習速度，適合訓練較大的資料集。</a:t>
            </a:r>
            <a:endParaRPr lang="zh-CN"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8" name="投影片編號版面配置區 1">
            <a:extLst>
              <a:ext uri="{FF2B5EF4-FFF2-40B4-BE49-F238E27FC236}">
                <a16:creationId xmlns:a16="http://schemas.microsoft.com/office/drawing/2014/main" id="{408C324C-1CE8-402B-B980-F45802608D73}"/>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16</a:t>
            </a:fld>
            <a:endParaRPr lang="zh-TW" altLang="en-US" dirty="0">
              <a:solidFill>
                <a:schemeClr val="tx1"/>
              </a:solidFill>
            </a:endParaRPr>
          </a:p>
        </p:txBody>
      </p:sp>
      <p:sp>
        <p:nvSpPr>
          <p:cNvPr id="19" name="文本框 14">
            <a:extLst>
              <a:ext uri="{FF2B5EF4-FFF2-40B4-BE49-F238E27FC236}">
                <a16:creationId xmlns:a16="http://schemas.microsoft.com/office/drawing/2014/main" id="{6BD4D214-04F3-46FB-A0F7-D77862FC3510}"/>
              </a:ext>
            </a:extLst>
          </p:cNvPr>
          <p:cNvSpPr txBox="1"/>
          <p:nvPr/>
        </p:nvSpPr>
        <p:spPr>
          <a:xfrm>
            <a:off x="176269" y="1862353"/>
            <a:ext cx="12015732" cy="369332"/>
          </a:xfrm>
          <a:prstGeom prst="rect">
            <a:avLst/>
          </a:prstGeom>
          <a:noFill/>
        </p:spPr>
        <p:txBody>
          <a:bodyPr wrap="square" rtlCol="0">
            <a:spAutoFit/>
          </a:bodyPr>
          <a:lstStyle/>
          <a:p>
            <a:pPr marL="285750" indent="-285750">
              <a:buFont typeface="Wingdings" panose="05000000000000000000" pitchFamily="2" charset="2"/>
              <a:buChar char="l"/>
            </a:pPr>
            <a:r>
              <a:rPr lang="zh-TW" altLang="en-US" b="1" dirty="0">
                <a:latin typeface="微软雅黑" panose="020B0503020204020204" pitchFamily="34" charset="-122"/>
                <a:ea typeface="微软雅黑" panose="020B0503020204020204" pitchFamily="34" charset="-122"/>
              </a:rPr>
              <a:t>循環神經網路</a:t>
            </a:r>
            <a:r>
              <a:rPr lang="en-US" altLang="zh-TW" b="1" dirty="0">
                <a:latin typeface="微软雅黑" panose="020B0503020204020204" pitchFamily="34" charset="-122"/>
                <a:ea typeface="微软雅黑" panose="020B0503020204020204" pitchFamily="34" charset="-122"/>
              </a:rPr>
              <a:t>(Recurrent Neural Network, RNN):</a:t>
            </a:r>
            <a:r>
              <a:rPr lang="zh-TW" altLang="en-US" b="1" dirty="0">
                <a:latin typeface="微软雅黑" panose="020B0503020204020204" pitchFamily="34" charset="-122"/>
                <a:ea typeface="微软雅黑" panose="020B0503020204020204" pitchFamily="34" charset="-122"/>
              </a:rPr>
              <a:t> </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具有記憶性，適合學習時間序列資料。</a:t>
            </a:r>
            <a:endParaRPr lang="zh-CN"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0" name="文本框 14">
            <a:extLst>
              <a:ext uri="{FF2B5EF4-FFF2-40B4-BE49-F238E27FC236}">
                <a16:creationId xmlns:a16="http://schemas.microsoft.com/office/drawing/2014/main" id="{17529EF7-A74B-4E3F-9202-3083BD0EF809}"/>
              </a:ext>
            </a:extLst>
          </p:cNvPr>
          <p:cNvSpPr txBox="1"/>
          <p:nvPr/>
        </p:nvSpPr>
        <p:spPr>
          <a:xfrm>
            <a:off x="176269" y="1329566"/>
            <a:ext cx="12015732" cy="646331"/>
          </a:xfrm>
          <a:prstGeom prst="rect">
            <a:avLst/>
          </a:prstGeom>
          <a:noFill/>
        </p:spPr>
        <p:txBody>
          <a:bodyPr wrap="square" rtlCol="0">
            <a:spAutoFit/>
          </a:bodyPr>
          <a:lstStyle/>
          <a:p>
            <a:pPr marL="285750" indent="-285750">
              <a:buFont typeface="Wingdings" panose="05000000000000000000" pitchFamily="2" charset="2"/>
              <a:buChar char="l"/>
            </a:pPr>
            <a:r>
              <a:rPr lang="zh-TW" altLang="en-US" b="1" dirty="0">
                <a:latin typeface="微软雅黑" panose="020B0503020204020204" pitchFamily="34" charset="-122"/>
                <a:ea typeface="微软雅黑" panose="020B0503020204020204" pitchFamily="34" charset="-122"/>
              </a:rPr>
              <a:t>深度神經網路</a:t>
            </a:r>
            <a:r>
              <a:rPr lang="en-US" altLang="zh-TW" b="1" dirty="0">
                <a:latin typeface="微软雅黑" panose="020B0503020204020204" pitchFamily="34" charset="-122"/>
                <a:ea typeface="微软雅黑" panose="020B0503020204020204" pitchFamily="34" charset="-122"/>
              </a:rPr>
              <a:t>(Deep Neural Network, DNN): </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能夠學習複雜的問題，但其神經元不具有記憶性。</a:t>
            </a:r>
            <a:endPar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285750" indent="-285750">
              <a:buFont typeface="Wingdings" panose="05000000000000000000" pitchFamily="2" charset="2"/>
              <a:buChar char="l"/>
            </a:pPr>
            <a:endParaRPr lang="zh-CN"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86" name="圖片 85">
            <a:extLst>
              <a:ext uri="{FF2B5EF4-FFF2-40B4-BE49-F238E27FC236}">
                <a16:creationId xmlns:a16="http://schemas.microsoft.com/office/drawing/2014/main" id="{0EA3B368-E16F-80E5-6ACB-8B96957313D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501" y="3316716"/>
            <a:ext cx="3736490" cy="2476045"/>
          </a:xfrm>
          <a:prstGeom prst="rect">
            <a:avLst/>
          </a:prstGeom>
          <a:noFill/>
        </p:spPr>
      </p:pic>
      <p:pic>
        <p:nvPicPr>
          <p:cNvPr id="87" name="圖片 86">
            <a:extLst>
              <a:ext uri="{FF2B5EF4-FFF2-40B4-BE49-F238E27FC236}">
                <a16:creationId xmlns:a16="http://schemas.microsoft.com/office/drawing/2014/main" id="{5491778B-870A-7512-1737-413EA83FE80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7018" b="2402"/>
          <a:stretch/>
        </p:blipFill>
        <p:spPr bwMode="auto">
          <a:xfrm>
            <a:off x="4096630" y="3629969"/>
            <a:ext cx="4522478" cy="2162792"/>
          </a:xfrm>
          <a:prstGeom prst="rect">
            <a:avLst/>
          </a:prstGeom>
          <a:noFill/>
          <a:ln>
            <a:noFill/>
          </a:ln>
          <a:extLst>
            <a:ext uri="{53640926-AAD7-44D8-BBD7-CCE9431645EC}">
              <a14:shadowObscured xmlns:a14="http://schemas.microsoft.com/office/drawing/2010/main"/>
            </a:ext>
          </a:extLst>
        </p:spPr>
      </p:pic>
      <p:pic>
        <p:nvPicPr>
          <p:cNvPr id="10" name="圖片 9">
            <a:extLst>
              <a:ext uri="{FF2B5EF4-FFF2-40B4-BE49-F238E27FC236}">
                <a16:creationId xmlns:a16="http://schemas.microsoft.com/office/drawing/2014/main" id="{9327A70A-E873-FA15-6564-F25B3AA762DD}"/>
              </a:ext>
            </a:extLst>
          </p:cNvPr>
          <p:cNvPicPr>
            <a:picLocks noChangeAspect="1"/>
          </p:cNvPicPr>
          <p:nvPr/>
        </p:nvPicPr>
        <p:blipFill>
          <a:blip r:embed="rId5"/>
          <a:stretch>
            <a:fillRect/>
          </a:stretch>
        </p:blipFill>
        <p:spPr>
          <a:xfrm>
            <a:off x="336568" y="3243940"/>
            <a:ext cx="3760062" cy="2685758"/>
          </a:xfrm>
          <a:prstGeom prst="rect">
            <a:avLst/>
          </a:prstGeom>
        </p:spPr>
      </p:pic>
      <p:sp>
        <p:nvSpPr>
          <p:cNvPr id="11" name="文字方塊 10">
            <a:extLst>
              <a:ext uri="{FF2B5EF4-FFF2-40B4-BE49-F238E27FC236}">
                <a16:creationId xmlns:a16="http://schemas.microsoft.com/office/drawing/2014/main" id="{D84146CC-3DFC-D69C-1086-438F7894EBFF}"/>
              </a:ext>
            </a:extLst>
          </p:cNvPr>
          <p:cNvSpPr txBox="1"/>
          <p:nvPr/>
        </p:nvSpPr>
        <p:spPr>
          <a:xfrm>
            <a:off x="1877733" y="5808666"/>
            <a:ext cx="816959"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RNN</a:t>
            </a:r>
            <a:endParaRPr lang="zh-TW" altLang="en-US" b="1" dirty="0">
              <a:latin typeface="微软雅黑" panose="020B0503020204020204" pitchFamily="34" charset="-122"/>
              <a:ea typeface="微软雅黑" panose="020B0503020204020204" pitchFamily="34" charset="-122"/>
            </a:endParaRPr>
          </a:p>
        </p:txBody>
      </p:sp>
      <p:sp>
        <p:nvSpPr>
          <p:cNvPr id="100" name="文字方塊 99">
            <a:extLst>
              <a:ext uri="{FF2B5EF4-FFF2-40B4-BE49-F238E27FC236}">
                <a16:creationId xmlns:a16="http://schemas.microsoft.com/office/drawing/2014/main" id="{633A7FDE-657D-3264-B980-A9F69D7FCCD7}"/>
              </a:ext>
            </a:extLst>
          </p:cNvPr>
          <p:cNvSpPr txBox="1"/>
          <p:nvPr/>
        </p:nvSpPr>
        <p:spPr>
          <a:xfrm>
            <a:off x="6035662" y="5776400"/>
            <a:ext cx="96660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LSTM</a:t>
            </a:r>
            <a:endParaRPr lang="zh-TW" altLang="en-US" b="1" dirty="0">
              <a:latin typeface="微软雅黑" panose="020B0503020204020204" pitchFamily="34" charset="-122"/>
              <a:ea typeface="微软雅黑" panose="020B0503020204020204" pitchFamily="34" charset="-122"/>
            </a:endParaRPr>
          </a:p>
        </p:txBody>
      </p:sp>
      <p:sp>
        <p:nvSpPr>
          <p:cNvPr id="101" name="文字方塊 100">
            <a:extLst>
              <a:ext uri="{FF2B5EF4-FFF2-40B4-BE49-F238E27FC236}">
                <a16:creationId xmlns:a16="http://schemas.microsoft.com/office/drawing/2014/main" id="{515426E3-50E8-5D6E-C960-80F8A716D2A8}"/>
              </a:ext>
            </a:extLst>
          </p:cNvPr>
          <p:cNvSpPr txBox="1"/>
          <p:nvPr/>
        </p:nvSpPr>
        <p:spPr>
          <a:xfrm>
            <a:off x="9924339" y="5792761"/>
            <a:ext cx="816959"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GRU</a:t>
            </a:r>
            <a:endParaRPr lang="zh-TW"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739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41241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8387862" y="443235"/>
            <a:ext cx="3356090" cy="416524"/>
          </a:xfrm>
          <a:prstGeom prst="rect">
            <a:avLst/>
          </a:prstGeom>
          <a:noFill/>
        </p:spPr>
        <p:txBody>
          <a:bodyPr wrap="square">
            <a:spAutoFit/>
          </a:bodyPr>
          <a:lstStyle/>
          <a:p>
            <a:pPr lvl="0" defTabSz="914400">
              <a:lnSpc>
                <a:spcPct val="114000"/>
              </a:lnSpc>
              <a:defRPr/>
            </a:pPr>
            <a:r>
              <a:rPr lang="zh-TW" altLang="en-US" sz="2000" b="1" dirty="0">
                <a:solidFill>
                  <a:schemeClr val="tx1">
                    <a:lumMod val="65000"/>
                    <a:lumOff val="35000"/>
                  </a:schemeClr>
                </a:solidFill>
                <a:latin typeface="微软雅黑"/>
                <a:ea typeface="微软雅黑"/>
              </a:rPr>
              <a:t>預測台灣逐月</a:t>
            </a:r>
            <a:r>
              <a:rPr lang="en-US" altLang="zh-TW" sz="2000" b="1" dirty="0">
                <a:solidFill>
                  <a:schemeClr val="tx1">
                    <a:lumMod val="65000"/>
                    <a:lumOff val="35000"/>
                  </a:schemeClr>
                </a:solidFill>
                <a:latin typeface="微软雅黑"/>
                <a:ea typeface="微软雅黑"/>
              </a:rPr>
              <a:t>AQI-</a:t>
            </a:r>
            <a:r>
              <a:rPr lang="zh-TW" altLang="en-US" sz="2000" b="1" dirty="0">
                <a:solidFill>
                  <a:schemeClr val="tx1">
                    <a:lumMod val="65000"/>
                    <a:lumOff val="35000"/>
                  </a:schemeClr>
                </a:solidFill>
                <a:latin typeface="微软雅黑"/>
              </a:rPr>
              <a:t>研究資料</a:t>
            </a:r>
            <a:endParaRPr lang="en-US" altLang="zh-TW" b="1" dirty="0">
              <a:solidFill>
                <a:schemeClr val="tx1">
                  <a:lumMod val="65000"/>
                  <a:lumOff val="35000"/>
                </a:schemeClr>
              </a:solidFill>
              <a:latin typeface="微软雅黑"/>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97284"/>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graphicFrame>
        <p:nvGraphicFramePr>
          <p:cNvPr id="30" name="圖表 29">
            <a:extLst>
              <a:ext uri="{FF2B5EF4-FFF2-40B4-BE49-F238E27FC236}">
                <a16:creationId xmlns:a16="http://schemas.microsoft.com/office/drawing/2014/main" id="{6A4D9EC5-3A51-44D9-84B8-B1E93F4A5434}"/>
              </a:ext>
            </a:extLst>
          </p:cNvPr>
          <p:cNvGraphicFramePr/>
          <p:nvPr>
            <p:extLst>
              <p:ext uri="{D42A27DB-BD31-4B8C-83A1-F6EECF244321}">
                <p14:modId xmlns:p14="http://schemas.microsoft.com/office/powerpoint/2010/main" val="1886096886"/>
              </p:ext>
            </p:extLst>
          </p:nvPr>
        </p:nvGraphicFramePr>
        <p:xfrm>
          <a:off x="900168" y="1780552"/>
          <a:ext cx="10689639" cy="4348774"/>
        </p:xfrm>
        <a:graphic>
          <a:graphicData uri="http://schemas.openxmlformats.org/drawingml/2006/chart">
            <c:chart xmlns:c="http://schemas.openxmlformats.org/drawingml/2006/chart" xmlns:r="http://schemas.openxmlformats.org/officeDocument/2006/relationships" r:id="rId3"/>
          </a:graphicData>
        </a:graphic>
      </p:graphicFrame>
      <p:sp>
        <p:nvSpPr>
          <p:cNvPr id="32" name="文本框 14">
            <a:extLst>
              <a:ext uri="{FF2B5EF4-FFF2-40B4-BE49-F238E27FC236}">
                <a16:creationId xmlns:a16="http://schemas.microsoft.com/office/drawing/2014/main" id="{D4354C1F-21B9-4A4E-AA1D-1B85D8ED35C9}"/>
              </a:ext>
            </a:extLst>
          </p:cNvPr>
          <p:cNvSpPr txBox="1"/>
          <p:nvPr/>
        </p:nvSpPr>
        <p:spPr>
          <a:xfrm>
            <a:off x="1502361" y="1193533"/>
            <a:ext cx="10689639" cy="523220"/>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以大同</a:t>
            </a:r>
            <a:r>
              <a:rPr lang="en-US" altLang="zh-TW" sz="2800" b="1" dirty="0">
                <a:latin typeface="微软雅黑" panose="020B0503020204020204" pitchFamily="34" charset="-122"/>
                <a:ea typeface="微软雅黑" panose="020B0503020204020204" pitchFamily="34" charset="-122"/>
              </a:rPr>
              <a:t>,</a:t>
            </a:r>
            <a:r>
              <a:rPr lang="zh-TW" altLang="en-US" sz="2800" b="1" dirty="0">
                <a:latin typeface="微软雅黑" panose="020B0503020204020204" pitchFamily="34" charset="-122"/>
                <a:ea typeface="微软雅黑" panose="020B0503020204020204" pitchFamily="34" charset="-122"/>
              </a:rPr>
              <a:t>新竹</a:t>
            </a:r>
            <a:r>
              <a:rPr lang="en-US" altLang="zh-TW" sz="2800" b="1" dirty="0">
                <a:latin typeface="微软雅黑" panose="020B0503020204020204" pitchFamily="34" charset="-122"/>
                <a:ea typeface="微软雅黑" panose="020B0503020204020204" pitchFamily="34" charset="-122"/>
              </a:rPr>
              <a:t>,</a:t>
            </a:r>
            <a:r>
              <a:rPr lang="zh-TW" altLang="en-US" sz="2800" b="1" dirty="0">
                <a:latin typeface="微软雅黑" panose="020B0503020204020204" pitchFamily="34" charset="-122"/>
                <a:ea typeface="微软雅黑" panose="020B0503020204020204" pitchFamily="34" charset="-122"/>
              </a:rPr>
              <a:t>西屯</a:t>
            </a:r>
            <a:r>
              <a:rPr lang="en-US" altLang="zh-TW" sz="2800" b="1" dirty="0">
                <a:latin typeface="微软雅黑" panose="020B0503020204020204" pitchFamily="34" charset="-122"/>
                <a:ea typeface="微软雅黑" panose="020B0503020204020204" pitchFamily="34" charset="-122"/>
              </a:rPr>
              <a:t>,</a:t>
            </a:r>
            <a:r>
              <a:rPr lang="zh-TW" altLang="en-US" sz="2800" b="1" dirty="0">
                <a:latin typeface="微软雅黑" panose="020B0503020204020204" pitchFamily="34" charset="-122"/>
                <a:ea typeface="微软雅黑" panose="020B0503020204020204" pitchFamily="34" charset="-122"/>
              </a:rPr>
              <a:t>善化</a:t>
            </a:r>
            <a:r>
              <a:rPr lang="en-US" altLang="zh-TW" sz="2800" b="1" dirty="0">
                <a:latin typeface="微软雅黑" panose="020B0503020204020204" pitchFamily="34" charset="-122"/>
                <a:ea typeface="微软雅黑" panose="020B0503020204020204" pitchFamily="34" charset="-122"/>
              </a:rPr>
              <a:t>,</a:t>
            </a:r>
            <a:r>
              <a:rPr lang="zh-TW" altLang="en-US" sz="2800" b="1" dirty="0">
                <a:latin typeface="微软雅黑" panose="020B0503020204020204" pitchFamily="34" charset="-122"/>
                <a:ea typeface="微软雅黑" panose="020B0503020204020204" pitchFamily="34" charset="-122"/>
              </a:rPr>
              <a:t>楠梓的月平均</a:t>
            </a:r>
            <a:r>
              <a:rPr lang="en-US" altLang="zh-TW" sz="2800" b="1" dirty="0">
                <a:latin typeface="微软雅黑" panose="020B0503020204020204" pitchFamily="34" charset="-122"/>
                <a:ea typeface="微软雅黑" panose="020B0503020204020204" pitchFamily="34" charset="-122"/>
              </a:rPr>
              <a:t>AQI</a:t>
            </a:r>
            <a:r>
              <a:rPr lang="zh-TW" altLang="en-US" sz="2800" b="1" dirty="0">
                <a:latin typeface="微软雅黑" panose="020B0503020204020204" pitchFamily="34" charset="-122"/>
                <a:ea typeface="微软雅黑" panose="020B0503020204020204" pitchFamily="34" charset="-122"/>
              </a:rPr>
              <a:t>代表全台逐月</a:t>
            </a:r>
            <a:r>
              <a:rPr lang="en-US" altLang="zh-TW" sz="2800" b="1" dirty="0">
                <a:latin typeface="微软雅黑" panose="020B0503020204020204" pitchFamily="34" charset="-122"/>
                <a:ea typeface="微软雅黑" panose="020B0503020204020204" pitchFamily="34" charset="-122"/>
              </a:rPr>
              <a:t>AQI</a:t>
            </a:r>
            <a:endParaRPr lang="zh-CN" altLang="en-US" sz="2800" b="1" dirty="0">
              <a:latin typeface="微软雅黑" panose="020B0503020204020204" pitchFamily="34" charset="-122"/>
              <a:ea typeface="微软雅黑" panose="020B0503020204020204" pitchFamily="34" charset="-122"/>
            </a:endParaRPr>
          </a:p>
        </p:txBody>
      </p:sp>
      <p:sp>
        <p:nvSpPr>
          <p:cNvPr id="9" name="投影片編號版面配置區 1">
            <a:extLst>
              <a:ext uri="{FF2B5EF4-FFF2-40B4-BE49-F238E27FC236}">
                <a16:creationId xmlns:a16="http://schemas.microsoft.com/office/drawing/2014/main" id="{1492DB57-3EC8-443A-8749-FD061F4573C1}"/>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17</a:t>
            </a:fld>
            <a:endParaRPr lang="zh-TW" altLang="en-US" dirty="0">
              <a:solidFill>
                <a:schemeClr val="tx1"/>
              </a:solidFill>
            </a:endParaRPr>
          </a:p>
        </p:txBody>
      </p:sp>
    </p:spTree>
    <p:extLst>
      <p:ext uri="{BB962C8B-B14F-4D97-AF65-F5344CB8AC3E}">
        <p14:creationId xmlns:p14="http://schemas.microsoft.com/office/powerpoint/2010/main" val="3484093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97284"/>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8" name="文本框 50">
            <a:extLst>
              <a:ext uri="{FF2B5EF4-FFF2-40B4-BE49-F238E27FC236}">
                <a16:creationId xmlns:a16="http://schemas.microsoft.com/office/drawing/2014/main" id="{44FA95AB-C87E-4442-B8C8-2A3FE557274A}"/>
              </a:ext>
            </a:extLst>
          </p:cNvPr>
          <p:cNvSpPr txBox="1"/>
          <p:nvPr/>
        </p:nvSpPr>
        <p:spPr>
          <a:xfrm>
            <a:off x="4690389" y="350911"/>
            <a:ext cx="2811220" cy="584775"/>
          </a:xfrm>
          <a:prstGeom prst="rect">
            <a:avLst/>
          </a:prstGeom>
          <a:noFill/>
        </p:spPr>
        <p:txBody>
          <a:bodyPr wrap="square" rtlCol="0">
            <a:spAutoFit/>
            <a:scene3d>
              <a:camera prst="orthographicFront"/>
              <a:lightRig rig="threePt" dir="t"/>
            </a:scene3d>
            <a:sp3d contourW="12700"/>
          </a:bodyPr>
          <a:lstStyle/>
          <a:p>
            <a:pPr algn="ctr"/>
            <a:r>
              <a:rPr lang="zh-TW" altLang="en-US" sz="3200" b="1">
                <a:solidFill>
                  <a:schemeClr val="tx2"/>
                </a:solidFill>
                <a:latin typeface="Century Gothic" panose="020B0502020202020204" pitchFamily="34" charset="0"/>
                <a:ea typeface="+mj-ea"/>
              </a:rPr>
              <a:t>預測誤差</a:t>
            </a:r>
            <a:r>
              <a:rPr lang="zh-TW" altLang="en-US" sz="3200" b="1" dirty="0">
                <a:solidFill>
                  <a:schemeClr val="tx2"/>
                </a:solidFill>
                <a:latin typeface="Century Gothic" panose="020B0502020202020204" pitchFamily="34" charset="0"/>
                <a:ea typeface="+mj-ea"/>
              </a:rPr>
              <a:t>指標</a:t>
            </a:r>
            <a:endParaRPr lang="zh-CN" altLang="en-US" sz="3200" b="1" dirty="0">
              <a:solidFill>
                <a:schemeClr val="tx2"/>
              </a:solidFill>
              <a:latin typeface="Century Gothic" panose="020B0502020202020204" pitchFamily="34" charset="0"/>
              <a:ea typeface="+mj-ea"/>
            </a:endParaRPr>
          </a:p>
        </p:txBody>
      </p:sp>
      <p:sp>
        <p:nvSpPr>
          <p:cNvPr id="10" name="矩形 9">
            <a:extLst>
              <a:ext uri="{FF2B5EF4-FFF2-40B4-BE49-F238E27FC236}">
                <a16:creationId xmlns:a16="http://schemas.microsoft.com/office/drawing/2014/main" id="{2D7E6BFF-61F0-4C13-B48E-1E7C136EBFCC}"/>
              </a:ext>
            </a:extLst>
          </p:cNvPr>
          <p:cNvSpPr/>
          <p:nvPr/>
        </p:nvSpPr>
        <p:spPr>
          <a:xfrm>
            <a:off x="900168" y="1874860"/>
            <a:ext cx="5302731" cy="830997"/>
          </a:xfrm>
          <a:prstGeom prst="rect">
            <a:avLst/>
          </a:prstGeom>
        </p:spPr>
        <p:txBody>
          <a:bodyPr wrap="square">
            <a:spAutoFit/>
          </a:bodyPr>
          <a:lstStyle/>
          <a:p>
            <a:r>
              <a:rPr lang="zh-TW" altLang="en-US" sz="2400" dirty="0">
                <a:latin typeface="微軟正黑體" panose="020B0604030504040204" pitchFamily="34" charset="-120"/>
                <a:ea typeface="微軟正黑體" panose="020B0604030504040204" pitchFamily="34" charset="-120"/>
              </a:rPr>
              <a:t>均方根誤差</a:t>
            </a:r>
            <a:endParaRPr lang="en-US" altLang="zh-TW" sz="2400" dirty="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(Root</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Mean</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Square Error, RMSE)</a:t>
            </a:r>
            <a:endParaRPr lang="zh-TW" altLang="en-US" sz="2400"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19BB990C-5053-4C4E-A81F-A919B34CC0A7}"/>
                  </a:ext>
                </a:extLst>
              </p:cNvPr>
              <p:cNvSpPr/>
              <p:nvPr/>
            </p:nvSpPr>
            <p:spPr>
              <a:xfrm>
                <a:off x="6920024" y="1787338"/>
                <a:ext cx="4121341" cy="11835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sz="2400" smtClean="0">
                          <a:solidFill>
                            <a:schemeClr val="tx1"/>
                          </a:solidFill>
                          <a:latin typeface="Cambria Math" panose="02040503050406030204" pitchFamily="18" charset="0"/>
                          <a:ea typeface="微軟正黑體" panose="020B0604030504040204" pitchFamily="34" charset="-120"/>
                        </a:rPr>
                        <m:t>RMSE</m:t>
                      </m:r>
                      <m:r>
                        <a:rPr lang="zh-TW" altLang="en-US" sz="2400" smtClean="0">
                          <a:solidFill>
                            <a:schemeClr val="tx1"/>
                          </a:solidFill>
                          <a:latin typeface="Cambria Math" panose="02040503050406030204" pitchFamily="18" charset="0"/>
                          <a:ea typeface="微軟正黑體" panose="020B0604030504040204" pitchFamily="34" charset="-120"/>
                        </a:rPr>
                        <m:t>=</m:t>
                      </m:r>
                      <m:rad>
                        <m:radPr>
                          <m:degHide m:val="on"/>
                          <m:ctrlPr>
                            <a:rPr lang="zh-TW" altLang="en-US" sz="2400" i="1">
                              <a:solidFill>
                                <a:schemeClr val="tx1"/>
                              </a:solidFill>
                              <a:latin typeface="Cambria Math" panose="02040503050406030204" pitchFamily="18" charset="0"/>
                              <a:ea typeface="微軟正黑體" panose="020B0604030504040204" pitchFamily="34" charset="-120"/>
                            </a:rPr>
                          </m:ctrlPr>
                        </m:radPr>
                        <m:deg/>
                        <m:e>
                          <m:f>
                            <m:fPr>
                              <m:ctrlPr>
                                <a:rPr lang="en-US" altLang="zh-TW" sz="2400" i="1" smtClean="0">
                                  <a:solidFill>
                                    <a:schemeClr val="tx1"/>
                                  </a:solidFill>
                                  <a:latin typeface="Cambria Math" panose="02040503050406030204" pitchFamily="18" charset="0"/>
                                  <a:ea typeface="微軟正黑體" panose="020B0604030504040204" pitchFamily="34" charset="-120"/>
                                </a:rPr>
                              </m:ctrlPr>
                            </m:fPr>
                            <m:num>
                              <m:nary>
                                <m:naryPr>
                                  <m:chr m:val="∑"/>
                                  <m:ctrlPr>
                                    <a:rPr lang="en-US" altLang="zh-TW" sz="2400" i="1" smtClean="0">
                                      <a:solidFill>
                                        <a:schemeClr val="tx1"/>
                                      </a:solidFill>
                                      <a:latin typeface="Cambria Math" panose="02040503050406030204" pitchFamily="18" charset="0"/>
                                      <a:ea typeface="微軟正黑體" panose="020B0604030504040204" pitchFamily="34" charset="-120"/>
                                    </a:rPr>
                                  </m:ctrlPr>
                                </m:naryPr>
                                <m:sub>
                                  <m:r>
                                    <m:rPr>
                                      <m:brk m:alnAt="23"/>
                                    </m:rPr>
                                    <a:rPr lang="en-US" altLang="zh-TW" sz="2400" b="0" i="1" smtClean="0">
                                      <a:solidFill>
                                        <a:schemeClr val="tx1"/>
                                      </a:solidFill>
                                      <a:latin typeface="Cambria Math" panose="02040503050406030204" pitchFamily="18" charset="0"/>
                                      <a:ea typeface="微軟正黑體" panose="020B0604030504040204" pitchFamily="34" charset="-120"/>
                                    </a:rPr>
                                    <m:t>𝑖</m:t>
                                  </m:r>
                                  <m:r>
                                    <a:rPr lang="en-US" altLang="zh-TW" sz="2400" b="0" i="1" smtClean="0">
                                      <a:solidFill>
                                        <a:schemeClr val="tx1"/>
                                      </a:solidFill>
                                      <a:latin typeface="Cambria Math" panose="02040503050406030204" pitchFamily="18" charset="0"/>
                                      <a:ea typeface="微軟正黑體" panose="020B0604030504040204" pitchFamily="34" charset="-120"/>
                                    </a:rPr>
                                    <m:t>=1</m:t>
                                  </m:r>
                                </m:sub>
                                <m:sup>
                                  <m:r>
                                    <a:rPr lang="en-US" altLang="zh-TW" sz="2400" b="0" i="1" smtClean="0">
                                      <a:solidFill>
                                        <a:schemeClr val="tx1"/>
                                      </a:solidFill>
                                      <a:latin typeface="Cambria Math" panose="02040503050406030204" pitchFamily="18" charset="0"/>
                                      <a:ea typeface="微軟正黑體" panose="020B0604030504040204" pitchFamily="34" charset="-120"/>
                                    </a:rPr>
                                    <m:t>𝑛</m:t>
                                  </m:r>
                                </m:sup>
                                <m:e>
                                  <m:sSup>
                                    <m:sSupPr>
                                      <m:ctrlPr>
                                        <a:rPr lang="en-US" altLang="zh-TW" sz="2400" i="1" smtClean="0">
                                          <a:solidFill>
                                            <a:schemeClr val="tx1"/>
                                          </a:solidFill>
                                          <a:latin typeface="Cambria Math" panose="02040503050406030204" pitchFamily="18" charset="0"/>
                                          <a:ea typeface="微軟正黑體" panose="020B0604030504040204" pitchFamily="34" charset="-120"/>
                                        </a:rPr>
                                      </m:ctrlPr>
                                    </m:sSupPr>
                                    <m:e>
                                      <m:r>
                                        <a:rPr lang="en-US" altLang="zh-TW" sz="2400" i="1">
                                          <a:solidFill>
                                            <a:schemeClr val="tx1"/>
                                          </a:solidFill>
                                          <a:latin typeface="Cambria Math" panose="02040503050406030204" pitchFamily="18" charset="0"/>
                                          <a:ea typeface="微軟正黑體" panose="020B0604030504040204" pitchFamily="34" charset="-120"/>
                                        </a:rPr>
                                        <m:t>(</m:t>
                                      </m:r>
                                      <m:sSub>
                                        <m:sSubPr>
                                          <m:ctrlPr>
                                            <a:rPr lang="en-US" altLang="zh-TW" sz="2400" i="1">
                                              <a:solidFill>
                                                <a:schemeClr val="tx1"/>
                                              </a:solidFill>
                                              <a:latin typeface="Cambria Math" panose="02040503050406030204" pitchFamily="18" charset="0"/>
                                              <a:ea typeface="微軟正黑體" panose="020B0604030504040204" pitchFamily="34" charset="-120"/>
                                            </a:rPr>
                                          </m:ctrlPr>
                                        </m:sSubPr>
                                        <m:e>
                                          <m:r>
                                            <a:rPr lang="en-US" altLang="zh-TW" sz="2400" i="1">
                                              <a:solidFill>
                                                <a:schemeClr val="tx1"/>
                                              </a:solidFill>
                                              <a:latin typeface="Cambria Math" panose="02040503050406030204" pitchFamily="18" charset="0"/>
                                              <a:ea typeface="微軟正黑體" panose="020B0604030504040204" pitchFamily="34" charset="-120"/>
                                            </a:rPr>
                                            <m:t>𝑦</m:t>
                                          </m:r>
                                        </m:e>
                                        <m:sub>
                                          <m:r>
                                            <a:rPr lang="en-US" altLang="zh-TW" sz="2400" i="1">
                                              <a:solidFill>
                                                <a:schemeClr val="tx1"/>
                                              </a:solidFill>
                                              <a:latin typeface="Cambria Math" panose="02040503050406030204" pitchFamily="18" charset="0"/>
                                              <a:ea typeface="微軟正黑體" panose="020B0604030504040204" pitchFamily="34" charset="-120"/>
                                            </a:rPr>
                                            <m:t>𝑖</m:t>
                                          </m:r>
                                        </m:sub>
                                      </m:sSub>
                                      <m:r>
                                        <a:rPr lang="en-US" altLang="zh-TW" sz="2400" i="1">
                                          <a:solidFill>
                                            <a:schemeClr val="tx1"/>
                                          </a:solidFill>
                                          <a:latin typeface="Cambria Math" panose="02040503050406030204" pitchFamily="18" charset="0"/>
                                          <a:ea typeface="微軟正黑體" panose="020B0604030504040204" pitchFamily="34" charset="-120"/>
                                        </a:rPr>
                                        <m:t>−</m:t>
                                      </m:r>
                                      <m:acc>
                                        <m:accPr>
                                          <m:chr m:val="̂"/>
                                          <m:ctrlPr>
                                            <a:rPr lang="en-US" altLang="zh-TW" sz="2400" i="1">
                                              <a:solidFill>
                                                <a:schemeClr val="tx1"/>
                                              </a:solidFill>
                                              <a:latin typeface="Cambria Math" panose="02040503050406030204" pitchFamily="18" charset="0"/>
                                              <a:ea typeface="微軟正黑體" panose="020B0604030504040204" pitchFamily="34" charset="-120"/>
                                            </a:rPr>
                                          </m:ctrlPr>
                                        </m:accPr>
                                        <m:e>
                                          <m:sSub>
                                            <m:sSubPr>
                                              <m:ctrlPr>
                                                <a:rPr lang="en-US" altLang="zh-TW" sz="2400" i="1">
                                                  <a:solidFill>
                                                    <a:schemeClr val="tx1"/>
                                                  </a:solidFill>
                                                  <a:latin typeface="Cambria Math" panose="02040503050406030204" pitchFamily="18" charset="0"/>
                                                  <a:ea typeface="微軟正黑體" panose="020B0604030504040204" pitchFamily="34" charset="-120"/>
                                                </a:rPr>
                                              </m:ctrlPr>
                                            </m:sSubPr>
                                            <m:e>
                                              <m:r>
                                                <a:rPr lang="en-US" altLang="zh-TW" sz="2400" i="1">
                                                  <a:solidFill>
                                                    <a:schemeClr val="tx1"/>
                                                  </a:solidFill>
                                                  <a:latin typeface="Cambria Math" panose="02040503050406030204" pitchFamily="18" charset="0"/>
                                                  <a:ea typeface="微軟正黑體" panose="020B0604030504040204" pitchFamily="34" charset="-120"/>
                                                </a:rPr>
                                                <m:t>𝑦</m:t>
                                              </m:r>
                                            </m:e>
                                            <m:sub>
                                              <m:r>
                                                <a:rPr lang="en-US" altLang="zh-TW" sz="2400" i="1">
                                                  <a:solidFill>
                                                    <a:schemeClr val="tx1"/>
                                                  </a:solidFill>
                                                  <a:latin typeface="Cambria Math" panose="02040503050406030204" pitchFamily="18" charset="0"/>
                                                  <a:ea typeface="微軟正黑體" panose="020B0604030504040204" pitchFamily="34" charset="-120"/>
                                                </a:rPr>
                                                <m:t>𝑖</m:t>
                                              </m:r>
                                            </m:sub>
                                          </m:sSub>
                                        </m:e>
                                      </m:acc>
                                      <m:r>
                                        <a:rPr lang="en-US" altLang="zh-TW" sz="2400" b="0" i="1" smtClean="0">
                                          <a:solidFill>
                                            <a:schemeClr val="tx1"/>
                                          </a:solidFill>
                                          <a:latin typeface="Cambria Math" panose="02040503050406030204" pitchFamily="18" charset="0"/>
                                          <a:ea typeface="微軟正黑體" panose="020B0604030504040204" pitchFamily="34" charset="-120"/>
                                        </a:rPr>
                                        <m:t>)</m:t>
                                      </m:r>
                                    </m:e>
                                    <m:sup>
                                      <m:r>
                                        <a:rPr lang="en-US" altLang="zh-TW" sz="2400" b="0" i="1" smtClean="0">
                                          <a:solidFill>
                                            <a:schemeClr val="tx1"/>
                                          </a:solidFill>
                                          <a:latin typeface="Cambria Math" panose="02040503050406030204" pitchFamily="18" charset="0"/>
                                          <a:ea typeface="微軟正黑體" panose="020B0604030504040204" pitchFamily="34" charset="-120"/>
                                        </a:rPr>
                                        <m:t>2</m:t>
                                      </m:r>
                                    </m:sup>
                                  </m:sSup>
                                </m:e>
                              </m:nary>
                            </m:num>
                            <m:den>
                              <m:r>
                                <a:rPr lang="en-US" altLang="zh-TW" sz="2400" b="0" i="1" smtClean="0">
                                  <a:solidFill>
                                    <a:schemeClr val="tx1"/>
                                  </a:solidFill>
                                  <a:latin typeface="Cambria Math" panose="02040503050406030204" pitchFamily="18" charset="0"/>
                                  <a:ea typeface="微軟正黑體" panose="020B0604030504040204" pitchFamily="34" charset="-120"/>
                                </a:rPr>
                                <m:t>𝑛</m:t>
                              </m:r>
                            </m:den>
                          </m:f>
                        </m:e>
                      </m:rad>
                    </m:oMath>
                  </m:oMathPara>
                </a14:m>
                <a:endParaRPr lang="zh-TW" altLang="en-US" sz="2400" dirty="0">
                  <a:solidFill>
                    <a:schemeClr val="tx1"/>
                  </a:solidFill>
                  <a:latin typeface="微軟正黑體" panose="020B0604030504040204" pitchFamily="34" charset="-120"/>
                  <a:ea typeface="微軟正黑體" panose="020B0604030504040204" pitchFamily="34" charset="-120"/>
                </a:endParaRPr>
              </a:p>
            </p:txBody>
          </p:sp>
        </mc:Choice>
        <mc:Fallback xmlns="">
          <p:sp>
            <p:nvSpPr>
              <p:cNvPr id="11" name="矩形 10">
                <a:extLst>
                  <a:ext uri="{FF2B5EF4-FFF2-40B4-BE49-F238E27FC236}">
                    <a16:creationId xmlns:a16="http://schemas.microsoft.com/office/drawing/2014/main" id="{19BB990C-5053-4C4E-A81F-A919B34CC0A7}"/>
                  </a:ext>
                </a:extLst>
              </p:cNvPr>
              <p:cNvSpPr>
                <a:spLocks noRot="1" noChangeAspect="1" noMove="1" noResize="1" noEditPoints="1" noAdjustHandles="1" noChangeArrowheads="1" noChangeShapeType="1" noTextEdit="1"/>
              </p:cNvSpPr>
              <p:nvPr/>
            </p:nvSpPr>
            <p:spPr>
              <a:xfrm>
                <a:off x="6920024" y="1787338"/>
                <a:ext cx="4121341" cy="1183529"/>
              </a:xfrm>
              <a:prstGeom prst="rect">
                <a:avLst/>
              </a:prstGeom>
              <a:blipFill>
                <a:blip r:embed="rId3"/>
                <a:stretch>
                  <a:fillRect/>
                </a:stretch>
              </a:blipFill>
            </p:spPr>
            <p:txBody>
              <a:bodyPr/>
              <a:lstStyle/>
              <a:p>
                <a:r>
                  <a:rPr lang="en-US">
                    <a:noFill/>
                  </a:rPr>
                  <a:t> </a:t>
                </a:r>
              </a:p>
            </p:txBody>
          </p:sp>
        </mc:Fallback>
      </mc:AlternateContent>
      <p:sp>
        <p:nvSpPr>
          <p:cNvPr id="12" name="矩形 11">
            <a:extLst>
              <a:ext uri="{FF2B5EF4-FFF2-40B4-BE49-F238E27FC236}">
                <a16:creationId xmlns:a16="http://schemas.microsoft.com/office/drawing/2014/main" id="{48F18CFF-BC7B-4384-9E2C-1B20DBCADDAE}"/>
              </a:ext>
            </a:extLst>
          </p:cNvPr>
          <p:cNvSpPr/>
          <p:nvPr/>
        </p:nvSpPr>
        <p:spPr>
          <a:xfrm>
            <a:off x="926636" y="2977443"/>
            <a:ext cx="4818766" cy="830997"/>
          </a:xfrm>
          <a:prstGeom prst="rect">
            <a:avLst/>
          </a:prstGeom>
        </p:spPr>
        <p:txBody>
          <a:bodyPr wrap="square">
            <a:spAutoFit/>
          </a:bodyPr>
          <a:lstStyle/>
          <a:p>
            <a:r>
              <a:rPr lang="zh-TW" altLang="en-US" sz="2400" dirty="0">
                <a:latin typeface="微軟正黑體" panose="020B0604030504040204" pitchFamily="34" charset="-120"/>
                <a:ea typeface="微軟正黑體" panose="020B0604030504040204" pitchFamily="34" charset="-120"/>
              </a:rPr>
              <a:t>平均絕對誤差</a:t>
            </a:r>
            <a:endParaRPr lang="en-US" altLang="zh-TW" sz="2400" dirty="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(Mean Absolute Error, MAE)</a:t>
            </a:r>
            <a:endParaRPr lang="zh-TW" altLang="en-US" sz="2400"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20F04680-2EE6-4FEC-8B88-DD4EBB625803}"/>
                  </a:ext>
                </a:extLst>
              </p:cNvPr>
              <p:cNvSpPr/>
              <p:nvPr/>
            </p:nvSpPr>
            <p:spPr>
              <a:xfrm>
                <a:off x="6999149" y="3062447"/>
                <a:ext cx="3497093" cy="8166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sz="2400" smtClean="0">
                          <a:solidFill>
                            <a:schemeClr val="tx1"/>
                          </a:solidFill>
                          <a:latin typeface="Cambria Math" panose="02040503050406030204" pitchFamily="18" charset="0"/>
                          <a:ea typeface="微軟正黑體" panose="020B0604030504040204" pitchFamily="34" charset="-120"/>
                        </a:rPr>
                        <m:t>MAE</m:t>
                      </m:r>
                      <m:r>
                        <a:rPr lang="zh-TW" altLang="en-US" sz="2400" smtClean="0">
                          <a:solidFill>
                            <a:schemeClr val="tx1"/>
                          </a:solidFill>
                          <a:latin typeface="Cambria Math" panose="02040503050406030204" pitchFamily="18" charset="0"/>
                          <a:ea typeface="微軟正黑體" panose="020B0604030504040204" pitchFamily="34" charset="-120"/>
                        </a:rPr>
                        <m:t>=</m:t>
                      </m:r>
                      <m:f>
                        <m:fPr>
                          <m:ctrlPr>
                            <a:rPr lang="en-US" altLang="zh-TW" sz="2400" i="1">
                              <a:solidFill>
                                <a:schemeClr val="tx1"/>
                              </a:solidFill>
                              <a:latin typeface="Cambria Math" panose="02040503050406030204" pitchFamily="18" charset="0"/>
                              <a:ea typeface="微軟正黑體" panose="020B0604030504040204" pitchFamily="34" charset="-120"/>
                            </a:rPr>
                          </m:ctrlPr>
                        </m:fPr>
                        <m:num>
                          <m:nary>
                            <m:naryPr>
                              <m:chr m:val="∑"/>
                              <m:ctrlPr>
                                <a:rPr lang="en-US" altLang="zh-TW" sz="2400" i="1">
                                  <a:solidFill>
                                    <a:schemeClr val="tx1"/>
                                  </a:solidFill>
                                  <a:latin typeface="Cambria Math" panose="02040503050406030204" pitchFamily="18" charset="0"/>
                                  <a:ea typeface="微軟正黑體" panose="020B0604030504040204" pitchFamily="34" charset="-120"/>
                                </a:rPr>
                              </m:ctrlPr>
                            </m:naryPr>
                            <m:sub>
                              <m:r>
                                <m:rPr>
                                  <m:brk m:alnAt="23"/>
                                </m:rPr>
                                <a:rPr lang="en-US" altLang="zh-TW" sz="2400" i="1">
                                  <a:solidFill>
                                    <a:schemeClr val="tx1"/>
                                  </a:solidFill>
                                  <a:latin typeface="Cambria Math" panose="02040503050406030204" pitchFamily="18" charset="0"/>
                                  <a:ea typeface="微軟正黑體" panose="020B0604030504040204" pitchFamily="34" charset="-120"/>
                                </a:rPr>
                                <m:t>𝑖</m:t>
                              </m:r>
                              <m:r>
                                <a:rPr lang="en-US" altLang="zh-TW" sz="2400" i="1">
                                  <a:solidFill>
                                    <a:schemeClr val="tx1"/>
                                  </a:solidFill>
                                  <a:latin typeface="Cambria Math" panose="02040503050406030204" pitchFamily="18" charset="0"/>
                                  <a:ea typeface="微軟正黑體" panose="020B0604030504040204" pitchFamily="34" charset="-120"/>
                                </a:rPr>
                                <m:t>=1</m:t>
                              </m:r>
                            </m:sub>
                            <m:sup>
                              <m:r>
                                <a:rPr lang="en-US" altLang="zh-TW" sz="2400" i="1">
                                  <a:solidFill>
                                    <a:schemeClr val="tx1"/>
                                  </a:solidFill>
                                  <a:latin typeface="Cambria Math" panose="02040503050406030204" pitchFamily="18" charset="0"/>
                                  <a:ea typeface="微軟正黑體" panose="020B0604030504040204" pitchFamily="34" charset="-120"/>
                                </a:rPr>
                                <m:t>𝑛</m:t>
                              </m:r>
                            </m:sup>
                            <m:e>
                              <m:r>
                                <a:rPr lang="en-US" altLang="zh-TW" sz="2400" i="1">
                                  <a:solidFill>
                                    <a:schemeClr val="tx1"/>
                                  </a:solidFill>
                                  <a:latin typeface="Cambria Math" panose="02040503050406030204" pitchFamily="18" charset="0"/>
                                  <a:ea typeface="微軟正黑體" panose="020B0604030504040204" pitchFamily="34" charset="-120"/>
                                </a:rPr>
                                <m:t>|</m:t>
                              </m:r>
                              <m:sSub>
                                <m:sSubPr>
                                  <m:ctrlPr>
                                    <a:rPr lang="en-US" altLang="zh-TW" sz="2400" i="1">
                                      <a:solidFill>
                                        <a:schemeClr val="tx1"/>
                                      </a:solidFill>
                                      <a:latin typeface="Cambria Math" panose="02040503050406030204" pitchFamily="18" charset="0"/>
                                      <a:ea typeface="微軟正黑體" panose="020B0604030504040204" pitchFamily="34" charset="-120"/>
                                    </a:rPr>
                                  </m:ctrlPr>
                                </m:sSubPr>
                                <m:e>
                                  <m:r>
                                    <a:rPr lang="en-US" altLang="zh-TW" sz="2400" i="1">
                                      <a:solidFill>
                                        <a:schemeClr val="tx1"/>
                                      </a:solidFill>
                                      <a:latin typeface="Cambria Math" panose="02040503050406030204" pitchFamily="18" charset="0"/>
                                      <a:ea typeface="微軟正黑體" panose="020B0604030504040204" pitchFamily="34" charset="-120"/>
                                    </a:rPr>
                                    <m:t>𝑦</m:t>
                                  </m:r>
                                </m:e>
                                <m:sub>
                                  <m:r>
                                    <a:rPr lang="en-US" altLang="zh-TW" sz="2400" i="1">
                                      <a:solidFill>
                                        <a:schemeClr val="tx1"/>
                                      </a:solidFill>
                                      <a:latin typeface="Cambria Math" panose="02040503050406030204" pitchFamily="18" charset="0"/>
                                      <a:ea typeface="微軟正黑體" panose="020B0604030504040204" pitchFamily="34" charset="-120"/>
                                    </a:rPr>
                                    <m:t>𝑖</m:t>
                                  </m:r>
                                </m:sub>
                              </m:sSub>
                              <m:r>
                                <a:rPr lang="en-US" altLang="zh-TW" sz="2400" i="1">
                                  <a:solidFill>
                                    <a:schemeClr val="tx1"/>
                                  </a:solidFill>
                                  <a:latin typeface="Cambria Math" panose="02040503050406030204" pitchFamily="18" charset="0"/>
                                  <a:ea typeface="微軟正黑體" panose="020B0604030504040204" pitchFamily="34" charset="-120"/>
                                </a:rPr>
                                <m:t>−</m:t>
                              </m:r>
                              <m:sSub>
                                <m:sSubPr>
                                  <m:ctrlPr>
                                    <a:rPr lang="en-US" altLang="zh-TW" sz="2400" i="1">
                                      <a:solidFill>
                                        <a:schemeClr val="tx1"/>
                                      </a:solidFill>
                                      <a:latin typeface="Cambria Math" panose="02040503050406030204" pitchFamily="18" charset="0"/>
                                      <a:ea typeface="微軟正黑體" panose="020B0604030504040204" pitchFamily="34" charset="-120"/>
                                    </a:rPr>
                                  </m:ctrlPr>
                                </m:sSubPr>
                                <m:e>
                                  <m:acc>
                                    <m:accPr>
                                      <m:chr m:val="̂"/>
                                      <m:ctrlPr>
                                        <a:rPr lang="en-US" altLang="zh-TW" sz="2400" i="1">
                                          <a:solidFill>
                                            <a:schemeClr val="tx1"/>
                                          </a:solidFill>
                                          <a:latin typeface="Cambria Math" panose="02040503050406030204" pitchFamily="18" charset="0"/>
                                          <a:ea typeface="微軟正黑體" panose="020B0604030504040204" pitchFamily="34" charset="-120"/>
                                        </a:rPr>
                                      </m:ctrlPr>
                                    </m:accPr>
                                    <m:e>
                                      <m:r>
                                        <a:rPr lang="en-US" altLang="zh-TW" sz="2400" i="1">
                                          <a:solidFill>
                                            <a:schemeClr val="tx1"/>
                                          </a:solidFill>
                                          <a:latin typeface="Cambria Math" panose="02040503050406030204" pitchFamily="18" charset="0"/>
                                          <a:ea typeface="微軟正黑體" panose="020B0604030504040204" pitchFamily="34" charset="-120"/>
                                        </a:rPr>
                                        <m:t>𝑦</m:t>
                                      </m:r>
                                    </m:e>
                                  </m:acc>
                                </m:e>
                                <m:sub>
                                  <m:r>
                                    <a:rPr lang="en-US" altLang="zh-TW" sz="2400" i="1">
                                      <a:solidFill>
                                        <a:schemeClr val="tx1"/>
                                      </a:solidFill>
                                      <a:latin typeface="Cambria Math" panose="02040503050406030204" pitchFamily="18" charset="0"/>
                                      <a:ea typeface="微軟正黑體" panose="020B0604030504040204" pitchFamily="34" charset="-120"/>
                                    </a:rPr>
                                    <m:t>𝑖</m:t>
                                  </m:r>
                                </m:sub>
                              </m:sSub>
                              <m:r>
                                <a:rPr lang="en-US" altLang="zh-TW" sz="2400" i="1">
                                  <a:solidFill>
                                    <a:schemeClr val="tx1"/>
                                  </a:solidFill>
                                  <a:latin typeface="Cambria Math" panose="02040503050406030204" pitchFamily="18" charset="0"/>
                                  <a:ea typeface="微軟正黑體" panose="020B0604030504040204" pitchFamily="34" charset="-120"/>
                                </a:rPr>
                                <m:t>|</m:t>
                              </m:r>
                            </m:e>
                          </m:nary>
                        </m:num>
                        <m:den>
                          <m:r>
                            <a:rPr lang="en-US" altLang="zh-TW" sz="2400" i="1">
                              <a:solidFill>
                                <a:schemeClr val="tx1"/>
                              </a:solidFill>
                              <a:latin typeface="Cambria Math" panose="02040503050406030204" pitchFamily="18" charset="0"/>
                              <a:ea typeface="微軟正黑體" panose="020B0604030504040204" pitchFamily="34" charset="-120"/>
                            </a:rPr>
                            <m:t>𝑛</m:t>
                          </m:r>
                        </m:den>
                      </m:f>
                    </m:oMath>
                  </m:oMathPara>
                </a14:m>
                <a:endParaRPr lang="zh-TW" altLang="en-US" sz="2400" dirty="0">
                  <a:solidFill>
                    <a:schemeClr val="tx1"/>
                  </a:solidFill>
                  <a:latin typeface="微軟正黑體" panose="020B0604030504040204" pitchFamily="34" charset="-120"/>
                  <a:ea typeface="微軟正黑體" panose="020B0604030504040204" pitchFamily="34" charset="-120"/>
                </a:endParaRPr>
              </a:p>
            </p:txBody>
          </p:sp>
        </mc:Choice>
        <mc:Fallback xmlns="">
          <p:sp>
            <p:nvSpPr>
              <p:cNvPr id="13" name="矩形 12">
                <a:extLst>
                  <a:ext uri="{FF2B5EF4-FFF2-40B4-BE49-F238E27FC236}">
                    <a16:creationId xmlns:a16="http://schemas.microsoft.com/office/drawing/2014/main" id="{20F04680-2EE6-4FEC-8B88-DD4EBB625803}"/>
                  </a:ext>
                </a:extLst>
              </p:cNvPr>
              <p:cNvSpPr>
                <a:spLocks noRot="1" noChangeAspect="1" noMove="1" noResize="1" noEditPoints="1" noAdjustHandles="1" noChangeArrowheads="1" noChangeShapeType="1" noTextEdit="1"/>
              </p:cNvSpPr>
              <p:nvPr/>
            </p:nvSpPr>
            <p:spPr>
              <a:xfrm>
                <a:off x="6999149" y="3062447"/>
                <a:ext cx="3497093" cy="816698"/>
              </a:xfrm>
              <a:prstGeom prst="rect">
                <a:avLst/>
              </a:prstGeom>
              <a:blipFill>
                <a:blip r:embed="rId4"/>
                <a:stretch>
                  <a:fillRect/>
                </a:stretch>
              </a:blipFill>
            </p:spPr>
            <p:txBody>
              <a:bodyPr/>
              <a:lstStyle/>
              <a:p>
                <a:r>
                  <a:rPr lang="en-US">
                    <a:noFill/>
                  </a:rPr>
                  <a:t> </a:t>
                </a:r>
              </a:p>
            </p:txBody>
          </p:sp>
        </mc:Fallback>
      </mc:AlternateContent>
      <p:sp>
        <p:nvSpPr>
          <p:cNvPr id="14" name="矩形 13">
            <a:extLst>
              <a:ext uri="{FF2B5EF4-FFF2-40B4-BE49-F238E27FC236}">
                <a16:creationId xmlns:a16="http://schemas.microsoft.com/office/drawing/2014/main" id="{FB82EFE5-7572-4173-84EA-18A94A46FD4E}"/>
              </a:ext>
            </a:extLst>
          </p:cNvPr>
          <p:cNvSpPr/>
          <p:nvPr/>
        </p:nvSpPr>
        <p:spPr>
          <a:xfrm>
            <a:off x="926636" y="4080026"/>
            <a:ext cx="6001024" cy="830997"/>
          </a:xfrm>
          <a:prstGeom prst="rect">
            <a:avLst/>
          </a:prstGeom>
        </p:spPr>
        <p:txBody>
          <a:bodyPr wrap="square">
            <a:spAutoFit/>
          </a:bodyPr>
          <a:lstStyle/>
          <a:p>
            <a:r>
              <a:rPr lang="zh-TW" altLang="en-US" sz="2400" dirty="0">
                <a:latin typeface="微軟正黑體" panose="020B0604030504040204" pitchFamily="34" charset="-120"/>
                <a:ea typeface="微軟正黑體" panose="020B0604030504040204" pitchFamily="34" charset="-120"/>
              </a:rPr>
              <a:t>平均絕對百分比誤差</a:t>
            </a:r>
            <a:endParaRPr lang="en-US" altLang="zh-TW" sz="2400" dirty="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(Mean Absolute Percentage Error, MAPE)</a:t>
            </a:r>
            <a:endParaRPr lang="zh-TW" altLang="en-US" sz="2400"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7CED49D3-4100-438D-8E46-ECBDFA1C57F9}"/>
                  </a:ext>
                </a:extLst>
              </p:cNvPr>
              <p:cNvSpPr/>
              <p:nvPr/>
            </p:nvSpPr>
            <p:spPr>
              <a:xfrm>
                <a:off x="6920024" y="3974830"/>
                <a:ext cx="5141303" cy="11031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sz="2400" smtClean="0">
                          <a:solidFill>
                            <a:schemeClr val="tx1"/>
                          </a:solidFill>
                          <a:latin typeface="Cambria Math" panose="02040503050406030204" pitchFamily="18" charset="0"/>
                          <a:ea typeface="微軟正黑體" panose="020B0604030504040204" pitchFamily="34" charset="-120"/>
                        </a:rPr>
                        <m:t>MAPE</m:t>
                      </m:r>
                      <m:r>
                        <a:rPr lang="zh-TW" altLang="en-US" sz="2400" smtClean="0">
                          <a:solidFill>
                            <a:schemeClr val="tx1"/>
                          </a:solidFill>
                          <a:latin typeface="Cambria Math" panose="02040503050406030204" pitchFamily="18" charset="0"/>
                          <a:ea typeface="微軟正黑體" panose="020B0604030504040204" pitchFamily="34" charset="-120"/>
                        </a:rPr>
                        <m:t>=</m:t>
                      </m:r>
                      <m:f>
                        <m:fPr>
                          <m:ctrlPr>
                            <a:rPr lang="en-US" altLang="zh-TW" sz="2400" i="1">
                              <a:solidFill>
                                <a:schemeClr val="tx1"/>
                              </a:solidFill>
                              <a:latin typeface="Cambria Math" panose="02040503050406030204" pitchFamily="18" charset="0"/>
                              <a:ea typeface="微軟正黑體" panose="020B0604030504040204" pitchFamily="34" charset="-120"/>
                            </a:rPr>
                          </m:ctrlPr>
                        </m:fPr>
                        <m:num>
                          <m:nary>
                            <m:naryPr>
                              <m:chr m:val="∑"/>
                              <m:ctrlPr>
                                <a:rPr lang="en-US" altLang="zh-TW" sz="2400" i="1">
                                  <a:solidFill>
                                    <a:schemeClr val="tx1"/>
                                  </a:solidFill>
                                  <a:latin typeface="Cambria Math" panose="02040503050406030204" pitchFamily="18" charset="0"/>
                                  <a:ea typeface="微軟正黑體" panose="020B0604030504040204" pitchFamily="34" charset="-120"/>
                                </a:rPr>
                              </m:ctrlPr>
                            </m:naryPr>
                            <m:sub>
                              <m:r>
                                <m:rPr>
                                  <m:brk m:alnAt="23"/>
                                </m:rPr>
                                <a:rPr lang="en-US" altLang="zh-TW" sz="2400" i="1">
                                  <a:solidFill>
                                    <a:schemeClr val="tx1"/>
                                  </a:solidFill>
                                  <a:latin typeface="Cambria Math" panose="02040503050406030204" pitchFamily="18" charset="0"/>
                                  <a:ea typeface="微軟正黑體" panose="020B0604030504040204" pitchFamily="34" charset="-120"/>
                                </a:rPr>
                                <m:t>𝑖</m:t>
                              </m:r>
                              <m:r>
                                <a:rPr lang="en-US" altLang="zh-TW" sz="2400" i="1">
                                  <a:solidFill>
                                    <a:schemeClr val="tx1"/>
                                  </a:solidFill>
                                  <a:latin typeface="Cambria Math" panose="02040503050406030204" pitchFamily="18" charset="0"/>
                                  <a:ea typeface="微軟正黑體" panose="020B0604030504040204" pitchFamily="34" charset="-120"/>
                                </a:rPr>
                                <m:t>=1</m:t>
                              </m:r>
                            </m:sub>
                            <m:sup>
                              <m:r>
                                <a:rPr lang="en-US" altLang="zh-TW" sz="2400" i="1">
                                  <a:solidFill>
                                    <a:schemeClr val="tx1"/>
                                  </a:solidFill>
                                  <a:latin typeface="Cambria Math" panose="02040503050406030204" pitchFamily="18" charset="0"/>
                                  <a:ea typeface="微軟正黑體" panose="020B0604030504040204" pitchFamily="34" charset="-120"/>
                                </a:rPr>
                                <m:t>𝑛</m:t>
                              </m:r>
                            </m:sup>
                            <m:e>
                              <m:r>
                                <a:rPr lang="en-US" altLang="zh-TW" sz="2400" i="1">
                                  <a:solidFill>
                                    <a:schemeClr val="tx1"/>
                                  </a:solidFill>
                                  <a:latin typeface="Cambria Math" panose="02040503050406030204" pitchFamily="18" charset="0"/>
                                  <a:ea typeface="微軟正黑體" panose="020B0604030504040204" pitchFamily="34" charset="-120"/>
                                </a:rPr>
                                <m:t>|</m:t>
                              </m:r>
                              <m:f>
                                <m:fPr>
                                  <m:ctrlPr>
                                    <a:rPr lang="en-US" altLang="zh-TW" sz="2400" i="1" smtClean="0">
                                      <a:solidFill>
                                        <a:schemeClr val="tx1"/>
                                      </a:solidFill>
                                      <a:latin typeface="Cambria Math" panose="02040503050406030204" pitchFamily="18" charset="0"/>
                                      <a:ea typeface="微軟正黑體" panose="020B0604030504040204" pitchFamily="34" charset="-120"/>
                                    </a:rPr>
                                  </m:ctrlPr>
                                </m:fPr>
                                <m:num>
                                  <m:sSub>
                                    <m:sSubPr>
                                      <m:ctrlPr>
                                        <a:rPr lang="en-US" altLang="zh-TW" sz="2400" i="1">
                                          <a:solidFill>
                                            <a:schemeClr val="tx1"/>
                                          </a:solidFill>
                                          <a:latin typeface="Cambria Math" panose="02040503050406030204" pitchFamily="18" charset="0"/>
                                          <a:ea typeface="微軟正黑體" panose="020B0604030504040204" pitchFamily="34" charset="-120"/>
                                        </a:rPr>
                                      </m:ctrlPr>
                                    </m:sSubPr>
                                    <m:e>
                                      <m:r>
                                        <a:rPr lang="en-US" altLang="zh-TW" sz="2400" i="1">
                                          <a:solidFill>
                                            <a:schemeClr val="tx1"/>
                                          </a:solidFill>
                                          <a:latin typeface="Cambria Math" panose="02040503050406030204" pitchFamily="18" charset="0"/>
                                          <a:ea typeface="微軟正黑體" panose="020B0604030504040204" pitchFamily="34" charset="-120"/>
                                        </a:rPr>
                                        <m:t>𝑦</m:t>
                                      </m:r>
                                    </m:e>
                                    <m:sub>
                                      <m:r>
                                        <a:rPr lang="en-US" altLang="zh-TW" sz="2400" i="1">
                                          <a:solidFill>
                                            <a:schemeClr val="tx1"/>
                                          </a:solidFill>
                                          <a:latin typeface="Cambria Math" panose="02040503050406030204" pitchFamily="18" charset="0"/>
                                          <a:ea typeface="微軟正黑體" panose="020B0604030504040204" pitchFamily="34" charset="-120"/>
                                        </a:rPr>
                                        <m:t>𝑖</m:t>
                                      </m:r>
                                    </m:sub>
                                  </m:sSub>
                                  <m:r>
                                    <a:rPr lang="en-US" altLang="zh-TW" sz="2400" i="1">
                                      <a:solidFill>
                                        <a:schemeClr val="tx1"/>
                                      </a:solidFill>
                                      <a:latin typeface="Cambria Math" panose="02040503050406030204" pitchFamily="18" charset="0"/>
                                      <a:ea typeface="微軟正黑體" panose="020B0604030504040204" pitchFamily="34" charset="-120"/>
                                    </a:rPr>
                                    <m:t>−</m:t>
                                  </m:r>
                                  <m:sSub>
                                    <m:sSubPr>
                                      <m:ctrlPr>
                                        <a:rPr lang="en-US" altLang="zh-TW" sz="2400" i="1">
                                          <a:solidFill>
                                            <a:schemeClr val="tx1"/>
                                          </a:solidFill>
                                          <a:latin typeface="Cambria Math" panose="02040503050406030204" pitchFamily="18" charset="0"/>
                                          <a:ea typeface="微軟正黑體" panose="020B0604030504040204" pitchFamily="34" charset="-120"/>
                                        </a:rPr>
                                      </m:ctrlPr>
                                    </m:sSubPr>
                                    <m:e>
                                      <m:acc>
                                        <m:accPr>
                                          <m:chr m:val="̂"/>
                                          <m:ctrlPr>
                                            <a:rPr lang="en-US" altLang="zh-TW" sz="2400" i="1">
                                              <a:solidFill>
                                                <a:schemeClr val="tx1"/>
                                              </a:solidFill>
                                              <a:latin typeface="Cambria Math" panose="02040503050406030204" pitchFamily="18" charset="0"/>
                                              <a:ea typeface="微軟正黑體" panose="020B0604030504040204" pitchFamily="34" charset="-120"/>
                                            </a:rPr>
                                          </m:ctrlPr>
                                        </m:accPr>
                                        <m:e>
                                          <m:r>
                                            <a:rPr lang="en-US" altLang="zh-TW" sz="2400" i="1">
                                              <a:solidFill>
                                                <a:schemeClr val="tx1"/>
                                              </a:solidFill>
                                              <a:latin typeface="Cambria Math" panose="02040503050406030204" pitchFamily="18" charset="0"/>
                                              <a:ea typeface="微軟正黑體" panose="020B0604030504040204" pitchFamily="34" charset="-120"/>
                                            </a:rPr>
                                            <m:t>𝑦</m:t>
                                          </m:r>
                                        </m:e>
                                      </m:acc>
                                    </m:e>
                                    <m:sub>
                                      <m:r>
                                        <a:rPr lang="en-US" altLang="zh-TW" sz="2400" i="1">
                                          <a:solidFill>
                                            <a:schemeClr val="tx1"/>
                                          </a:solidFill>
                                          <a:latin typeface="Cambria Math" panose="02040503050406030204" pitchFamily="18" charset="0"/>
                                          <a:ea typeface="微軟正黑體" panose="020B0604030504040204" pitchFamily="34" charset="-120"/>
                                        </a:rPr>
                                        <m:t>𝑖</m:t>
                                      </m:r>
                                    </m:sub>
                                  </m:sSub>
                                </m:num>
                                <m:den>
                                  <m:sSub>
                                    <m:sSubPr>
                                      <m:ctrlPr>
                                        <a:rPr lang="en-US" altLang="zh-TW" sz="2400" i="1">
                                          <a:solidFill>
                                            <a:schemeClr val="tx1"/>
                                          </a:solidFill>
                                          <a:latin typeface="Cambria Math" panose="02040503050406030204" pitchFamily="18" charset="0"/>
                                          <a:ea typeface="微軟正黑體" panose="020B0604030504040204" pitchFamily="34" charset="-120"/>
                                        </a:rPr>
                                      </m:ctrlPr>
                                    </m:sSubPr>
                                    <m:e>
                                      <m:r>
                                        <a:rPr lang="en-US" altLang="zh-TW" sz="2400" i="1">
                                          <a:solidFill>
                                            <a:schemeClr val="tx1"/>
                                          </a:solidFill>
                                          <a:latin typeface="Cambria Math" panose="02040503050406030204" pitchFamily="18" charset="0"/>
                                          <a:ea typeface="微軟正黑體" panose="020B0604030504040204" pitchFamily="34" charset="-120"/>
                                        </a:rPr>
                                        <m:t>𝑦</m:t>
                                      </m:r>
                                    </m:e>
                                    <m:sub>
                                      <m:r>
                                        <a:rPr lang="en-US" altLang="zh-TW" sz="2400" i="1">
                                          <a:solidFill>
                                            <a:schemeClr val="tx1"/>
                                          </a:solidFill>
                                          <a:latin typeface="Cambria Math" panose="02040503050406030204" pitchFamily="18" charset="0"/>
                                          <a:ea typeface="微軟正黑體" panose="020B0604030504040204" pitchFamily="34" charset="-120"/>
                                        </a:rPr>
                                        <m:t>𝑖</m:t>
                                      </m:r>
                                    </m:sub>
                                  </m:sSub>
                                </m:den>
                              </m:f>
                              <m:r>
                                <a:rPr lang="en-US" altLang="zh-TW" sz="2400" i="1">
                                  <a:solidFill>
                                    <a:schemeClr val="tx1"/>
                                  </a:solidFill>
                                  <a:latin typeface="Cambria Math" panose="02040503050406030204" pitchFamily="18" charset="0"/>
                                  <a:ea typeface="微軟正黑體" panose="020B0604030504040204" pitchFamily="34" charset="-120"/>
                                </a:rPr>
                                <m:t>|</m:t>
                              </m:r>
                            </m:e>
                          </m:nary>
                        </m:num>
                        <m:den>
                          <m:r>
                            <a:rPr lang="en-US" altLang="zh-TW" sz="2400" i="1">
                              <a:solidFill>
                                <a:schemeClr val="tx1"/>
                              </a:solidFill>
                              <a:latin typeface="Cambria Math" panose="02040503050406030204" pitchFamily="18" charset="0"/>
                              <a:ea typeface="微軟正黑體" panose="020B0604030504040204" pitchFamily="34" charset="-120"/>
                            </a:rPr>
                            <m:t>𝑛</m:t>
                          </m:r>
                        </m:den>
                      </m:f>
                      <m:r>
                        <a:rPr lang="en-US" altLang="zh-TW" sz="2400" i="1" smtClean="0">
                          <a:solidFill>
                            <a:schemeClr val="tx1"/>
                          </a:solidFill>
                          <a:latin typeface="Cambria Math" panose="02040503050406030204" pitchFamily="18" charset="0"/>
                          <a:ea typeface="Cambria Math" panose="02040503050406030204" pitchFamily="18" charset="0"/>
                        </a:rPr>
                        <m:t>×</m:t>
                      </m:r>
                      <m:r>
                        <a:rPr lang="en-US" altLang="zh-TW" sz="2400" b="0" i="1" smtClean="0">
                          <a:solidFill>
                            <a:schemeClr val="tx1"/>
                          </a:solidFill>
                          <a:latin typeface="Cambria Math" panose="02040503050406030204" pitchFamily="18" charset="0"/>
                          <a:ea typeface="Cambria Math" panose="02040503050406030204" pitchFamily="18" charset="0"/>
                        </a:rPr>
                        <m:t>100%</m:t>
                      </m:r>
                    </m:oMath>
                  </m:oMathPara>
                </a14:m>
                <a:endParaRPr lang="zh-TW" altLang="en-US" sz="2400" dirty="0">
                  <a:solidFill>
                    <a:schemeClr val="tx1"/>
                  </a:solidFill>
                  <a:latin typeface="微軟正黑體" panose="020B0604030504040204" pitchFamily="34" charset="-120"/>
                  <a:ea typeface="微軟正黑體" panose="020B0604030504040204" pitchFamily="34" charset="-120"/>
                </a:endParaRPr>
              </a:p>
            </p:txBody>
          </p:sp>
        </mc:Choice>
        <mc:Fallback xmlns="">
          <p:sp>
            <p:nvSpPr>
              <p:cNvPr id="15" name="矩形 14">
                <a:extLst>
                  <a:ext uri="{FF2B5EF4-FFF2-40B4-BE49-F238E27FC236}">
                    <a16:creationId xmlns:a16="http://schemas.microsoft.com/office/drawing/2014/main" id="{7CED49D3-4100-438D-8E46-ECBDFA1C57F9}"/>
                  </a:ext>
                </a:extLst>
              </p:cNvPr>
              <p:cNvSpPr>
                <a:spLocks noRot="1" noChangeAspect="1" noMove="1" noResize="1" noEditPoints="1" noAdjustHandles="1" noChangeArrowheads="1" noChangeShapeType="1" noTextEdit="1"/>
              </p:cNvSpPr>
              <p:nvPr/>
            </p:nvSpPr>
            <p:spPr>
              <a:xfrm>
                <a:off x="6920024" y="3974830"/>
                <a:ext cx="5141303" cy="1103187"/>
              </a:xfrm>
              <a:prstGeom prst="rect">
                <a:avLst/>
              </a:prstGeom>
              <a:blipFill>
                <a:blip r:embed="rId5"/>
                <a:stretch>
                  <a:fillRect/>
                </a:stretch>
              </a:blipFill>
            </p:spPr>
            <p:txBody>
              <a:bodyPr/>
              <a:lstStyle/>
              <a:p>
                <a:r>
                  <a:rPr lang="en-US">
                    <a:noFill/>
                  </a:rPr>
                  <a:t> </a:t>
                </a:r>
              </a:p>
            </p:txBody>
          </p:sp>
        </mc:Fallback>
      </mc:AlternateContent>
      <p:sp>
        <p:nvSpPr>
          <p:cNvPr id="16" name="投影片編號版面配置區 1">
            <a:extLst>
              <a:ext uri="{FF2B5EF4-FFF2-40B4-BE49-F238E27FC236}">
                <a16:creationId xmlns:a16="http://schemas.microsoft.com/office/drawing/2014/main" id="{3F3F46A6-0761-4BBB-B4F6-F5E70117BECA}"/>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18</a:t>
            </a:fld>
            <a:endParaRPr lang="zh-TW" altLang="en-US" dirty="0">
              <a:solidFill>
                <a:schemeClr val="tx1"/>
              </a:solidFill>
            </a:endParaRPr>
          </a:p>
        </p:txBody>
      </p:sp>
    </p:spTree>
    <p:extLst>
      <p:ext uri="{BB962C8B-B14F-4D97-AF65-F5344CB8AC3E}">
        <p14:creationId xmlns:p14="http://schemas.microsoft.com/office/powerpoint/2010/main" val="825217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8154296" y="443235"/>
            <a:ext cx="3589656"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000" b="1" dirty="0">
                <a:solidFill>
                  <a:schemeClr val="tx1">
                    <a:lumMod val="65000"/>
                    <a:lumOff val="35000"/>
                  </a:schemeClr>
                </a:solidFill>
                <a:latin typeface="微软雅黑"/>
                <a:ea typeface="微软雅黑"/>
              </a:rPr>
              <a:t>預測台灣逐月</a:t>
            </a:r>
            <a:r>
              <a:rPr lang="en-US" altLang="zh-TW" sz="2000" b="1" dirty="0">
                <a:solidFill>
                  <a:schemeClr val="tx1">
                    <a:lumMod val="65000"/>
                    <a:lumOff val="35000"/>
                  </a:schemeClr>
                </a:solidFill>
                <a:latin typeface="微软雅黑"/>
                <a:ea typeface="微软雅黑"/>
              </a:rPr>
              <a:t>AQI-</a:t>
            </a:r>
            <a:r>
              <a:rPr lang="zh-TW" altLang="en-US" sz="2000" b="1" dirty="0">
                <a:solidFill>
                  <a:schemeClr val="tx1">
                    <a:lumMod val="65000"/>
                    <a:lumOff val="35000"/>
                  </a:schemeClr>
                </a:solidFill>
                <a:latin typeface="微软雅黑"/>
                <a:ea typeface="微软雅黑"/>
              </a:rPr>
              <a:t>變數重要性</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83216"/>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19" name="投影片編號版面配置區 1">
            <a:extLst>
              <a:ext uri="{FF2B5EF4-FFF2-40B4-BE49-F238E27FC236}">
                <a16:creationId xmlns:a16="http://schemas.microsoft.com/office/drawing/2014/main" id="{199AF8D1-298E-4B14-B43D-8B248477F73A}"/>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19</a:t>
            </a:fld>
            <a:endParaRPr lang="zh-TW" altLang="en-US" dirty="0">
              <a:solidFill>
                <a:schemeClr val="tx1"/>
              </a:solidFill>
            </a:endParaRPr>
          </a:p>
        </p:txBody>
      </p:sp>
      <p:graphicFrame>
        <p:nvGraphicFramePr>
          <p:cNvPr id="20" name="表格 19">
            <a:extLst>
              <a:ext uri="{FF2B5EF4-FFF2-40B4-BE49-F238E27FC236}">
                <a16:creationId xmlns:a16="http://schemas.microsoft.com/office/drawing/2014/main" id="{947063D6-ADAC-4F0F-DD6C-448D7E3189F2}"/>
              </a:ext>
            </a:extLst>
          </p:cNvPr>
          <p:cNvGraphicFramePr>
            <a:graphicFrameLocks noGrp="1"/>
          </p:cNvGraphicFramePr>
          <p:nvPr>
            <p:extLst>
              <p:ext uri="{D42A27DB-BD31-4B8C-83A1-F6EECF244321}">
                <p14:modId xmlns:p14="http://schemas.microsoft.com/office/powerpoint/2010/main" val="3415670424"/>
              </p:ext>
            </p:extLst>
          </p:nvPr>
        </p:nvGraphicFramePr>
        <p:xfrm>
          <a:off x="1013272" y="1039094"/>
          <a:ext cx="10165453" cy="5237314"/>
        </p:xfrm>
        <a:graphic>
          <a:graphicData uri="http://schemas.openxmlformats.org/drawingml/2006/table">
            <a:tbl>
              <a:tblPr>
                <a:tableStyleId>{5C22544A-7EE6-4342-B048-85BDC9FD1C3A}</a:tableStyleId>
              </a:tblPr>
              <a:tblGrid>
                <a:gridCol w="4707504">
                  <a:extLst>
                    <a:ext uri="{9D8B030D-6E8A-4147-A177-3AD203B41FA5}">
                      <a16:colId xmlns:a16="http://schemas.microsoft.com/office/drawing/2014/main" val="287073477"/>
                    </a:ext>
                  </a:extLst>
                </a:gridCol>
                <a:gridCol w="1230151">
                  <a:extLst>
                    <a:ext uri="{9D8B030D-6E8A-4147-A177-3AD203B41FA5}">
                      <a16:colId xmlns:a16="http://schemas.microsoft.com/office/drawing/2014/main" val="4095327471"/>
                    </a:ext>
                  </a:extLst>
                </a:gridCol>
                <a:gridCol w="1409266">
                  <a:extLst>
                    <a:ext uri="{9D8B030D-6E8A-4147-A177-3AD203B41FA5}">
                      <a16:colId xmlns:a16="http://schemas.microsoft.com/office/drawing/2014/main" val="1231362292"/>
                    </a:ext>
                  </a:extLst>
                </a:gridCol>
                <a:gridCol w="1409266">
                  <a:extLst>
                    <a:ext uri="{9D8B030D-6E8A-4147-A177-3AD203B41FA5}">
                      <a16:colId xmlns:a16="http://schemas.microsoft.com/office/drawing/2014/main" val="2056434644"/>
                    </a:ext>
                  </a:extLst>
                </a:gridCol>
                <a:gridCol w="1409266">
                  <a:extLst>
                    <a:ext uri="{9D8B030D-6E8A-4147-A177-3AD203B41FA5}">
                      <a16:colId xmlns:a16="http://schemas.microsoft.com/office/drawing/2014/main" val="467370924"/>
                    </a:ext>
                  </a:extLst>
                </a:gridCol>
              </a:tblGrid>
              <a:tr h="48621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　</a:t>
                      </a: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Predictor variable </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tc>
                  <a:txBody>
                    <a:bodyPr/>
                    <a:lstStyle/>
                    <a:p>
                      <a:pPr marL="0" algn="ctr" defTabSz="914400" rtl="0" eaLnBrk="1" fontAlgn="ctr" latinLnBrk="0" hangingPunct="1"/>
                      <a:r>
                        <a:rPr 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rPr>
                        <a:t>MARS</a:t>
                      </a: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tc>
                  <a:txBody>
                    <a:bodyPr/>
                    <a:lstStyle/>
                    <a:p>
                      <a:pPr marL="0" algn="ctr" defTabSz="914400" rtl="0" eaLnBrk="1" fontAlgn="ctr" latinLnBrk="0" hangingPunct="1"/>
                      <a:r>
                        <a:rPr 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rPr>
                        <a:t>RF</a:t>
                      </a: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tc>
                  <a:txBody>
                    <a:bodyPr/>
                    <a:lstStyle/>
                    <a:p>
                      <a:pPr marL="0" algn="ctr" defTabSz="914400" rtl="0" eaLnBrk="1" fontAlgn="ctr" latinLnBrk="0" hangingPunct="1"/>
                      <a:r>
                        <a:rPr 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rPr>
                        <a:t>XGB</a:t>
                      </a: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tc>
                  <a:txBody>
                    <a:bodyPr/>
                    <a:lstStyle/>
                    <a:p>
                      <a:pPr marL="0" algn="ctr" defTabSz="914400" rtl="0" eaLnBrk="1" fontAlgn="ctr" latinLnBrk="0" hangingPunct="1"/>
                      <a:r>
                        <a:rPr 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Average importance</a:t>
                      </a: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extLst>
                  <a:ext uri="{0D108BD9-81ED-4DB2-BD59-A6C34878D82A}">
                    <a16:rowId xmlns:a16="http://schemas.microsoft.com/office/drawing/2014/main" val="3610020665"/>
                  </a:ext>
                </a:extLst>
              </a:tr>
              <a:tr h="303881">
                <a:tc>
                  <a:txBody>
                    <a:bodyPr/>
                    <a:lstStyle/>
                    <a:p>
                      <a:pP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Seasonal factor (SF)</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27.80%</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26.87%</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54.38%</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36.35%</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extLst>
                  <a:ext uri="{0D108BD9-81ED-4DB2-BD59-A6C34878D82A}">
                    <a16:rowId xmlns:a16="http://schemas.microsoft.com/office/drawing/2014/main" val="1941924948"/>
                  </a:ext>
                </a:extLst>
              </a:tr>
              <a:tr h="303881">
                <a:tc>
                  <a:txBody>
                    <a:bodyPr/>
                    <a:lstStyle/>
                    <a:p>
                      <a:pP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Carbon power generation (CPG)</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15.61%</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23.27%</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21.10%</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20.00%</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extLst>
                  <a:ext uri="{0D108BD9-81ED-4DB2-BD59-A6C34878D82A}">
                    <a16:rowId xmlns:a16="http://schemas.microsoft.com/office/drawing/2014/main" val="1782520653"/>
                  </a:ext>
                </a:extLst>
              </a:tr>
              <a:tr h="303881">
                <a:tc>
                  <a:txBody>
                    <a:bodyPr/>
                    <a:lstStyle/>
                    <a:p>
                      <a:pP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Steel and metals production (SMP)</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13.32%</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5.62%</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2.71%</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7.22%</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extLst>
                  <a:ext uri="{0D108BD9-81ED-4DB2-BD59-A6C34878D82A}">
                    <a16:rowId xmlns:a16="http://schemas.microsoft.com/office/drawing/2014/main" val="3975049302"/>
                  </a:ext>
                </a:extLst>
              </a:tr>
              <a:tr h="303881">
                <a:tc>
                  <a:txBody>
                    <a:bodyPr/>
                    <a:lstStyle/>
                    <a:p>
                      <a:pP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Manufacturing employment population (MEP)</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12.54%</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4.18%</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2.52%</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6.41%</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extLst>
                  <a:ext uri="{0D108BD9-81ED-4DB2-BD59-A6C34878D82A}">
                    <a16:rowId xmlns:a16="http://schemas.microsoft.com/office/drawing/2014/main" val="904812977"/>
                  </a:ext>
                </a:extLst>
              </a:tr>
              <a:tr h="303881">
                <a:tc>
                  <a:txBody>
                    <a:bodyPr/>
                    <a:lstStyle/>
                    <a:p>
                      <a:pP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Retail employment population (REP)</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10.05%</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3.78%</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4.31%</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6.04%</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extLst>
                  <a:ext uri="{0D108BD9-81ED-4DB2-BD59-A6C34878D82A}">
                    <a16:rowId xmlns:a16="http://schemas.microsoft.com/office/drawing/2014/main" val="163755673"/>
                  </a:ext>
                </a:extLst>
              </a:tr>
              <a:tr h="303881">
                <a:tc>
                  <a:txBody>
                    <a:bodyPr/>
                    <a:lstStyle/>
                    <a:p>
                      <a:pP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Highway cargo load (HCL) in thousand ton-kilometer</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8.48%</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4.78%</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1.60%</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4.95%</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extLst>
                  <a:ext uri="{0D108BD9-81ED-4DB2-BD59-A6C34878D82A}">
                    <a16:rowId xmlns:a16="http://schemas.microsoft.com/office/drawing/2014/main" val="2797663706"/>
                  </a:ext>
                </a:extLst>
              </a:tr>
              <a:tr h="303881">
                <a:tc>
                  <a:txBody>
                    <a:bodyPr/>
                    <a:lstStyle/>
                    <a:p>
                      <a:pP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Number of registered cars (NRC)</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9.04%</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2.97%</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1.10%</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4472C4"/>
                          </a:solidFill>
                          <a:effectLst/>
                          <a:latin typeface="Times New Roman" panose="02020603050405020304" pitchFamily="18" charset="0"/>
                          <a:ea typeface="標楷體" panose="03000509000000000000" pitchFamily="65" charset="-120"/>
                          <a:cs typeface="Arial" panose="020B0604020202020204" pitchFamily="34" charset="0"/>
                        </a:rPr>
                        <a:t>4.37%</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extLst>
                  <a:ext uri="{0D108BD9-81ED-4DB2-BD59-A6C34878D82A}">
                    <a16:rowId xmlns:a16="http://schemas.microsoft.com/office/drawing/2014/main" val="3164011577"/>
                  </a:ext>
                </a:extLst>
              </a:tr>
              <a:tr h="303881">
                <a:tc>
                  <a:txBody>
                    <a:bodyPr/>
                    <a:lstStyle/>
                    <a:p>
                      <a:pP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Manufacturing purchasing manager index (PMI)</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Arial" panose="020B0604020202020204" pitchFamily="34" charset="0"/>
                        </a:rPr>
                        <a:t>3.16%</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3.14%</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Arial" panose="020B0604020202020204" pitchFamily="34" charset="0"/>
                        </a:rPr>
                        <a:t>1.69%</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Arial" panose="020B0604020202020204" pitchFamily="34" charset="0"/>
                        </a:rPr>
                        <a:t>2.66%</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extLst>
                  <a:ext uri="{0D108BD9-81ED-4DB2-BD59-A6C34878D82A}">
                    <a16:rowId xmlns:a16="http://schemas.microsoft.com/office/drawing/2014/main" val="4248452557"/>
                  </a:ext>
                </a:extLst>
              </a:tr>
              <a:tr h="303881">
                <a:tc>
                  <a:txBody>
                    <a:bodyPr/>
                    <a:lstStyle/>
                    <a:p>
                      <a:pP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Industrial production index (IPI)</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 </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5.05%</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2.74%</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Arial" panose="020B0604020202020204" pitchFamily="34" charset="0"/>
                        </a:rPr>
                        <a:t>2.60%</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extLst>
                  <a:ext uri="{0D108BD9-81ED-4DB2-BD59-A6C34878D82A}">
                    <a16:rowId xmlns:a16="http://schemas.microsoft.com/office/drawing/2014/main" val="75012506"/>
                  </a:ext>
                </a:extLst>
              </a:tr>
              <a:tr h="478731">
                <a:tc>
                  <a:txBody>
                    <a:bodyPr/>
                    <a:lstStyle/>
                    <a:p>
                      <a:pP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Highway passenger load (HPL) in thousand person-kilometer</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 </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4.47%</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2.39%</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Arial" panose="020B0604020202020204" pitchFamily="34" charset="0"/>
                        </a:rPr>
                        <a:t>2.29%</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extLst>
                  <a:ext uri="{0D108BD9-81ED-4DB2-BD59-A6C34878D82A}">
                    <a16:rowId xmlns:a16="http://schemas.microsoft.com/office/drawing/2014/main" val="697822666"/>
                  </a:ext>
                </a:extLst>
              </a:tr>
              <a:tr h="303881">
                <a:tc>
                  <a:txBody>
                    <a:bodyPr/>
                    <a:lstStyle/>
                    <a:p>
                      <a:pP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Chemicals and plastics production (CPP)</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 </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3.38%</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2.30%</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Arial" panose="020B0604020202020204" pitchFamily="34" charset="0"/>
                        </a:rPr>
                        <a:t>1.89%</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extLst>
                  <a:ext uri="{0D108BD9-81ED-4DB2-BD59-A6C34878D82A}">
                    <a16:rowId xmlns:a16="http://schemas.microsoft.com/office/drawing/2014/main" val="3547197367"/>
                  </a:ext>
                </a:extLst>
              </a:tr>
              <a:tr h="303881">
                <a:tc>
                  <a:txBody>
                    <a:bodyPr/>
                    <a:lstStyle/>
                    <a:p>
                      <a:pP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Number of registered motorcycles (NRM)</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 </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3.83%</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0.56%</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Arial" panose="020B0604020202020204" pitchFamily="34" charset="0"/>
                        </a:rPr>
                        <a:t>1.46%</a:t>
                      </a:r>
                      <a:endParaRPr lang="zh-TW" sz="1600"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extLst>
                  <a:ext uri="{0D108BD9-81ED-4DB2-BD59-A6C34878D82A}">
                    <a16:rowId xmlns:a16="http://schemas.microsoft.com/office/drawing/2014/main" val="4093226585"/>
                  </a:ext>
                </a:extLst>
              </a:tr>
              <a:tr h="303881">
                <a:tc>
                  <a:txBody>
                    <a:bodyPr/>
                    <a:lstStyle/>
                    <a:p>
                      <a:pP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Non-manufacturing purchasing manager index (NMI)</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 </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2.87%</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1.07%</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Arial" panose="020B0604020202020204" pitchFamily="34" charset="0"/>
                        </a:rPr>
                        <a:t>1.31%</a:t>
                      </a:r>
                      <a:endParaRPr lang="zh-TW" sz="16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tc>
                <a:extLst>
                  <a:ext uri="{0D108BD9-81ED-4DB2-BD59-A6C34878D82A}">
                    <a16:rowId xmlns:a16="http://schemas.microsoft.com/office/drawing/2014/main" val="1968887614"/>
                  </a:ext>
                </a:extLst>
              </a:tr>
              <a:tr h="303881">
                <a:tc>
                  <a:txBody>
                    <a:bodyPr/>
                    <a:lstStyle/>
                    <a:p>
                      <a:pPr marL="0" algn="l"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Waste incineration volume (WIV)</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 </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2.89%</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0.96%</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1.28%</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964043389"/>
                  </a:ext>
                </a:extLst>
              </a:tr>
              <a:tr h="303881">
                <a:tc>
                  <a:txBody>
                    <a:bodyPr/>
                    <a:lstStyle/>
                    <a:p>
                      <a:pPr marL="0" algn="l"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Construction employment population (CEP)</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 </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2.90%</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0.57%</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1.16%</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2490140878"/>
                  </a:ext>
                </a:extLst>
              </a:tr>
            </a:tbl>
          </a:graphicData>
        </a:graphic>
      </p:graphicFrame>
    </p:spTree>
    <p:extLst>
      <p:ext uri="{BB962C8B-B14F-4D97-AF65-F5344CB8AC3E}">
        <p14:creationId xmlns:p14="http://schemas.microsoft.com/office/powerpoint/2010/main" val="196276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AFAC3FF-AC07-4A9C-9E22-59814E8ED958}"/>
              </a:ext>
            </a:extLst>
          </p:cNvPr>
          <p:cNvSpPr/>
          <p:nvPr/>
        </p:nvSpPr>
        <p:spPr>
          <a:xfrm>
            <a:off x="0" y="0"/>
            <a:ext cx="4418091"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FC6DFDDD-259E-4ADB-9D90-667D7481FA08}"/>
              </a:ext>
            </a:extLst>
          </p:cNvPr>
          <p:cNvSpPr/>
          <p:nvPr/>
        </p:nvSpPr>
        <p:spPr>
          <a:xfrm>
            <a:off x="0" y="2560855"/>
            <a:ext cx="4418091" cy="1736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等腰三角形 6">
            <a:extLst>
              <a:ext uri="{FF2B5EF4-FFF2-40B4-BE49-F238E27FC236}">
                <a16:creationId xmlns:a16="http://schemas.microsoft.com/office/drawing/2014/main" id="{CECB4489-A7A1-495A-8354-BC631B1E1173}"/>
              </a:ext>
            </a:extLst>
          </p:cNvPr>
          <p:cNvSpPr/>
          <p:nvPr/>
        </p:nvSpPr>
        <p:spPr>
          <a:xfrm rot="5400000" flipH="1">
            <a:off x="5004000" y="841274"/>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4">
            <a:extLst>
              <a:ext uri="{FF2B5EF4-FFF2-40B4-BE49-F238E27FC236}">
                <a16:creationId xmlns:a16="http://schemas.microsoft.com/office/drawing/2014/main" id="{669FC719-A243-4EF8-B605-D7081BA7F0B5}"/>
              </a:ext>
            </a:extLst>
          </p:cNvPr>
          <p:cNvSpPr txBox="1"/>
          <p:nvPr/>
        </p:nvSpPr>
        <p:spPr>
          <a:xfrm>
            <a:off x="6907317" y="831895"/>
            <a:ext cx="1932494" cy="584775"/>
          </a:xfrm>
          <a:prstGeom prst="rect">
            <a:avLst/>
          </a:prstGeom>
          <a:noFill/>
        </p:spPr>
        <p:txBody>
          <a:bodyPr wrap="square" rtlCol="0">
            <a:spAutoFit/>
          </a:bodyPr>
          <a:lstStyle/>
          <a:p>
            <a:r>
              <a:rPr lang="zh-TW" altLang="en-US" sz="3200" b="1" dirty="0">
                <a:latin typeface="微软雅黑" panose="020B0503020204020204" pitchFamily="34" charset="-122"/>
                <a:ea typeface="微软雅黑" panose="020B0503020204020204" pitchFamily="34" charset="-122"/>
              </a:rPr>
              <a:t>問題回覆</a:t>
            </a:r>
            <a:endParaRPr lang="zh-CN" altLang="en-US" sz="3200" b="1" dirty="0">
              <a:latin typeface="微软雅黑" panose="020B0503020204020204" pitchFamily="34" charset="-122"/>
              <a:ea typeface="微软雅黑" panose="020B0503020204020204" pitchFamily="34" charset="-122"/>
            </a:endParaRPr>
          </a:p>
        </p:txBody>
      </p:sp>
      <p:sp>
        <p:nvSpPr>
          <p:cNvPr id="11" name="文本框 16">
            <a:extLst>
              <a:ext uri="{FF2B5EF4-FFF2-40B4-BE49-F238E27FC236}">
                <a16:creationId xmlns:a16="http://schemas.microsoft.com/office/drawing/2014/main" id="{43046F9B-BD12-49D1-B92B-91D7035E3B79}"/>
              </a:ext>
            </a:extLst>
          </p:cNvPr>
          <p:cNvSpPr txBox="1"/>
          <p:nvPr/>
        </p:nvSpPr>
        <p:spPr>
          <a:xfrm>
            <a:off x="6907315" y="3773537"/>
            <a:ext cx="3115915" cy="584775"/>
          </a:xfrm>
          <a:prstGeom prst="rect">
            <a:avLst/>
          </a:prstGeom>
          <a:noFill/>
        </p:spPr>
        <p:txBody>
          <a:bodyPr wrap="square" rtlCol="0">
            <a:spAutoFit/>
          </a:bodyPr>
          <a:lstStyle/>
          <a:p>
            <a:r>
              <a:rPr lang="zh-TW" altLang="en-US" sz="3200" b="1" dirty="0">
                <a:latin typeface="微软雅黑" panose="020B0503020204020204" pitchFamily="34" charset="-122"/>
                <a:ea typeface="微软雅黑" panose="020B0503020204020204" pitchFamily="34" charset="-122"/>
              </a:rPr>
              <a:t>研究結果</a:t>
            </a:r>
            <a:endParaRPr lang="zh-CN" altLang="en-US" sz="3200" b="1" dirty="0">
              <a:latin typeface="微软雅黑" panose="020B0503020204020204" pitchFamily="34" charset="-122"/>
              <a:ea typeface="微软雅黑" panose="020B0503020204020204" pitchFamily="34" charset="-122"/>
            </a:endParaRPr>
          </a:p>
        </p:txBody>
      </p:sp>
      <p:sp>
        <p:nvSpPr>
          <p:cNvPr id="12" name="等腰三角形 11">
            <a:extLst>
              <a:ext uri="{FF2B5EF4-FFF2-40B4-BE49-F238E27FC236}">
                <a16:creationId xmlns:a16="http://schemas.microsoft.com/office/drawing/2014/main" id="{E239FBA3-5E14-44BD-A422-69A3D9A048A4}"/>
              </a:ext>
            </a:extLst>
          </p:cNvPr>
          <p:cNvSpPr/>
          <p:nvPr/>
        </p:nvSpPr>
        <p:spPr>
          <a:xfrm rot="5400000" flipH="1">
            <a:off x="5003999" y="3782916"/>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7">
            <a:extLst>
              <a:ext uri="{FF2B5EF4-FFF2-40B4-BE49-F238E27FC236}">
                <a16:creationId xmlns:a16="http://schemas.microsoft.com/office/drawing/2014/main" id="{05DC08B3-6760-441D-AEA3-FA9734B4408B}"/>
              </a:ext>
            </a:extLst>
          </p:cNvPr>
          <p:cNvSpPr txBox="1"/>
          <p:nvPr/>
        </p:nvSpPr>
        <p:spPr>
          <a:xfrm>
            <a:off x="6907315" y="5185853"/>
            <a:ext cx="1932494" cy="584775"/>
          </a:xfrm>
          <a:prstGeom prst="rect">
            <a:avLst/>
          </a:prstGeom>
          <a:noFill/>
        </p:spPr>
        <p:txBody>
          <a:bodyPr wrap="square" rtlCol="0">
            <a:spAutoFit/>
          </a:bodyPr>
          <a:lstStyle/>
          <a:p>
            <a:r>
              <a:rPr lang="zh-TW" altLang="en-US" sz="3200" b="1" dirty="0">
                <a:latin typeface="微软雅黑" panose="020B0503020204020204" pitchFamily="34" charset="-122"/>
                <a:ea typeface="微软雅黑" panose="020B0503020204020204" pitchFamily="34" charset="-122"/>
              </a:rPr>
              <a:t>結論</a:t>
            </a:r>
            <a:endParaRPr lang="zh-CN" altLang="en-US" sz="3200" b="1" dirty="0">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7E8AFE05-C9A3-4413-80D5-E8922CF863C4}"/>
              </a:ext>
            </a:extLst>
          </p:cNvPr>
          <p:cNvSpPr/>
          <p:nvPr/>
        </p:nvSpPr>
        <p:spPr>
          <a:xfrm rot="5400000" flipH="1">
            <a:off x="5003998" y="5195232"/>
            <a:ext cx="519388" cy="45211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字方塊 4">
            <a:extLst>
              <a:ext uri="{FF2B5EF4-FFF2-40B4-BE49-F238E27FC236}">
                <a16:creationId xmlns:a16="http://schemas.microsoft.com/office/drawing/2014/main" id="{2ECD8A97-AD57-4951-B097-B35E66CDB723}"/>
              </a:ext>
            </a:extLst>
          </p:cNvPr>
          <p:cNvSpPr txBox="1"/>
          <p:nvPr/>
        </p:nvSpPr>
        <p:spPr>
          <a:xfrm>
            <a:off x="1448505" y="3032421"/>
            <a:ext cx="1521079" cy="830997"/>
          </a:xfrm>
          <a:prstGeom prst="rect">
            <a:avLst/>
          </a:prstGeom>
          <a:noFill/>
        </p:spPr>
        <p:txBody>
          <a:bodyPr wrap="square" rtlCol="0">
            <a:spAutoFit/>
          </a:bodyPr>
          <a:lstStyle/>
          <a:p>
            <a:r>
              <a:rPr lang="zh-TW" altLang="en-US" sz="4800" b="1" dirty="0">
                <a:solidFill>
                  <a:schemeClr val="bg1"/>
                </a:solidFill>
                <a:latin typeface="微軟正黑體" panose="020B0604030504040204" pitchFamily="34" charset="-120"/>
                <a:ea typeface="微軟正黑體" panose="020B0604030504040204" pitchFamily="34" charset="-120"/>
              </a:rPr>
              <a:t>目錄</a:t>
            </a:r>
          </a:p>
        </p:txBody>
      </p:sp>
      <p:sp>
        <p:nvSpPr>
          <p:cNvPr id="39" name="流程圖: 接點 38">
            <a:extLst>
              <a:ext uri="{FF2B5EF4-FFF2-40B4-BE49-F238E27FC236}">
                <a16:creationId xmlns:a16="http://schemas.microsoft.com/office/drawing/2014/main" id="{BB86A231-E580-4711-88A5-DADCD5CC2B0A}"/>
              </a:ext>
            </a:extLst>
          </p:cNvPr>
          <p:cNvSpPr>
            <a:spLocks noChangeAspect="1"/>
          </p:cNvSpPr>
          <p:nvPr/>
        </p:nvSpPr>
        <p:spPr>
          <a:xfrm>
            <a:off x="5737549" y="639038"/>
            <a:ext cx="921975" cy="921975"/>
          </a:xfrm>
          <a:prstGeom prst="flowChartConnector">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90000"/>
              </a:lnSpc>
              <a:spcBef>
                <a:spcPts val="1000"/>
              </a:spcBef>
            </a:pPr>
            <a:r>
              <a:rPr lang="en-US" altLang="zh-TW" sz="3200" b="1" dirty="0">
                <a:solidFill>
                  <a:schemeClr val="bg1"/>
                </a:solidFill>
              </a:rPr>
              <a:t>01</a:t>
            </a:r>
            <a:endParaRPr lang="zh-TW" altLang="en-US" sz="3200" b="1" dirty="0">
              <a:solidFill>
                <a:schemeClr val="bg1"/>
              </a:solidFill>
            </a:endParaRPr>
          </a:p>
        </p:txBody>
      </p:sp>
      <p:sp>
        <p:nvSpPr>
          <p:cNvPr id="41" name="流程圖: 接點 40">
            <a:extLst>
              <a:ext uri="{FF2B5EF4-FFF2-40B4-BE49-F238E27FC236}">
                <a16:creationId xmlns:a16="http://schemas.microsoft.com/office/drawing/2014/main" id="{D7F0232C-28B5-4C97-BA12-EF549E8D297E}"/>
              </a:ext>
            </a:extLst>
          </p:cNvPr>
          <p:cNvSpPr>
            <a:spLocks noChangeAspect="1"/>
          </p:cNvSpPr>
          <p:nvPr/>
        </p:nvSpPr>
        <p:spPr>
          <a:xfrm>
            <a:off x="5737548" y="3516286"/>
            <a:ext cx="921975" cy="921975"/>
          </a:xfrm>
          <a:prstGeom prst="flowChartConnector">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bg1"/>
                </a:solidFill>
              </a:rPr>
              <a:t>03</a:t>
            </a:r>
            <a:endParaRPr lang="zh-TW" altLang="en-US" sz="3200" b="1" dirty="0">
              <a:solidFill>
                <a:schemeClr val="bg1"/>
              </a:solidFill>
            </a:endParaRPr>
          </a:p>
        </p:txBody>
      </p:sp>
      <p:sp>
        <p:nvSpPr>
          <p:cNvPr id="42" name="流程圖: 接點 41">
            <a:extLst>
              <a:ext uri="{FF2B5EF4-FFF2-40B4-BE49-F238E27FC236}">
                <a16:creationId xmlns:a16="http://schemas.microsoft.com/office/drawing/2014/main" id="{495543D6-91FF-4F7D-B128-E0CEDAF86376}"/>
              </a:ext>
            </a:extLst>
          </p:cNvPr>
          <p:cNvSpPr>
            <a:spLocks noChangeAspect="1"/>
          </p:cNvSpPr>
          <p:nvPr/>
        </p:nvSpPr>
        <p:spPr>
          <a:xfrm>
            <a:off x="5737546" y="4960303"/>
            <a:ext cx="921975" cy="921975"/>
          </a:xfrm>
          <a:prstGeom prst="flowChartConnector">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bg1"/>
                </a:solidFill>
              </a:rPr>
              <a:t>04</a:t>
            </a:r>
            <a:endParaRPr lang="zh-TW" altLang="en-US" sz="3200" b="1" dirty="0">
              <a:solidFill>
                <a:schemeClr val="bg1"/>
              </a:solidFill>
            </a:endParaRPr>
          </a:p>
        </p:txBody>
      </p:sp>
      <p:sp>
        <p:nvSpPr>
          <p:cNvPr id="19" name="投影片編號版面配置區 1">
            <a:extLst>
              <a:ext uri="{FF2B5EF4-FFF2-40B4-BE49-F238E27FC236}">
                <a16:creationId xmlns:a16="http://schemas.microsoft.com/office/drawing/2014/main" id="{B6A71A4A-5D8C-4A6C-8960-068D13798962}"/>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2</a:t>
            </a:fld>
            <a:endParaRPr lang="zh-TW" altLang="en-US" dirty="0">
              <a:solidFill>
                <a:schemeClr val="tx1"/>
              </a:solidFill>
            </a:endParaRPr>
          </a:p>
        </p:txBody>
      </p:sp>
      <p:sp>
        <p:nvSpPr>
          <p:cNvPr id="18" name="等腰三角形 17">
            <a:extLst>
              <a:ext uri="{FF2B5EF4-FFF2-40B4-BE49-F238E27FC236}">
                <a16:creationId xmlns:a16="http://schemas.microsoft.com/office/drawing/2014/main" id="{F01E58F1-5925-BDBD-3504-D8237BADBA2C}"/>
              </a:ext>
            </a:extLst>
          </p:cNvPr>
          <p:cNvSpPr/>
          <p:nvPr/>
        </p:nvSpPr>
        <p:spPr>
          <a:xfrm rot="5400000" flipH="1">
            <a:off x="5004000" y="2277846"/>
            <a:ext cx="519388" cy="4521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4">
            <a:extLst>
              <a:ext uri="{FF2B5EF4-FFF2-40B4-BE49-F238E27FC236}">
                <a16:creationId xmlns:a16="http://schemas.microsoft.com/office/drawing/2014/main" id="{63D50BE7-1564-7390-74D9-732AF3393586}"/>
              </a:ext>
            </a:extLst>
          </p:cNvPr>
          <p:cNvSpPr txBox="1"/>
          <p:nvPr/>
        </p:nvSpPr>
        <p:spPr>
          <a:xfrm>
            <a:off x="6907317" y="2268467"/>
            <a:ext cx="1932494" cy="584775"/>
          </a:xfrm>
          <a:prstGeom prst="rect">
            <a:avLst/>
          </a:prstGeom>
          <a:noFill/>
        </p:spPr>
        <p:txBody>
          <a:bodyPr wrap="square" rtlCol="0">
            <a:spAutoFit/>
          </a:bodyPr>
          <a:lstStyle/>
          <a:p>
            <a:r>
              <a:rPr lang="zh-TW" altLang="en-US" sz="3200" b="1" dirty="0">
                <a:latin typeface="微软雅黑" panose="020B0503020204020204" pitchFamily="34" charset="-122"/>
                <a:ea typeface="微软雅黑" panose="020B0503020204020204" pitchFamily="34" charset="-122"/>
              </a:rPr>
              <a:t>論文概要</a:t>
            </a:r>
            <a:endParaRPr lang="zh-CN" altLang="en-US" sz="3200" b="1" dirty="0">
              <a:latin typeface="微软雅黑" panose="020B0503020204020204" pitchFamily="34" charset="-122"/>
              <a:ea typeface="微软雅黑" panose="020B0503020204020204" pitchFamily="34" charset="-122"/>
            </a:endParaRPr>
          </a:p>
        </p:txBody>
      </p:sp>
      <p:sp>
        <p:nvSpPr>
          <p:cNvPr id="21" name="流程圖: 接點 20">
            <a:extLst>
              <a:ext uri="{FF2B5EF4-FFF2-40B4-BE49-F238E27FC236}">
                <a16:creationId xmlns:a16="http://schemas.microsoft.com/office/drawing/2014/main" id="{F3A6CBD1-C8BE-59B4-3F19-EF8202F174E9}"/>
              </a:ext>
            </a:extLst>
          </p:cNvPr>
          <p:cNvSpPr>
            <a:spLocks noChangeAspect="1"/>
          </p:cNvSpPr>
          <p:nvPr/>
        </p:nvSpPr>
        <p:spPr>
          <a:xfrm>
            <a:off x="5737549" y="2075610"/>
            <a:ext cx="921975" cy="921975"/>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90000"/>
              </a:lnSpc>
              <a:spcBef>
                <a:spcPts val="1000"/>
              </a:spcBef>
            </a:pPr>
            <a:r>
              <a:rPr lang="en-US" altLang="zh-TW" sz="3200" b="1" dirty="0">
                <a:solidFill>
                  <a:schemeClr val="bg1"/>
                </a:solidFill>
              </a:rPr>
              <a:t>02</a:t>
            </a:r>
            <a:endParaRPr lang="zh-TW" altLang="en-US" sz="3200" b="1" dirty="0">
              <a:solidFill>
                <a:schemeClr val="bg1"/>
              </a:solidFill>
            </a:endParaRPr>
          </a:p>
        </p:txBody>
      </p:sp>
    </p:spTree>
    <p:extLst>
      <p:ext uri="{BB962C8B-B14F-4D97-AF65-F5344CB8AC3E}">
        <p14:creationId xmlns:p14="http://schemas.microsoft.com/office/powerpoint/2010/main" val="20030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8154296" y="443235"/>
            <a:ext cx="3589656"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000" b="1" dirty="0">
                <a:solidFill>
                  <a:schemeClr val="tx1">
                    <a:lumMod val="65000"/>
                    <a:lumOff val="35000"/>
                  </a:schemeClr>
                </a:solidFill>
                <a:latin typeface="微软雅黑"/>
                <a:ea typeface="微软雅黑"/>
              </a:rPr>
              <a:t>預測台灣逐月</a:t>
            </a:r>
            <a:r>
              <a:rPr lang="en-US" altLang="zh-TW" sz="2000" b="1" dirty="0">
                <a:solidFill>
                  <a:schemeClr val="tx1">
                    <a:lumMod val="65000"/>
                    <a:lumOff val="35000"/>
                  </a:schemeClr>
                </a:solidFill>
                <a:latin typeface="微软雅黑"/>
                <a:ea typeface="微软雅黑"/>
              </a:rPr>
              <a:t>AQI-PCA</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83216"/>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19" name="投影片編號版面配置區 1">
            <a:extLst>
              <a:ext uri="{FF2B5EF4-FFF2-40B4-BE49-F238E27FC236}">
                <a16:creationId xmlns:a16="http://schemas.microsoft.com/office/drawing/2014/main" id="{199AF8D1-298E-4B14-B43D-8B248477F73A}"/>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20</a:t>
            </a:fld>
            <a:endParaRPr lang="zh-TW" altLang="en-US" dirty="0">
              <a:solidFill>
                <a:schemeClr val="tx1"/>
              </a:solidFill>
            </a:endParaRPr>
          </a:p>
        </p:txBody>
      </p:sp>
      <p:graphicFrame>
        <p:nvGraphicFramePr>
          <p:cNvPr id="4" name="表格 3">
            <a:extLst>
              <a:ext uri="{FF2B5EF4-FFF2-40B4-BE49-F238E27FC236}">
                <a16:creationId xmlns:a16="http://schemas.microsoft.com/office/drawing/2014/main" id="{706879E1-9F2B-E029-6723-3C86C8F6749F}"/>
              </a:ext>
            </a:extLst>
          </p:cNvPr>
          <p:cNvGraphicFramePr>
            <a:graphicFrameLocks noGrp="1"/>
          </p:cNvGraphicFramePr>
          <p:nvPr>
            <p:extLst>
              <p:ext uri="{D42A27DB-BD31-4B8C-83A1-F6EECF244321}">
                <p14:modId xmlns:p14="http://schemas.microsoft.com/office/powerpoint/2010/main" val="2525495383"/>
              </p:ext>
            </p:extLst>
          </p:nvPr>
        </p:nvGraphicFramePr>
        <p:xfrm>
          <a:off x="5535614" y="1484706"/>
          <a:ext cx="6054194" cy="4249260"/>
        </p:xfrm>
        <a:graphic>
          <a:graphicData uri="http://schemas.openxmlformats.org/drawingml/2006/table">
            <a:tbl>
              <a:tblPr firstRow="1" firstCol="1" bandRow="1">
                <a:tableStyleId>{5C22544A-7EE6-4342-B048-85BDC9FD1C3A}</a:tableStyleId>
              </a:tblPr>
              <a:tblGrid>
                <a:gridCol w="864290">
                  <a:extLst>
                    <a:ext uri="{9D8B030D-6E8A-4147-A177-3AD203B41FA5}">
                      <a16:colId xmlns:a16="http://schemas.microsoft.com/office/drawing/2014/main" val="218836399"/>
                    </a:ext>
                  </a:extLst>
                </a:gridCol>
                <a:gridCol w="865678">
                  <a:extLst>
                    <a:ext uri="{9D8B030D-6E8A-4147-A177-3AD203B41FA5}">
                      <a16:colId xmlns:a16="http://schemas.microsoft.com/office/drawing/2014/main" val="3587801894"/>
                    </a:ext>
                  </a:extLst>
                </a:gridCol>
                <a:gridCol w="864290">
                  <a:extLst>
                    <a:ext uri="{9D8B030D-6E8A-4147-A177-3AD203B41FA5}">
                      <a16:colId xmlns:a16="http://schemas.microsoft.com/office/drawing/2014/main" val="365800675"/>
                    </a:ext>
                  </a:extLst>
                </a:gridCol>
                <a:gridCol w="865678">
                  <a:extLst>
                    <a:ext uri="{9D8B030D-6E8A-4147-A177-3AD203B41FA5}">
                      <a16:colId xmlns:a16="http://schemas.microsoft.com/office/drawing/2014/main" val="1562767030"/>
                    </a:ext>
                  </a:extLst>
                </a:gridCol>
                <a:gridCol w="864290">
                  <a:extLst>
                    <a:ext uri="{9D8B030D-6E8A-4147-A177-3AD203B41FA5}">
                      <a16:colId xmlns:a16="http://schemas.microsoft.com/office/drawing/2014/main" val="446049942"/>
                    </a:ext>
                  </a:extLst>
                </a:gridCol>
                <a:gridCol w="865678">
                  <a:extLst>
                    <a:ext uri="{9D8B030D-6E8A-4147-A177-3AD203B41FA5}">
                      <a16:colId xmlns:a16="http://schemas.microsoft.com/office/drawing/2014/main" val="3751813473"/>
                    </a:ext>
                  </a:extLst>
                </a:gridCol>
                <a:gridCol w="864290">
                  <a:extLst>
                    <a:ext uri="{9D8B030D-6E8A-4147-A177-3AD203B41FA5}">
                      <a16:colId xmlns:a16="http://schemas.microsoft.com/office/drawing/2014/main" val="4288874362"/>
                    </a:ext>
                  </a:extLst>
                </a:gridCol>
              </a:tblGrid>
              <a:tr h="442920">
                <a:tc>
                  <a:txBody>
                    <a:bodyPr/>
                    <a:lstStyle/>
                    <a:p>
                      <a:r>
                        <a:rPr lang="zh-TW" sz="1200" kern="0" dirty="0">
                          <a:effectLst/>
                        </a:rPr>
                        <a:t>　</a:t>
                      </a:r>
                      <a:endParaRPr lang="zh-TW" sz="1200"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PC1</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PC2</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PC3</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PC4</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PC5</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PC6</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extLst>
                  <a:ext uri="{0D108BD9-81ED-4DB2-BD59-A6C34878D82A}">
                    <a16:rowId xmlns:a16="http://schemas.microsoft.com/office/drawing/2014/main" val="1665599096"/>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MEP</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0.19</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0.30</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-0.39</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0.05</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-0.14</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1206693323"/>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CEP</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0.36</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-0.20</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0.09</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0.10</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-0.16</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304526546"/>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REP</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0.35</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-0.27</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-0.09</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0.06</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-0.09</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3030214329"/>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IPI</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0.25</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0.14</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0.33</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0.48</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-0.07</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2658166932"/>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PMI</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-0.28</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0.01</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0.26</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0.19</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0.29</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-0.75</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2480293268"/>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NMI</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mn-ea"/>
                          <a:cs typeface="Times New Roman" panose="02020603050405020304" pitchFamily="18" charset="0"/>
                        </a:rPr>
                        <a:t>-0.01</a:t>
                      </a:r>
                      <a:endParaRPr lang="zh-TW" altLang="en-US" sz="1600" kern="100" dirty="0">
                        <a:solidFill>
                          <a:srgbClr val="FF0000"/>
                        </a:solidFill>
                        <a:effectLst/>
                        <a:latin typeface="Times New Roman" panose="02020603050405020304" pitchFamily="18" charset="0"/>
                        <a:ea typeface="+mn-ea"/>
                        <a:cs typeface="Times New Roman" panose="02020603050405020304" pitchFamily="18"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0.29</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0.34</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-0.18</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0.62</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0.05</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2729617761"/>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HPL</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-0.16</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0.44</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-0.04</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0.09</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0.33</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0.37</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3061879446"/>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HCL</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0.31</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0.25</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0.14</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0.28</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0.04</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0.10</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1057674961"/>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NRC</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0.39</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-0.12</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-0.03</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0.05</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0.10</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-0.08</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749474797"/>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NRM</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0.38</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-0.19</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0.03</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0.11</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0.11</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-0.02</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713580165"/>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WIV</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0.33</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0.14</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-0.19</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-0.16</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-0.24</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3579211297"/>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CPG</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0.17</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0.19</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0.47</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-0.32</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1945259915"/>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CPP</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-0.01</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0.48</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-0.15</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-0.17</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-0.16</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2473366591"/>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SMP</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-0.09</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0.37</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-0.10</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0.45</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-0.38</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-0.28</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4198113441"/>
                  </a:ext>
                </a:extLst>
              </a:tr>
              <a:tr h="253756">
                <a:tc>
                  <a:txBody>
                    <a:bodyPr/>
                    <a:lstStyle/>
                    <a:p>
                      <a:pPr marL="0" algn="ctr" defTabSz="914400" rtl="0" eaLnBrk="1" latinLnBrk="0" hangingPunct="1"/>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SF</a:t>
                      </a:r>
                      <a:endParaRPr lang="zh-TW" alt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-0.41</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0.53</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0.28</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0.21</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3901197149"/>
                  </a:ext>
                </a:extLst>
              </a:tr>
            </a:tbl>
          </a:graphicData>
        </a:graphic>
      </p:graphicFrame>
      <p:graphicFrame>
        <p:nvGraphicFramePr>
          <p:cNvPr id="11" name="表格 10">
            <a:extLst>
              <a:ext uri="{FF2B5EF4-FFF2-40B4-BE49-F238E27FC236}">
                <a16:creationId xmlns:a16="http://schemas.microsoft.com/office/drawing/2014/main" id="{EAA53DBE-1D1D-B2D8-6A2E-0A65E2845858}"/>
              </a:ext>
            </a:extLst>
          </p:cNvPr>
          <p:cNvGraphicFramePr>
            <a:graphicFrameLocks noGrp="1"/>
          </p:cNvGraphicFramePr>
          <p:nvPr>
            <p:extLst>
              <p:ext uri="{D42A27DB-BD31-4B8C-83A1-F6EECF244321}">
                <p14:modId xmlns:p14="http://schemas.microsoft.com/office/powerpoint/2010/main" val="777157865"/>
              </p:ext>
            </p:extLst>
          </p:nvPr>
        </p:nvGraphicFramePr>
        <p:xfrm>
          <a:off x="548640" y="1487448"/>
          <a:ext cx="4787152" cy="2228566"/>
        </p:xfrm>
        <a:graphic>
          <a:graphicData uri="http://schemas.openxmlformats.org/drawingml/2006/table">
            <a:tbl>
              <a:tblPr>
                <a:tableStyleId>{5C22544A-7EE6-4342-B048-85BDC9FD1C3A}</a:tableStyleId>
              </a:tblPr>
              <a:tblGrid>
                <a:gridCol w="1043492">
                  <a:extLst>
                    <a:ext uri="{9D8B030D-6E8A-4147-A177-3AD203B41FA5}">
                      <a16:colId xmlns:a16="http://schemas.microsoft.com/office/drawing/2014/main" val="287073477"/>
                    </a:ext>
                  </a:extLst>
                </a:gridCol>
                <a:gridCol w="1199038">
                  <a:extLst>
                    <a:ext uri="{9D8B030D-6E8A-4147-A177-3AD203B41FA5}">
                      <a16:colId xmlns:a16="http://schemas.microsoft.com/office/drawing/2014/main" val="4095327471"/>
                    </a:ext>
                  </a:extLst>
                </a:gridCol>
                <a:gridCol w="1272311">
                  <a:extLst>
                    <a:ext uri="{9D8B030D-6E8A-4147-A177-3AD203B41FA5}">
                      <a16:colId xmlns:a16="http://schemas.microsoft.com/office/drawing/2014/main" val="1231362292"/>
                    </a:ext>
                  </a:extLst>
                </a:gridCol>
                <a:gridCol w="1272311">
                  <a:extLst>
                    <a:ext uri="{9D8B030D-6E8A-4147-A177-3AD203B41FA5}">
                      <a16:colId xmlns:a16="http://schemas.microsoft.com/office/drawing/2014/main" val="2056434644"/>
                    </a:ext>
                  </a:extLst>
                </a:gridCol>
              </a:tblGrid>
              <a:tr h="463456">
                <a:tc>
                  <a:txBody>
                    <a:bodyPr/>
                    <a:lstStyle/>
                    <a:p>
                      <a:pPr marL="304800" algn="l"/>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主成分</a:t>
                      </a:r>
                      <a:r>
                        <a:rPr lang="en-US" sz="1400" u="none" strike="noStrike" kern="1200" dirty="0">
                          <a:solidFill>
                            <a:schemeClr val="dk1"/>
                          </a:solidFill>
                          <a:effectLst/>
                          <a:latin typeface="Times New Roman" panose="02020603050405020304" pitchFamily="18" charset="0"/>
                          <a:ea typeface="+mn-ea"/>
                          <a:cs typeface="Times New Roman" panose="02020603050405020304" pitchFamily="18" charset="0"/>
                        </a:rPr>
                        <a:t>(PC)</a:t>
                      </a:r>
                      <a:endParaRPr lang="zh-TW" altLang="en-US"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solidFill>
                      <a:srgbClr val="E3E2AB"/>
                    </a:solidFill>
                  </a:tcPr>
                </a:tc>
                <a:tc>
                  <a:txBody>
                    <a:bodyPr/>
                    <a:lstStyle/>
                    <a:p>
                      <a:pPr marL="304800" algn="l"/>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變異量</a:t>
                      </a:r>
                      <a:endParaRPr lang="en-US" altLang="zh-TW"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304800" algn="l"/>
                      <a:r>
                        <a:rPr 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特徵值</a:t>
                      </a:r>
                      <a:r>
                        <a:rPr 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solidFill>
                      <a:srgbClr val="E3E2AB"/>
                    </a:solidFill>
                  </a:tcPr>
                </a:tc>
                <a:tc>
                  <a:txBody>
                    <a:bodyPr/>
                    <a:lstStyle/>
                    <a:p>
                      <a:pPr marL="304800" algn="l"/>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變異量</a:t>
                      </a:r>
                      <a:endParaRPr lang="en-US" altLang="zh-TW"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304800" algn="l"/>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百分比</a:t>
                      </a:r>
                    </a:p>
                  </a:txBody>
                  <a:tcPr marL="68580" marR="68580" marT="0" marB="0" anchor="ctr">
                    <a:solidFill>
                      <a:srgbClr val="E3E2AB"/>
                    </a:solidFill>
                  </a:tcPr>
                </a:tc>
                <a:tc>
                  <a:txBody>
                    <a:bodyPr/>
                    <a:lstStyle/>
                    <a:p>
                      <a:pPr marL="304800" algn="l"/>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累積變異量百分比</a:t>
                      </a:r>
                    </a:p>
                  </a:txBody>
                  <a:tcPr marL="68580" marR="68580" marT="0" marB="0" anchor="ctr">
                    <a:solidFill>
                      <a:srgbClr val="E3E2AB"/>
                    </a:solidFill>
                  </a:tcPr>
                </a:tc>
                <a:extLst>
                  <a:ext uri="{0D108BD9-81ED-4DB2-BD59-A6C34878D82A}">
                    <a16:rowId xmlns:a16="http://schemas.microsoft.com/office/drawing/2014/main" val="3610020665"/>
                  </a:ext>
                </a:extLst>
              </a:tr>
              <a:tr h="294185">
                <a:tc>
                  <a:txBody>
                    <a:bodyPr/>
                    <a:lstStyle/>
                    <a:p>
                      <a:pPr algn="ct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PC1</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5.82</a:t>
                      </a:r>
                      <a:endParaRPr lang="zh-TW"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38.81%</a:t>
                      </a:r>
                      <a:endParaRPr lang="zh-TW"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38.81%</a:t>
                      </a:r>
                      <a:endParaRPr lang="zh-TW"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941924948"/>
                  </a:ext>
                </a:extLst>
              </a:tr>
              <a:tr h="294185">
                <a:tc>
                  <a:txBody>
                    <a:bodyPr/>
                    <a:lstStyle/>
                    <a:p>
                      <a:pPr algn="ct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PC2</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3.27</a:t>
                      </a:r>
                      <a:endParaRPr lang="zh-TW"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21.82%</a:t>
                      </a:r>
                      <a:endParaRPr lang="zh-TW"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60.62%</a:t>
                      </a:r>
                      <a:endParaRPr lang="zh-TW"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782520653"/>
                  </a:ext>
                </a:extLst>
              </a:tr>
              <a:tr h="294185">
                <a:tc>
                  <a:txBody>
                    <a:bodyPr/>
                    <a:lstStyle/>
                    <a:p>
                      <a:pPr algn="ct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PC3</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2.36</a:t>
                      </a:r>
                      <a:endParaRPr lang="zh-TW"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15.75%</a:t>
                      </a:r>
                      <a:endParaRPr lang="zh-TW"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76.37%</a:t>
                      </a:r>
                      <a:endParaRPr lang="zh-TW"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3975049302"/>
                  </a:ext>
                </a:extLst>
              </a:tr>
              <a:tr h="294185">
                <a:tc>
                  <a:txBody>
                    <a:bodyPr/>
                    <a:lstStyle/>
                    <a:p>
                      <a:pPr algn="ct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PC4</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1.05</a:t>
                      </a:r>
                      <a:endParaRPr lang="zh-TW"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6.99%</a:t>
                      </a:r>
                      <a:endParaRPr lang="zh-TW"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83.37%</a:t>
                      </a:r>
                      <a:endParaRPr lang="zh-TW"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904812977"/>
                  </a:ext>
                </a:extLst>
              </a:tr>
              <a:tr h="294185">
                <a:tc>
                  <a:txBody>
                    <a:bodyPr/>
                    <a:lstStyle/>
                    <a:p>
                      <a:pPr algn="ct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PC5</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0.87</a:t>
                      </a:r>
                      <a:endParaRPr lang="zh-TW"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5.77%</a:t>
                      </a:r>
                      <a:endParaRPr lang="zh-TW"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89.14%</a:t>
                      </a:r>
                      <a:endParaRPr lang="zh-TW"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3755673"/>
                  </a:ext>
                </a:extLst>
              </a:tr>
              <a:tr h="294185">
                <a:tc>
                  <a:txBody>
                    <a:bodyPr/>
                    <a:lstStyle/>
                    <a:p>
                      <a:pPr algn="ct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PC6</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0.45</a:t>
                      </a:r>
                      <a:endParaRPr lang="zh-TW"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3.00%</a:t>
                      </a:r>
                      <a:endParaRPr lang="zh-TW"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92.14%</a:t>
                      </a:r>
                      <a:endParaRPr lang="zh-TW"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2797663706"/>
                  </a:ext>
                </a:extLst>
              </a:tr>
            </a:tbl>
          </a:graphicData>
        </a:graphic>
      </p:graphicFrame>
      <p:sp>
        <p:nvSpPr>
          <p:cNvPr id="12" name="文字方塊 11">
            <a:extLst>
              <a:ext uri="{FF2B5EF4-FFF2-40B4-BE49-F238E27FC236}">
                <a16:creationId xmlns:a16="http://schemas.microsoft.com/office/drawing/2014/main" id="{38108BAC-F2F2-FE0D-6E2F-3365D8929F69}"/>
              </a:ext>
            </a:extLst>
          </p:cNvPr>
          <p:cNvSpPr txBox="1"/>
          <p:nvPr/>
        </p:nvSpPr>
        <p:spPr>
          <a:xfrm>
            <a:off x="7414515" y="1050865"/>
            <a:ext cx="4175292" cy="369332"/>
          </a:xfrm>
          <a:prstGeom prst="rect">
            <a:avLst/>
          </a:prstGeom>
          <a:noFill/>
        </p:spPr>
        <p:txBody>
          <a:bodyPr wrap="square" rtlCol="0">
            <a:spAutoFit/>
          </a:bodyPr>
          <a:lstStyle/>
          <a:p>
            <a:pPr marL="285750" indent="-285750">
              <a:buFont typeface="Wingdings" panose="05000000000000000000" pitchFamily="2" charset="2"/>
              <a:buChar char="l"/>
            </a:pPr>
            <a:r>
              <a:rPr lang="zh-TW" altLang="en-US" dirty="0"/>
              <a:t>主成分與預測變數的關係</a:t>
            </a:r>
          </a:p>
        </p:txBody>
      </p:sp>
      <p:sp>
        <p:nvSpPr>
          <p:cNvPr id="13" name="文字方塊 12">
            <a:extLst>
              <a:ext uri="{FF2B5EF4-FFF2-40B4-BE49-F238E27FC236}">
                <a16:creationId xmlns:a16="http://schemas.microsoft.com/office/drawing/2014/main" id="{6792ADDC-BA6A-5A99-C1CD-89024B431C4C}"/>
              </a:ext>
            </a:extLst>
          </p:cNvPr>
          <p:cNvSpPr txBox="1"/>
          <p:nvPr/>
        </p:nvSpPr>
        <p:spPr>
          <a:xfrm>
            <a:off x="1661022" y="1039094"/>
            <a:ext cx="4175292"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TW" dirty="0"/>
              <a:t>PCA</a:t>
            </a:r>
            <a:r>
              <a:rPr lang="zh-TW" altLang="en-US" dirty="0"/>
              <a:t>主成分變異量</a:t>
            </a:r>
          </a:p>
        </p:txBody>
      </p:sp>
    </p:spTree>
    <p:extLst>
      <p:ext uri="{BB962C8B-B14F-4D97-AF65-F5344CB8AC3E}">
        <p14:creationId xmlns:p14="http://schemas.microsoft.com/office/powerpoint/2010/main" val="1778646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8154296" y="443235"/>
            <a:ext cx="3589656"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000" b="1" dirty="0">
                <a:solidFill>
                  <a:schemeClr val="tx1">
                    <a:lumMod val="65000"/>
                    <a:lumOff val="35000"/>
                  </a:schemeClr>
                </a:solidFill>
                <a:latin typeface="微软雅黑"/>
                <a:ea typeface="微软雅黑"/>
              </a:rPr>
              <a:t>預測台灣逐月</a:t>
            </a:r>
            <a:r>
              <a:rPr lang="en-US" altLang="zh-TW" sz="2000" b="1" dirty="0">
                <a:solidFill>
                  <a:schemeClr val="tx1">
                    <a:lumMod val="65000"/>
                    <a:lumOff val="35000"/>
                  </a:schemeClr>
                </a:solidFill>
                <a:latin typeface="微软雅黑"/>
                <a:ea typeface="微软雅黑"/>
              </a:rPr>
              <a:t>AQI-</a:t>
            </a:r>
            <a:r>
              <a:rPr lang="zh-TW" altLang="en-US" sz="2000" b="1" dirty="0">
                <a:solidFill>
                  <a:schemeClr val="tx1">
                    <a:lumMod val="65000"/>
                    <a:lumOff val="35000"/>
                  </a:schemeClr>
                </a:solidFill>
                <a:latin typeface="微软雅黑"/>
                <a:ea typeface="微软雅黑"/>
              </a:rPr>
              <a:t>預測績效</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83216"/>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19" name="投影片編號版面配置區 1">
            <a:extLst>
              <a:ext uri="{FF2B5EF4-FFF2-40B4-BE49-F238E27FC236}">
                <a16:creationId xmlns:a16="http://schemas.microsoft.com/office/drawing/2014/main" id="{199AF8D1-298E-4B14-B43D-8B248477F73A}"/>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21</a:t>
            </a:fld>
            <a:endParaRPr lang="zh-TW" altLang="en-US" dirty="0">
              <a:solidFill>
                <a:schemeClr val="tx1"/>
              </a:solidFill>
            </a:endParaRPr>
          </a:p>
        </p:txBody>
      </p:sp>
      <p:graphicFrame>
        <p:nvGraphicFramePr>
          <p:cNvPr id="14" name="表格 13">
            <a:extLst>
              <a:ext uri="{FF2B5EF4-FFF2-40B4-BE49-F238E27FC236}">
                <a16:creationId xmlns:a16="http://schemas.microsoft.com/office/drawing/2014/main" id="{9D71CBF1-F137-285D-40FA-BCE9E09984F9}"/>
              </a:ext>
            </a:extLst>
          </p:cNvPr>
          <p:cNvGraphicFramePr>
            <a:graphicFrameLocks noGrp="1"/>
          </p:cNvGraphicFramePr>
          <p:nvPr>
            <p:extLst>
              <p:ext uri="{D42A27DB-BD31-4B8C-83A1-F6EECF244321}">
                <p14:modId xmlns:p14="http://schemas.microsoft.com/office/powerpoint/2010/main" val="3285812909"/>
              </p:ext>
            </p:extLst>
          </p:nvPr>
        </p:nvGraphicFramePr>
        <p:xfrm>
          <a:off x="924219" y="3749729"/>
          <a:ext cx="5250765" cy="1224630"/>
        </p:xfrm>
        <a:graphic>
          <a:graphicData uri="http://schemas.openxmlformats.org/drawingml/2006/table">
            <a:tbl>
              <a:tblPr firstRow="1" firstCol="1" bandRow="1">
                <a:tableStyleId>{5C22544A-7EE6-4342-B048-85BDC9FD1C3A}</a:tableStyleId>
              </a:tblPr>
              <a:tblGrid>
                <a:gridCol w="873509">
                  <a:extLst>
                    <a:ext uri="{9D8B030D-6E8A-4147-A177-3AD203B41FA5}">
                      <a16:colId xmlns:a16="http://schemas.microsoft.com/office/drawing/2014/main" val="1110173188"/>
                    </a:ext>
                  </a:extLst>
                </a:gridCol>
                <a:gridCol w="874392">
                  <a:extLst>
                    <a:ext uri="{9D8B030D-6E8A-4147-A177-3AD203B41FA5}">
                      <a16:colId xmlns:a16="http://schemas.microsoft.com/office/drawing/2014/main" val="158715103"/>
                    </a:ext>
                  </a:extLst>
                </a:gridCol>
                <a:gridCol w="875716">
                  <a:extLst>
                    <a:ext uri="{9D8B030D-6E8A-4147-A177-3AD203B41FA5}">
                      <a16:colId xmlns:a16="http://schemas.microsoft.com/office/drawing/2014/main" val="2841443262"/>
                    </a:ext>
                  </a:extLst>
                </a:gridCol>
                <a:gridCol w="876598">
                  <a:extLst>
                    <a:ext uri="{9D8B030D-6E8A-4147-A177-3AD203B41FA5}">
                      <a16:colId xmlns:a16="http://schemas.microsoft.com/office/drawing/2014/main" val="3989428247"/>
                    </a:ext>
                  </a:extLst>
                </a:gridCol>
                <a:gridCol w="875275">
                  <a:extLst>
                    <a:ext uri="{9D8B030D-6E8A-4147-A177-3AD203B41FA5}">
                      <a16:colId xmlns:a16="http://schemas.microsoft.com/office/drawing/2014/main" val="2466055664"/>
                    </a:ext>
                  </a:extLst>
                </a:gridCol>
                <a:gridCol w="875275">
                  <a:extLst>
                    <a:ext uri="{9D8B030D-6E8A-4147-A177-3AD203B41FA5}">
                      <a16:colId xmlns:a16="http://schemas.microsoft.com/office/drawing/2014/main" val="3688795575"/>
                    </a:ext>
                  </a:extLst>
                </a:gridCol>
              </a:tblGrid>
              <a:tr h="421628">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Testing </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MARS</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RF</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XGB</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SVR</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DNN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extLst>
                  <a:ext uri="{0D108BD9-81ED-4DB2-BD59-A6C34878D82A}">
                    <a16:rowId xmlns:a16="http://schemas.microsoft.com/office/drawing/2014/main" val="788413167"/>
                  </a:ext>
                </a:extLst>
              </a:tr>
              <a:tr h="278136">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RMSE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10.48</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8.18</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6.97</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7.43</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7.85</a:t>
                      </a:r>
                      <a:endParaRPr lang="zh-TW" alt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42403527"/>
                  </a:ext>
                </a:extLst>
              </a:tr>
              <a:tr h="278136">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spcAft>
                          <a:spcPts val="0"/>
                        </a:spcAft>
                      </a:pPr>
                      <a:r>
                        <a:rPr 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7.86</a:t>
                      </a:r>
                      <a:endParaRPr lang="zh-TW" alt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6.79</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5.49</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6.06</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6.45</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086237351"/>
                  </a:ext>
                </a:extLst>
              </a:tr>
              <a:tr h="246730">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MAPE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12.09%</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11.63%</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9.79%</a:t>
                      </a:r>
                      <a:endParaRPr lang="zh-TW" alt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10.54%</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11.13%</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52114073"/>
                  </a:ext>
                </a:extLst>
              </a:tr>
            </a:tbl>
          </a:graphicData>
        </a:graphic>
      </p:graphicFrame>
      <p:graphicFrame>
        <p:nvGraphicFramePr>
          <p:cNvPr id="15" name="表格 14">
            <a:extLst>
              <a:ext uri="{FF2B5EF4-FFF2-40B4-BE49-F238E27FC236}">
                <a16:creationId xmlns:a16="http://schemas.microsoft.com/office/drawing/2014/main" id="{8342A74E-897A-1729-CA14-946DD43B1B22}"/>
              </a:ext>
            </a:extLst>
          </p:cNvPr>
          <p:cNvGraphicFramePr>
            <a:graphicFrameLocks noGrp="1"/>
          </p:cNvGraphicFramePr>
          <p:nvPr>
            <p:extLst>
              <p:ext uri="{D42A27DB-BD31-4B8C-83A1-F6EECF244321}">
                <p14:modId xmlns:p14="http://schemas.microsoft.com/office/powerpoint/2010/main" val="2775683398"/>
              </p:ext>
            </p:extLst>
          </p:nvPr>
        </p:nvGraphicFramePr>
        <p:xfrm>
          <a:off x="924219" y="2320667"/>
          <a:ext cx="5250765" cy="1224630"/>
        </p:xfrm>
        <a:graphic>
          <a:graphicData uri="http://schemas.openxmlformats.org/drawingml/2006/table">
            <a:tbl>
              <a:tblPr firstRow="1" firstCol="1" bandRow="1">
                <a:tableStyleId>{5C22544A-7EE6-4342-B048-85BDC9FD1C3A}</a:tableStyleId>
              </a:tblPr>
              <a:tblGrid>
                <a:gridCol w="873509">
                  <a:extLst>
                    <a:ext uri="{9D8B030D-6E8A-4147-A177-3AD203B41FA5}">
                      <a16:colId xmlns:a16="http://schemas.microsoft.com/office/drawing/2014/main" val="1110173188"/>
                    </a:ext>
                  </a:extLst>
                </a:gridCol>
                <a:gridCol w="874392">
                  <a:extLst>
                    <a:ext uri="{9D8B030D-6E8A-4147-A177-3AD203B41FA5}">
                      <a16:colId xmlns:a16="http://schemas.microsoft.com/office/drawing/2014/main" val="158715103"/>
                    </a:ext>
                  </a:extLst>
                </a:gridCol>
                <a:gridCol w="875716">
                  <a:extLst>
                    <a:ext uri="{9D8B030D-6E8A-4147-A177-3AD203B41FA5}">
                      <a16:colId xmlns:a16="http://schemas.microsoft.com/office/drawing/2014/main" val="2841443262"/>
                    </a:ext>
                  </a:extLst>
                </a:gridCol>
                <a:gridCol w="876598">
                  <a:extLst>
                    <a:ext uri="{9D8B030D-6E8A-4147-A177-3AD203B41FA5}">
                      <a16:colId xmlns:a16="http://schemas.microsoft.com/office/drawing/2014/main" val="3989428247"/>
                    </a:ext>
                  </a:extLst>
                </a:gridCol>
                <a:gridCol w="875275">
                  <a:extLst>
                    <a:ext uri="{9D8B030D-6E8A-4147-A177-3AD203B41FA5}">
                      <a16:colId xmlns:a16="http://schemas.microsoft.com/office/drawing/2014/main" val="2466055664"/>
                    </a:ext>
                  </a:extLst>
                </a:gridCol>
                <a:gridCol w="875275">
                  <a:extLst>
                    <a:ext uri="{9D8B030D-6E8A-4147-A177-3AD203B41FA5}">
                      <a16:colId xmlns:a16="http://schemas.microsoft.com/office/drawing/2014/main" val="3688795575"/>
                    </a:ext>
                  </a:extLst>
                </a:gridCol>
              </a:tblGrid>
              <a:tr h="421628">
                <a:tc>
                  <a:txBody>
                    <a:bodyPr/>
                    <a:lstStyle/>
                    <a:p>
                      <a:pPr algn="ctr">
                        <a:lnSpc>
                          <a:spcPct val="107000"/>
                        </a:lnSpc>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Training</a:t>
                      </a:r>
                      <a:r>
                        <a:rPr lang="en-US" sz="1200" dirty="0">
                          <a:effectLst/>
                          <a:latin typeface="Times New Roman" panose="02020603050405020304" pitchFamily="18" charset="0"/>
                          <a:cs typeface="Times New Roman" panose="02020603050405020304" pitchFamily="18" charset="0"/>
                        </a:rPr>
                        <a:t> </a:t>
                      </a:r>
                      <a:endParaRPr lang="zh-TW" sz="120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MARS</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RF</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XGB</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SVR</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DNN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extLst>
                  <a:ext uri="{0D108BD9-81ED-4DB2-BD59-A6C34878D82A}">
                    <a16:rowId xmlns:a16="http://schemas.microsoft.com/office/drawing/2014/main" val="788413167"/>
                  </a:ext>
                </a:extLst>
              </a:tr>
              <a:tr h="278136">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RMSE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7.90</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6.06</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6.08</a:t>
                      </a:r>
                      <a:endParaRPr lang="zh-TW" alt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8.70</a:t>
                      </a:r>
                      <a:endParaRPr lang="zh-TW" alt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8.77</a:t>
                      </a:r>
                      <a:endParaRPr lang="zh-TW" alt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42403527"/>
                  </a:ext>
                </a:extLst>
              </a:tr>
              <a:tr h="278136">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spcAft>
                          <a:spcPts val="0"/>
                        </a:spcAft>
                      </a:pPr>
                      <a:r>
                        <a:rPr 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6.42</a:t>
                      </a:r>
                      <a:endParaRPr lang="zh-TW" alt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4.76</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4.67</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7.06</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6.52</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086237351"/>
                  </a:ext>
                </a:extLst>
              </a:tr>
              <a:tr h="246730">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MAPE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spcAft>
                          <a:spcPts val="0"/>
                        </a:spcAft>
                      </a:pPr>
                      <a:r>
                        <a:rPr 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10.32%</a:t>
                      </a:r>
                      <a:endParaRPr lang="zh-TW" alt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7.37%</a:t>
                      </a:r>
                      <a:endParaRPr lang="zh-TW" alt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7.12%</a:t>
                      </a:r>
                      <a:endParaRPr lang="zh-TW" alt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11.21%</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10.20%</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52114073"/>
                  </a:ext>
                </a:extLst>
              </a:tr>
            </a:tbl>
          </a:graphicData>
        </a:graphic>
      </p:graphicFrame>
      <p:graphicFrame>
        <p:nvGraphicFramePr>
          <p:cNvPr id="16" name="表格 15">
            <a:extLst>
              <a:ext uri="{FF2B5EF4-FFF2-40B4-BE49-F238E27FC236}">
                <a16:creationId xmlns:a16="http://schemas.microsoft.com/office/drawing/2014/main" id="{458FD271-D89D-CB83-B7FA-E1901407CD90}"/>
              </a:ext>
            </a:extLst>
          </p:cNvPr>
          <p:cNvGraphicFramePr>
            <a:graphicFrameLocks noGrp="1"/>
          </p:cNvGraphicFramePr>
          <p:nvPr>
            <p:extLst>
              <p:ext uri="{D42A27DB-BD31-4B8C-83A1-F6EECF244321}">
                <p14:modId xmlns:p14="http://schemas.microsoft.com/office/powerpoint/2010/main" val="3638959652"/>
              </p:ext>
            </p:extLst>
          </p:nvPr>
        </p:nvGraphicFramePr>
        <p:xfrm>
          <a:off x="6507499" y="2320667"/>
          <a:ext cx="5250765" cy="1224630"/>
        </p:xfrm>
        <a:graphic>
          <a:graphicData uri="http://schemas.openxmlformats.org/drawingml/2006/table">
            <a:tbl>
              <a:tblPr firstRow="1" firstCol="1" bandRow="1">
                <a:tableStyleId>{5C22544A-7EE6-4342-B048-85BDC9FD1C3A}</a:tableStyleId>
              </a:tblPr>
              <a:tblGrid>
                <a:gridCol w="873509">
                  <a:extLst>
                    <a:ext uri="{9D8B030D-6E8A-4147-A177-3AD203B41FA5}">
                      <a16:colId xmlns:a16="http://schemas.microsoft.com/office/drawing/2014/main" val="1110173188"/>
                    </a:ext>
                  </a:extLst>
                </a:gridCol>
                <a:gridCol w="874392">
                  <a:extLst>
                    <a:ext uri="{9D8B030D-6E8A-4147-A177-3AD203B41FA5}">
                      <a16:colId xmlns:a16="http://schemas.microsoft.com/office/drawing/2014/main" val="158715103"/>
                    </a:ext>
                  </a:extLst>
                </a:gridCol>
                <a:gridCol w="875716">
                  <a:extLst>
                    <a:ext uri="{9D8B030D-6E8A-4147-A177-3AD203B41FA5}">
                      <a16:colId xmlns:a16="http://schemas.microsoft.com/office/drawing/2014/main" val="2841443262"/>
                    </a:ext>
                  </a:extLst>
                </a:gridCol>
                <a:gridCol w="876598">
                  <a:extLst>
                    <a:ext uri="{9D8B030D-6E8A-4147-A177-3AD203B41FA5}">
                      <a16:colId xmlns:a16="http://schemas.microsoft.com/office/drawing/2014/main" val="3989428247"/>
                    </a:ext>
                  </a:extLst>
                </a:gridCol>
                <a:gridCol w="875275">
                  <a:extLst>
                    <a:ext uri="{9D8B030D-6E8A-4147-A177-3AD203B41FA5}">
                      <a16:colId xmlns:a16="http://schemas.microsoft.com/office/drawing/2014/main" val="2466055664"/>
                    </a:ext>
                  </a:extLst>
                </a:gridCol>
                <a:gridCol w="875275">
                  <a:extLst>
                    <a:ext uri="{9D8B030D-6E8A-4147-A177-3AD203B41FA5}">
                      <a16:colId xmlns:a16="http://schemas.microsoft.com/office/drawing/2014/main" val="3688795575"/>
                    </a:ext>
                  </a:extLst>
                </a:gridCol>
              </a:tblGrid>
              <a:tr h="421628">
                <a:tc>
                  <a:txBody>
                    <a:bodyPr/>
                    <a:lstStyle/>
                    <a:p>
                      <a:pPr algn="ctr">
                        <a:lnSpc>
                          <a:spcPct val="107000"/>
                        </a:lnSpc>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Training</a:t>
                      </a:r>
                      <a:r>
                        <a:rPr lang="en-US" sz="1200" dirty="0">
                          <a:effectLst/>
                          <a:latin typeface="Times New Roman" panose="02020603050405020304" pitchFamily="18" charset="0"/>
                          <a:cs typeface="Times New Roman" panose="02020603050405020304" pitchFamily="18" charset="0"/>
                        </a:rPr>
                        <a:t> </a:t>
                      </a:r>
                      <a:endParaRPr lang="zh-TW" sz="120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MARS</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RF</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XGB</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SVR</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DNN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extLst>
                  <a:ext uri="{0D108BD9-81ED-4DB2-BD59-A6C34878D82A}">
                    <a16:rowId xmlns:a16="http://schemas.microsoft.com/office/drawing/2014/main" val="788413167"/>
                  </a:ext>
                </a:extLst>
              </a:tr>
              <a:tr h="278136">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RMSE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9.76</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5.75</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4.97</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8.94</a:t>
                      </a:r>
                      <a:endParaRPr lang="zh-TW" alt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8.41</a:t>
                      </a:r>
                      <a:endParaRPr lang="zh-TW" alt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42403527"/>
                  </a:ext>
                </a:extLst>
              </a:tr>
              <a:tr h="278136">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8.12</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4.83</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3.67</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7.59</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6.34</a:t>
                      </a:r>
                      <a:endParaRPr lang="zh-TW" alt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086237351"/>
                  </a:ext>
                </a:extLst>
              </a:tr>
              <a:tr h="246730">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MAPE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spcAft>
                          <a:spcPts val="0"/>
                        </a:spcAft>
                      </a:pPr>
                      <a:r>
                        <a:rPr 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13.06%</a:t>
                      </a:r>
                      <a:endParaRPr lang="zh-TW" alt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8.13%</a:t>
                      </a:r>
                      <a:endParaRPr lang="zh-TW" altLang="en-US" sz="1600" b="1"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5.52%</a:t>
                      </a:r>
                      <a:endParaRPr lang="zh-TW" alt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12.33%</a:t>
                      </a:r>
                      <a:endParaRPr lang="zh-TW" altLang="en-US" sz="1600" b="1"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9.92%</a:t>
                      </a:r>
                      <a:endParaRPr lang="zh-TW" alt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52114073"/>
                  </a:ext>
                </a:extLst>
              </a:tr>
            </a:tbl>
          </a:graphicData>
        </a:graphic>
      </p:graphicFrame>
      <p:graphicFrame>
        <p:nvGraphicFramePr>
          <p:cNvPr id="17" name="表格 16">
            <a:extLst>
              <a:ext uri="{FF2B5EF4-FFF2-40B4-BE49-F238E27FC236}">
                <a16:creationId xmlns:a16="http://schemas.microsoft.com/office/drawing/2014/main" id="{D16E1079-B0BE-FDD4-8299-7B4C881AE322}"/>
              </a:ext>
            </a:extLst>
          </p:cNvPr>
          <p:cNvGraphicFramePr>
            <a:graphicFrameLocks noGrp="1"/>
          </p:cNvGraphicFramePr>
          <p:nvPr>
            <p:extLst>
              <p:ext uri="{D42A27DB-BD31-4B8C-83A1-F6EECF244321}">
                <p14:modId xmlns:p14="http://schemas.microsoft.com/office/powerpoint/2010/main" val="1417792681"/>
              </p:ext>
            </p:extLst>
          </p:nvPr>
        </p:nvGraphicFramePr>
        <p:xfrm>
          <a:off x="6507498" y="3749729"/>
          <a:ext cx="5250765" cy="1224630"/>
        </p:xfrm>
        <a:graphic>
          <a:graphicData uri="http://schemas.openxmlformats.org/drawingml/2006/table">
            <a:tbl>
              <a:tblPr firstRow="1" firstCol="1" bandRow="1">
                <a:tableStyleId>{5C22544A-7EE6-4342-B048-85BDC9FD1C3A}</a:tableStyleId>
              </a:tblPr>
              <a:tblGrid>
                <a:gridCol w="873509">
                  <a:extLst>
                    <a:ext uri="{9D8B030D-6E8A-4147-A177-3AD203B41FA5}">
                      <a16:colId xmlns:a16="http://schemas.microsoft.com/office/drawing/2014/main" val="1110173188"/>
                    </a:ext>
                  </a:extLst>
                </a:gridCol>
                <a:gridCol w="874392">
                  <a:extLst>
                    <a:ext uri="{9D8B030D-6E8A-4147-A177-3AD203B41FA5}">
                      <a16:colId xmlns:a16="http://schemas.microsoft.com/office/drawing/2014/main" val="158715103"/>
                    </a:ext>
                  </a:extLst>
                </a:gridCol>
                <a:gridCol w="875716">
                  <a:extLst>
                    <a:ext uri="{9D8B030D-6E8A-4147-A177-3AD203B41FA5}">
                      <a16:colId xmlns:a16="http://schemas.microsoft.com/office/drawing/2014/main" val="2841443262"/>
                    </a:ext>
                  </a:extLst>
                </a:gridCol>
                <a:gridCol w="876598">
                  <a:extLst>
                    <a:ext uri="{9D8B030D-6E8A-4147-A177-3AD203B41FA5}">
                      <a16:colId xmlns:a16="http://schemas.microsoft.com/office/drawing/2014/main" val="3989428247"/>
                    </a:ext>
                  </a:extLst>
                </a:gridCol>
                <a:gridCol w="875275">
                  <a:extLst>
                    <a:ext uri="{9D8B030D-6E8A-4147-A177-3AD203B41FA5}">
                      <a16:colId xmlns:a16="http://schemas.microsoft.com/office/drawing/2014/main" val="2466055664"/>
                    </a:ext>
                  </a:extLst>
                </a:gridCol>
                <a:gridCol w="875275">
                  <a:extLst>
                    <a:ext uri="{9D8B030D-6E8A-4147-A177-3AD203B41FA5}">
                      <a16:colId xmlns:a16="http://schemas.microsoft.com/office/drawing/2014/main" val="3688795575"/>
                    </a:ext>
                  </a:extLst>
                </a:gridCol>
              </a:tblGrid>
              <a:tr h="421628">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Testing </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MARS</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RF</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XGB</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SVR</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DNN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extLst>
                  <a:ext uri="{0D108BD9-81ED-4DB2-BD59-A6C34878D82A}">
                    <a16:rowId xmlns:a16="http://schemas.microsoft.com/office/drawing/2014/main" val="788413167"/>
                  </a:ext>
                </a:extLst>
              </a:tr>
              <a:tr h="278136">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RMSE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dirty="0">
                          <a:effectLst/>
                          <a:latin typeface="Times New Roman" panose="02020603050405020304" pitchFamily="18" charset="0"/>
                          <a:ea typeface="標楷體" panose="03000509000000000000" pitchFamily="65" charset="-120"/>
                          <a:cs typeface="Arial" panose="020B0604020202020204" pitchFamily="34" charset="0"/>
                        </a:rPr>
                        <a:t>10.00</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effectLst/>
                          <a:latin typeface="Times New Roman" panose="02020603050405020304" pitchFamily="18" charset="0"/>
                          <a:ea typeface="標楷體" panose="03000509000000000000" pitchFamily="65" charset="-120"/>
                          <a:cs typeface="Arial" panose="020B0604020202020204" pitchFamily="34" charset="0"/>
                        </a:rPr>
                        <a:t>12.52</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effectLst/>
                          <a:latin typeface="Times New Roman" panose="02020603050405020304" pitchFamily="18" charset="0"/>
                          <a:ea typeface="標楷體" panose="03000509000000000000" pitchFamily="65" charset="-120"/>
                          <a:cs typeface="Arial" panose="020B0604020202020204" pitchFamily="34" charset="0"/>
                        </a:rPr>
                        <a:t>11.98</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effectLst/>
                          <a:latin typeface="Times New Roman" panose="02020603050405020304" pitchFamily="18" charset="0"/>
                          <a:ea typeface="標楷體" panose="03000509000000000000" pitchFamily="65" charset="-120"/>
                          <a:cs typeface="Arial" panose="020B0604020202020204" pitchFamily="34" charset="0"/>
                        </a:rPr>
                        <a:t>10.74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effectLst/>
                          <a:latin typeface="Times New Roman" panose="02020603050405020304" pitchFamily="18" charset="0"/>
                          <a:ea typeface="標楷體" panose="03000509000000000000" pitchFamily="65" charset="-120"/>
                          <a:cs typeface="Arial" panose="020B0604020202020204" pitchFamily="34" charset="0"/>
                        </a:rPr>
                        <a:t>7.86</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42403527"/>
                  </a:ext>
                </a:extLst>
              </a:tr>
              <a:tr h="278136">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a:effectLst/>
                          <a:latin typeface="Times New Roman" panose="02020603050405020304" pitchFamily="18" charset="0"/>
                          <a:ea typeface="標楷體" panose="03000509000000000000" pitchFamily="65" charset="-120"/>
                          <a:cs typeface="Arial" panose="020B0604020202020204" pitchFamily="34" charset="0"/>
                        </a:rPr>
                        <a:t>7.24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effectLst/>
                          <a:latin typeface="Times New Roman" panose="02020603050405020304" pitchFamily="18" charset="0"/>
                          <a:ea typeface="標楷體" panose="03000509000000000000" pitchFamily="65" charset="-120"/>
                          <a:cs typeface="Arial" panose="020B0604020202020204" pitchFamily="34" charset="0"/>
                        </a:rPr>
                        <a:t>10.36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effectLst/>
                          <a:latin typeface="Times New Roman" panose="02020603050405020304" pitchFamily="18" charset="0"/>
                          <a:ea typeface="標楷體" panose="03000509000000000000" pitchFamily="65" charset="-120"/>
                          <a:cs typeface="Arial" panose="020B0604020202020204" pitchFamily="34" charset="0"/>
                        </a:rPr>
                        <a:t>9.35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effectLst/>
                          <a:latin typeface="Times New Roman" panose="02020603050405020304" pitchFamily="18" charset="0"/>
                          <a:ea typeface="標楷體" panose="03000509000000000000" pitchFamily="65" charset="-120"/>
                          <a:cs typeface="Arial" panose="020B0604020202020204" pitchFamily="34" charset="0"/>
                        </a:rPr>
                        <a:t>7.84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effectLst/>
                          <a:latin typeface="Times New Roman" panose="02020603050405020304" pitchFamily="18" charset="0"/>
                          <a:ea typeface="標楷體" panose="03000509000000000000" pitchFamily="65" charset="-120"/>
                          <a:cs typeface="Arial" panose="020B0604020202020204" pitchFamily="34" charset="0"/>
                        </a:rPr>
                        <a:t>5.84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086237351"/>
                  </a:ext>
                </a:extLst>
              </a:tr>
              <a:tr h="246730">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MAPE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a:effectLst/>
                          <a:latin typeface="Times New Roman" panose="02020603050405020304" pitchFamily="18" charset="0"/>
                          <a:ea typeface="標楷體" panose="03000509000000000000" pitchFamily="65" charset="-120"/>
                          <a:cs typeface="Arial" panose="020B0604020202020204" pitchFamily="34" charset="0"/>
                        </a:rPr>
                        <a:t>12.90%</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effectLst/>
                          <a:latin typeface="Times New Roman" panose="02020603050405020304" pitchFamily="18" charset="0"/>
                          <a:ea typeface="標楷體" panose="03000509000000000000" pitchFamily="65" charset="-120"/>
                          <a:cs typeface="Arial" panose="020B0604020202020204" pitchFamily="34" charset="0"/>
                        </a:rPr>
                        <a:t>18.53%</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effectLst/>
                          <a:latin typeface="Times New Roman" panose="02020603050405020304" pitchFamily="18" charset="0"/>
                          <a:ea typeface="標楷體" panose="03000509000000000000" pitchFamily="65" charset="-120"/>
                          <a:cs typeface="Arial" panose="020B0604020202020204" pitchFamily="34" charset="0"/>
                        </a:rPr>
                        <a:t>15.43%</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effectLst/>
                          <a:latin typeface="Times New Roman" panose="02020603050405020304" pitchFamily="18" charset="0"/>
                          <a:ea typeface="標楷體" panose="03000509000000000000" pitchFamily="65" charset="-120"/>
                          <a:cs typeface="Arial" panose="020B0604020202020204" pitchFamily="34" charset="0"/>
                        </a:rPr>
                        <a:t>13.82%</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10.07%</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52114073"/>
                  </a:ext>
                </a:extLst>
              </a:tr>
            </a:tbl>
          </a:graphicData>
        </a:graphic>
      </p:graphicFrame>
      <p:sp>
        <p:nvSpPr>
          <p:cNvPr id="18" name="文本框 14">
            <a:extLst>
              <a:ext uri="{FF2B5EF4-FFF2-40B4-BE49-F238E27FC236}">
                <a16:creationId xmlns:a16="http://schemas.microsoft.com/office/drawing/2014/main" id="{81615DB4-255E-A93C-8EEB-7ED007A8EA11}"/>
              </a:ext>
            </a:extLst>
          </p:cNvPr>
          <p:cNvSpPr txBox="1"/>
          <p:nvPr/>
        </p:nvSpPr>
        <p:spPr>
          <a:xfrm>
            <a:off x="1424354" y="1375727"/>
            <a:ext cx="3397451" cy="523220"/>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以關鍵變數預測</a:t>
            </a:r>
            <a:r>
              <a:rPr lang="en-US" altLang="zh-TW" sz="2800" b="1" dirty="0">
                <a:latin typeface="微软雅黑" panose="020B0503020204020204" pitchFamily="34" charset="-122"/>
                <a:ea typeface="微软雅黑" panose="020B0503020204020204" pitchFamily="34" charset="-122"/>
              </a:rPr>
              <a:t>AQI</a:t>
            </a:r>
            <a:endParaRPr lang="zh-CN" altLang="en-US" sz="2800" b="1" dirty="0">
              <a:latin typeface="微软雅黑" panose="020B0503020204020204" pitchFamily="34" charset="-122"/>
              <a:ea typeface="微软雅黑" panose="020B0503020204020204" pitchFamily="34" charset="-122"/>
            </a:endParaRPr>
          </a:p>
        </p:txBody>
      </p:sp>
      <p:sp>
        <p:nvSpPr>
          <p:cNvPr id="20" name="文本框 14">
            <a:extLst>
              <a:ext uri="{FF2B5EF4-FFF2-40B4-BE49-F238E27FC236}">
                <a16:creationId xmlns:a16="http://schemas.microsoft.com/office/drawing/2014/main" id="{92655735-A5B1-3D8B-1B9F-EEED22A12CCA}"/>
              </a:ext>
            </a:extLst>
          </p:cNvPr>
          <p:cNvSpPr txBox="1"/>
          <p:nvPr/>
        </p:nvSpPr>
        <p:spPr>
          <a:xfrm>
            <a:off x="7159517" y="1375727"/>
            <a:ext cx="4282547" cy="523220"/>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以主成分</a:t>
            </a:r>
            <a:r>
              <a:rPr lang="en-US" altLang="zh-TW" sz="2800" b="1" dirty="0">
                <a:latin typeface="微软雅黑" panose="020B0503020204020204" pitchFamily="34" charset="-122"/>
                <a:ea typeface="微软雅黑" panose="020B0503020204020204" pitchFamily="34" charset="-122"/>
              </a:rPr>
              <a:t>(PCA)</a:t>
            </a:r>
            <a:r>
              <a:rPr lang="zh-TW" altLang="en-US" sz="2800" b="1" dirty="0">
                <a:latin typeface="微软雅黑" panose="020B0503020204020204" pitchFamily="34" charset="-122"/>
                <a:ea typeface="微软雅黑" panose="020B0503020204020204" pitchFamily="34" charset="-122"/>
              </a:rPr>
              <a:t>預測</a:t>
            </a:r>
            <a:r>
              <a:rPr lang="en-US" altLang="zh-TW" sz="2800" b="1" dirty="0">
                <a:latin typeface="微软雅黑" panose="020B0503020204020204" pitchFamily="34" charset="-122"/>
                <a:ea typeface="微软雅黑" panose="020B0503020204020204" pitchFamily="34" charset="-122"/>
              </a:rPr>
              <a:t>AQI</a:t>
            </a:r>
            <a:endParaRPr lang="zh-CN" altLang="en-US" sz="2800" b="1" dirty="0">
              <a:latin typeface="微软雅黑" panose="020B0503020204020204" pitchFamily="34" charset="-122"/>
              <a:ea typeface="微软雅黑" panose="020B0503020204020204" pitchFamily="34" charset="-122"/>
            </a:endParaRPr>
          </a:p>
        </p:txBody>
      </p:sp>
      <p:sp>
        <p:nvSpPr>
          <p:cNvPr id="21" name="文本框 14">
            <a:extLst>
              <a:ext uri="{FF2B5EF4-FFF2-40B4-BE49-F238E27FC236}">
                <a16:creationId xmlns:a16="http://schemas.microsoft.com/office/drawing/2014/main" id="{FD7FBBFC-AC2A-1E80-1DB9-06B5B3E0F275}"/>
              </a:ext>
            </a:extLst>
          </p:cNvPr>
          <p:cNvSpPr txBox="1"/>
          <p:nvPr/>
        </p:nvSpPr>
        <p:spPr>
          <a:xfrm>
            <a:off x="1026106" y="5620766"/>
            <a:ext cx="6154615" cy="584775"/>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Training : 2016/09~2020/12</a:t>
            </a:r>
          </a:p>
          <a:p>
            <a:r>
              <a:rPr lang="en-US" altLang="zh-CN" sz="1600" b="1" dirty="0">
                <a:latin typeface="微软雅黑" panose="020B0503020204020204" pitchFamily="34" charset="-122"/>
                <a:ea typeface="微软雅黑" panose="020B0503020204020204" pitchFamily="34" charset="-122"/>
              </a:rPr>
              <a:t>Testing :  2021/01~2021/12</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661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8154296" y="443235"/>
            <a:ext cx="3589656"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000" b="1" dirty="0">
                <a:solidFill>
                  <a:schemeClr val="tx1">
                    <a:lumMod val="65000"/>
                    <a:lumOff val="35000"/>
                  </a:schemeClr>
                </a:solidFill>
                <a:latin typeface="微软雅黑"/>
                <a:ea typeface="微软雅黑"/>
              </a:rPr>
              <a:t>預測台灣逐月</a:t>
            </a:r>
            <a:r>
              <a:rPr lang="en-US" altLang="zh-TW" sz="2000" b="1" dirty="0">
                <a:solidFill>
                  <a:schemeClr val="tx1">
                    <a:lumMod val="65000"/>
                    <a:lumOff val="35000"/>
                  </a:schemeClr>
                </a:solidFill>
                <a:latin typeface="微软雅黑"/>
                <a:ea typeface="微软雅黑"/>
              </a:rPr>
              <a:t>AQI-</a:t>
            </a:r>
            <a:r>
              <a:rPr lang="zh-TW" altLang="en-US" sz="2000" b="1" dirty="0">
                <a:solidFill>
                  <a:schemeClr val="tx1">
                    <a:lumMod val="65000"/>
                    <a:lumOff val="35000"/>
                  </a:schemeClr>
                </a:solidFill>
                <a:latin typeface="微软雅黑"/>
                <a:ea typeface="微软雅黑"/>
              </a:rPr>
              <a:t>預測績效</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83216"/>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19" name="投影片編號版面配置區 1">
            <a:extLst>
              <a:ext uri="{FF2B5EF4-FFF2-40B4-BE49-F238E27FC236}">
                <a16:creationId xmlns:a16="http://schemas.microsoft.com/office/drawing/2014/main" id="{199AF8D1-298E-4B14-B43D-8B248477F73A}"/>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22</a:t>
            </a:fld>
            <a:endParaRPr lang="zh-TW" altLang="en-US" dirty="0">
              <a:solidFill>
                <a:schemeClr val="tx1"/>
              </a:solidFill>
            </a:endParaRPr>
          </a:p>
        </p:txBody>
      </p:sp>
      <p:sp>
        <p:nvSpPr>
          <p:cNvPr id="22" name="文本框 14">
            <a:extLst>
              <a:ext uri="{FF2B5EF4-FFF2-40B4-BE49-F238E27FC236}">
                <a16:creationId xmlns:a16="http://schemas.microsoft.com/office/drawing/2014/main" id="{51504604-3DF8-26F5-4B6E-0B374958FEE0}"/>
              </a:ext>
            </a:extLst>
          </p:cNvPr>
          <p:cNvSpPr txBox="1"/>
          <p:nvPr/>
        </p:nvSpPr>
        <p:spPr>
          <a:xfrm>
            <a:off x="1333145" y="1502980"/>
            <a:ext cx="3397451" cy="523220"/>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以關鍵變數預測</a:t>
            </a:r>
            <a:r>
              <a:rPr lang="en-US" altLang="zh-TW" sz="2800" b="1" dirty="0">
                <a:latin typeface="微软雅黑" panose="020B0503020204020204" pitchFamily="34" charset="-122"/>
                <a:ea typeface="微软雅黑" panose="020B0503020204020204" pitchFamily="34" charset="-122"/>
              </a:rPr>
              <a:t>AQI</a:t>
            </a:r>
            <a:endParaRPr lang="zh-CN" altLang="en-US" sz="2800" b="1" dirty="0">
              <a:latin typeface="微软雅黑" panose="020B0503020204020204" pitchFamily="34" charset="-122"/>
              <a:ea typeface="微软雅黑" panose="020B0503020204020204" pitchFamily="34" charset="-122"/>
            </a:endParaRPr>
          </a:p>
        </p:txBody>
      </p:sp>
      <p:sp>
        <p:nvSpPr>
          <p:cNvPr id="23" name="文本框 14">
            <a:extLst>
              <a:ext uri="{FF2B5EF4-FFF2-40B4-BE49-F238E27FC236}">
                <a16:creationId xmlns:a16="http://schemas.microsoft.com/office/drawing/2014/main" id="{4E780F9D-52DD-6064-B1E7-820738C0E09E}"/>
              </a:ext>
            </a:extLst>
          </p:cNvPr>
          <p:cNvSpPr txBox="1"/>
          <p:nvPr/>
        </p:nvSpPr>
        <p:spPr>
          <a:xfrm>
            <a:off x="7307260" y="1523911"/>
            <a:ext cx="4282547" cy="523220"/>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以主成分</a:t>
            </a:r>
            <a:r>
              <a:rPr lang="en-US" altLang="zh-TW" sz="2800" b="1" dirty="0">
                <a:latin typeface="微软雅黑" panose="020B0503020204020204" pitchFamily="34" charset="-122"/>
                <a:ea typeface="微软雅黑" panose="020B0503020204020204" pitchFamily="34" charset="-122"/>
              </a:rPr>
              <a:t>(PCA)</a:t>
            </a:r>
            <a:r>
              <a:rPr lang="zh-TW" altLang="en-US" sz="2800" b="1" dirty="0">
                <a:latin typeface="微软雅黑" panose="020B0503020204020204" pitchFamily="34" charset="-122"/>
                <a:ea typeface="微软雅黑" panose="020B0503020204020204" pitchFamily="34" charset="-122"/>
              </a:rPr>
              <a:t>預測</a:t>
            </a:r>
            <a:r>
              <a:rPr lang="en-US" altLang="zh-TW" sz="2800" b="1" dirty="0">
                <a:latin typeface="微软雅黑" panose="020B0503020204020204" pitchFamily="34" charset="-122"/>
                <a:ea typeface="微软雅黑" panose="020B0503020204020204" pitchFamily="34" charset="-122"/>
              </a:rPr>
              <a:t>AQI</a:t>
            </a:r>
            <a:endParaRPr lang="zh-CN" altLang="en-US" sz="2800" b="1" dirty="0">
              <a:latin typeface="微软雅黑" panose="020B0503020204020204" pitchFamily="34" charset="-122"/>
              <a:ea typeface="微软雅黑" panose="020B0503020204020204" pitchFamily="34" charset="-122"/>
            </a:endParaRPr>
          </a:p>
        </p:txBody>
      </p:sp>
      <p:pic>
        <p:nvPicPr>
          <p:cNvPr id="24" name="圖片 23">
            <a:extLst>
              <a:ext uri="{FF2B5EF4-FFF2-40B4-BE49-F238E27FC236}">
                <a16:creationId xmlns:a16="http://schemas.microsoft.com/office/drawing/2014/main" id="{4B21830C-FC9B-8E00-5F1A-910E27AF49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1408" y="2117488"/>
            <a:ext cx="5426075" cy="3261360"/>
          </a:xfrm>
          <a:prstGeom prst="rect">
            <a:avLst/>
          </a:prstGeom>
          <a:noFill/>
        </p:spPr>
      </p:pic>
      <p:pic>
        <p:nvPicPr>
          <p:cNvPr id="25" name="圖片 24">
            <a:extLst>
              <a:ext uri="{FF2B5EF4-FFF2-40B4-BE49-F238E27FC236}">
                <a16:creationId xmlns:a16="http://schemas.microsoft.com/office/drawing/2014/main" id="{2F765C21-4EEC-7348-4247-6AE7CC59D07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07080" y="2132219"/>
            <a:ext cx="5426075" cy="3255645"/>
          </a:xfrm>
          <a:prstGeom prst="rect">
            <a:avLst/>
          </a:prstGeom>
          <a:noFill/>
        </p:spPr>
      </p:pic>
      <p:sp>
        <p:nvSpPr>
          <p:cNvPr id="26" name="文本框 14">
            <a:extLst>
              <a:ext uri="{FF2B5EF4-FFF2-40B4-BE49-F238E27FC236}">
                <a16:creationId xmlns:a16="http://schemas.microsoft.com/office/drawing/2014/main" id="{9E50FBC2-B959-2B07-6CDE-DF481A62D570}"/>
              </a:ext>
            </a:extLst>
          </p:cNvPr>
          <p:cNvSpPr txBox="1"/>
          <p:nvPr/>
        </p:nvSpPr>
        <p:spPr>
          <a:xfrm>
            <a:off x="1026106" y="5620766"/>
            <a:ext cx="6154615" cy="584775"/>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Training : 2016/09~2020/12</a:t>
            </a:r>
          </a:p>
          <a:p>
            <a:r>
              <a:rPr lang="en-US" altLang="zh-CN" sz="1600" b="1" dirty="0">
                <a:latin typeface="微软雅黑" panose="020B0503020204020204" pitchFamily="34" charset="-122"/>
                <a:ea typeface="微软雅黑" panose="020B0503020204020204" pitchFamily="34" charset="-122"/>
              </a:rPr>
              <a:t>Testing :  2021/01~2021/12</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0007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8154296" y="443235"/>
            <a:ext cx="3589656"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000" b="1" dirty="0">
                <a:solidFill>
                  <a:schemeClr val="tx1">
                    <a:lumMod val="65000"/>
                    <a:lumOff val="35000"/>
                  </a:schemeClr>
                </a:solidFill>
                <a:latin typeface="微软雅黑"/>
                <a:ea typeface="微软雅黑"/>
              </a:rPr>
              <a:t>預測新竹逐日</a:t>
            </a:r>
            <a:r>
              <a:rPr lang="en-US" altLang="zh-TW" sz="2000" b="1" dirty="0">
                <a:solidFill>
                  <a:schemeClr val="tx1">
                    <a:lumMod val="65000"/>
                    <a:lumOff val="35000"/>
                  </a:schemeClr>
                </a:solidFill>
                <a:latin typeface="微软雅黑"/>
                <a:ea typeface="微软雅黑"/>
              </a:rPr>
              <a:t>AQI-</a:t>
            </a:r>
            <a:r>
              <a:rPr lang="zh-TW" altLang="en-US" sz="2000" b="1" dirty="0">
                <a:solidFill>
                  <a:schemeClr val="tx1">
                    <a:lumMod val="65000"/>
                    <a:lumOff val="35000"/>
                  </a:schemeClr>
                </a:solidFill>
                <a:latin typeface="微软雅黑"/>
                <a:ea typeface="微软雅黑"/>
              </a:rPr>
              <a:t>變數重要性</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83216"/>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19" name="投影片編號版面配置區 1">
            <a:extLst>
              <a:ext uri="{FF2B5EF4-FFF2-40B4-BE49-F238E27FC236}">
                <a16:creationId xmlns:a16="http://schemas.microsoft.com/office/drawing/2014/main" id="{199AF8D1-298E-4B14-B43D-8B248477F73A}"/>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23</a:t>
            </a:fld>
            <a:endParaRPr lang="zh-TW" altLang="en-US" dirty="0">
              <a:solidFill>
                <a:schemeClr val="tx1"/>
              </a:solidFill>
            </a:endParaRPr>
          </a:p>
        </p:txBody>
      </p:sp>
      <p:graphicFrame>
        <p:nvGraphicFramePr>
          <p:cNvPr id="9" name="表格 8">
            <a:extLst>
              <a:ext uri="{FF2B5EF4-FFF2-40B4-BE49-F238E27FC236}">
                <a16:creationId xmlns:a16="http://schemas.microsoft.com/office/drawing/2014/main" id="{83D64BA6-8094-5037-615D-AEA8CF5D1D4D}"/>
              </a:ext>
            </a:extLst>
          </p:cNvPr>
          <p:cNvGraphicFramePr>
            <a:graphicFrameLocks noGrp="1"/>
          </p:cNvGraphicFramePr>
          <p:nvPr>
            <p:extLst>
              <p:ext uri="{D42A27DB-BD31-4B8C-83A1-F6EECF244321}">
                <p14:modId xmlns:p14="http://schemas.microsoft.com/office/powerpoint/2010/main" val="2385313213"/>
              </p:ext>
            </p:extLst>
          </p:nvPr>
        </p:nvGraphicFramePr>
        <p:xfrm>
          <a:off x="1126379" y="939886"/>
          <a:ext cx="10165453" cy="5448292"/>
        </p:xfrm>
        <a:graphic>
          <a:graphicData uri="http://schemas.openxmlformats.org/drawingml/2006/table">
            <a:tbl>
              <a:tblPr>
                <a:tableStyleId>{5C22544A-7EE6-4342-B048-85BDC9FD1C3A}</a:tableStyleId>
              </a:tblPr>
              <a:tblGrid>
                <a:gridCol w="4528389">
                  <a:extLst>
                    <a:ext uri="{9D8B030D-6E8A-4147-A177-3AD203B41FA5}">
                      <a16:colId xmlns:a16="http://schemas.microsoft.com/office/drawing/2014/main" val="287073477"/>
                    </a:ext>
                  </a:extLst>
                </a:gridCol>
                <a:gridCol w="1409266">
                  <a:extLst>
                    <a:ext uri="{9D8B030D-6E8A-4147-A177-3AD203B41FA5}">
                      <a16:colId xmlns:a16="http://schemas.microsoft.com/office/drawing/2014/main" val="4095327471"/>
                    </a:ext>
                  </a:extLst>
                </a:gridCol>
                <a:gridCol w="1409266">
                  <a:extLst>
                    <a:ext uri="{9D8B030D-6E8A-4147-A177-3AD203B41FA5}">
                      <a16:colId xmlns:a16="http://schemas.microsoft.com/office/drawing/2014/main" val="1231362292"/>
                    </a:ext>
                  </a:extLst>
                </a:gridCol>
                <a:gridCol w="1409266">
                  <a:extLst>
                    <a:ext uri="{9D8B030D-6E8A-4147-A177-3AD203B41FA5}">
                      <a16:colId xmlns:a16="http://schemas.microsoft.com/office/drawing/2014/main" val="2056434644"/>
                    </a:ext>
                  </a:extLst>
                </a:gridCol>
                <a:gridCol w="1409266">
                  <a:extLst>
                    <a:ext uri="{9D8B030D-6E8A-4147-A177-3AD203B41FA5}">
                      <a16:colId xmlns:a16="http://schemas.microsoft.com/office/drawing/2014/main" val="467370924"/>
                    </a:ext>
                  </a:extLst>
                </a:gridCol>
              </a:tblGrid>
              <a:tr h="309562">
                <a:tc>
                  <a:txBody>
                    <a:bodyPr/>
                    <a:lstStyle/>
                    <a:p>
                      <a:pPr algn="ctr" fontAlgn="ctr"/>
                      <a:r>
                        <a:rPr 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rPr>
                        <a:t>Predictor variable </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tc>
                  <a:txBody>
                    <a:bodyPr/>
                    <a:lstStyle/>
                    <a:p>
                      <a:pPr marL="0" algn="ctr" defTabSz="914400" rtl="0" eaLnBrk="1" fontAlgn="ctr" latinLnBrk="0" hangingPunct="1"/>
                      <a:r>
                        <a:rPr 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rPr>
                        <a:t>MARS</a:t>
                      </a: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tc>
                  <a:txBody>
                    <a:bodyPr/>
                    <a:lstStyle/>
                    <a:p>
                      <a:pPr marL="0" algn="ctr" defTabSz="914400" rtl="0" eaLnBrk="1" fontAlgn="ctr" latinLnBrk="0" hangingPunct="1"/>
                      <a:r>
                        <a:rPr 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rPr>
                        <a:t>RF</a:t>
                      </a: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tc>
                  <a:txBody>
                    <a:bodyPr/>
                    <a:lstStyle/>
                    <a:p>
                      <a:pPr marL="0" algn="ctr" defTabSz="914400" rtl="0" eaLnBrk="1" fontAlgn="ctr" latinLnBrk="0" hangingPunct="1"/>
                      <a:r>
                        <a:rPr 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rPr>
                        <a:t>XGB</a:t>
                      </a: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tc>
                  <a:txBody>
                    <a:bodyPr/>
                    <a:lstStyle/>
                    <a:p>
                      <a:pPr marL="0" algn="ctr" defTabSz="914400" rtl="0" eaLnBrk="1" fontAlgn="ctr" latinLnBrk="0" hangingPunct="1"/>
                      <a:r>
                        <a:rPr 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Average importance</a:t>
                      </a: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extLst>
                  <a:ext uri="{0D108BD9-81ED-4DB2-BD59-A6C34878D82A}">
                    <a16:rowId xmlns:a16="http://schemas.microsoft.com/office/drawing/2014/main" val="3610020665"/>
                  </a:ext>
                </a:extLst>
              </a:tr>
              <a:tr h="309562">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PM2.5</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33.69%</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17.96%</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64.30%</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38.65%</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941924948"/>
                  </a:ext>
                </a:extLst>
              </a:tr>
              <a:tr h="309562">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O3</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20.26%</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9.91%</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19.92%</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16.70%</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782520653"/>
                  </a:ext>
                </a:extLst>
              </a:tr>
              <a:tr h="309562">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Wind speed per hour average (WSH)</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20.26%</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4.26%</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5.73%</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10.09%</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3975049302"/>
                  </a:ext>
                </a:extLst>
              </a:tr>
              <a:tr h="309562">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Ambient temperature</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9.55%</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9.45%</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4.14%</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7.71%</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904812977"/>
                  </a:ext>
                </a:extLst>
              </a:tr>
              <a:tr h="309562">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PM10</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14.81%</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0.72%</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5.18%</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3755673"/>
                  </a:ext>
                </a:extLst>
              </a:tr>
              <a:tr h="309562">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CO</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11.62%</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0.29%</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3.97%</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2797663706"/>
                  </a:ext>
                </a:extLst>
              </a:tr>
              <a:tr h="309562">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NO</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6.85%</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2.69%</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1.13%</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3.56%</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3164011577"/>
                  </a:ext>
                </a:extLst>
              </a:tr>
              <a:tr h="309562">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NOx</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5.88%</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3.94%</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0.72%</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3.51%</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4248452557"/>
                  </a:ext>
                </a:extLst>
              </a:tr>
              <a:tr h="309562">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NO2</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9.67%</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0.33%</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3.33%</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75012506"/>
                  </a:ext>
                </a:extLst>
              </a:tr>
              <a:tr h="309562">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SO2</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3.50%</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1.50%</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0.33%</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1.78%</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697822666"/>
                  </a:ext>
                </a:extLst>
              </a:tr>
              <a:tr h="309562">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THCM (total hydrogen-carbon mix)</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4.20%</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0.65%</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1.62%</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3547197367"/>
                  </a:ext>
                </a:extLst>
              </a:tr>
              <a:tr h="309562">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NHCM (non-hydrogen-carbon mix)</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3.71%</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0.21%</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1.31%</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4093226585"/>
                  </a:ext>
                </a:extLst>
              </a:tr>
              <a:tr h="309562">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Humidity</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2.94%</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0.96%</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1.30%</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968887614"/>
                  </a:ext>
                </a:extLst>
              </a:tr>
              <a:tr h="309562">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CH4</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2.18%</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0.41%</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0.87%</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132159917"/>
                  </a:ext>
                </a:extLst>
              </a:tr>
              <a:tr h="309562">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Rainfall </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0.73%</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0.12%</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0.28%</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3884217707"/>
                  </a:ext>
                </a:extLst>
              </a:tr>
              <a:tr h="309562">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Weekday</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0.42%</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0.04%</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0.15%</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4019371083"/>
                  </a:ext>
                </a:extLst>
              </a:tr>
            </a:tbl>
          </a:graphicData>
        </a:graphic>
      </p:graphicFrame>
    </p:spTree>
    <p:extLst>
      <p:ext uri="{BB962C8B-B14F-4D97-AF65-F5344CB8AC3E}">
        <p14:creationId xmlns:p14="http://schemas.microsoft.com/office/powerpoint/2010/main" val="3427469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8154296" y="443235"/>
            <a:ext cx="3589656"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000" b="1" dirty="0">
                <a:solidFill>
                  <a:schemeClr val="tx1">
                    <a:lumMod val="65000"/>
                    <a:lumOff val="35000"/>
                  </a:schemeClr>
                </a:solidFill>
                <a:latin typeface="微软雅黑"/>
                <a:ea typeface="微软雅黑"/>
              </a:rPr>
              <a:t>預測新竹逐日</a:t>
            </a:r>
            <a:r>
              <a:rPr lang="en-US" altLang="zh-TW" sz="2000" b="1" dirty="0">
                <a:solidFill>
                  <a:schemeClr val="tx1">
                    <a:lumMod val="65000"/>
                    <a:lumOff val="35000"/>
                  </a:schemeClr>
                </a:solidFill>
                <a:latin typeface="微软雅黑"/>
                <a:ea typeface="微软雅黑"/>
              </a:rPr>
              <a:t>AQI-PCA</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83216"/>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19" name="投影片編號版面配置區 1">
            <a:extLst>
              <a:ext uri="{FF2B5EF4-FFF2-40B4-BE49-F238E27FC236}">
                <a16:creationId xmlns:a16="http://schemas.microsoft.com/office/drawing/2014/main" id="{199AF8D1-298E-4B14-B43D-8B248477F73A}"/>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24</a:t>
            </a:fld>
            <a:endParaRPr lang="zh-TW" altLang="en-US" dirty="0">
              <a:solidFill>
                <a:schemeClr val="tx1"/>
              </a:solidFill>
            </a:endParaRPr>
          </a:p>
        </p:txBody>
      </p:sp>
      <p:graphicFrame>
        <p:nvGraphicFramePr>
          <p:cNvPr id="10" name="表格 9">
            <a:extLst>
              <a:ext uri="{FF2B5EF4-FFF2-40B4-BE49-F238E27FC236}">
                <a16:creationId xmlns:a16="http://schemas.microsoft.com/office/drawing/2014/main" id="{587FCB35-B9C7-54DC-C8E0-CB803F7E5275}"/>
              </a:ext>
            </a:extLst>
          </p:cNvPr>
          <p:cNvGraphicFramePr>
            <a:graphicFrameLocks noGrp="1"/>
          </p:cNvGraphicFramePr>
          <p:nvPr>
            <p:extLst>
              <p:ext uri="{D42A27DB-BD31-4B8C-83A1-F6EECF244321}">
                <p14:modId xmlns:p14="http://schemas.microsoft.com/office/powerpoint/2010/main" val="4175207773"/>
              </p:ext>
            </p:extLst>
          </p:nvPr>
        </p:nvGraphicFramePr>
        <p:xfrm>
          <a:off x="548640" y="1487448"/>
          <a:ext cx="4787152" cy="2816936"/>
        </p:xfrm>
        <a:graphic>
          <a:graphicData uri="http://schemas.openxmlformats.org/drawingml/2006/table">
            <a:tbl>
              <a:tblPr>
                <a:tableStyleId>{5C22544A-7EE6-4342-B048-85BDC9FD1C3A}</a:tableStyleId>
              </a:tblPr>
              <a:tblGrid>
                <a:gridCol w="1043492">
                  <a:extLst>
                    <a:ext uri="{9D8B030D-6E8A-4147-A177-3AD203B41FA5}">
                      <a16:colId xmlns:a16="http://schemas.microsoft.com/office/drawing/2014/main" val="287073477"/>
                    </a:ext>
                  </a:extLst>
                </a:gridCol>
                <a:gridCol w="1199038">
                  <a:extLst>
                    <a:ext uri="{9D8B030D-6E8A-4147-A177-3AD203B41FA5}">
                      <a16:colId xmlns:a16="http://schemas.microsoft.com/office/drawing/2014/main" val="4095327471"/>
                    </a:ext>
                  </a:extLst>
                </a:gridCol>
                <a:gridCol w="1272311">
                  <a:extLst>
                    <a:ext uri="{9D8B030D-6E8A-4147-A177-3AD203B41FA5}">
                      <a16:colId xmlns:a16="http://schemas.microsoft.com/office/drawing/2014/main" val="1231362292"/>
                    </a:ext>
                  </a:extLst>
                </a:gridCol>
                <a:gridCol w="1272311">
                  <a:extLst>
                    <a:ext uri="{9D8B030D-6E8A-4147-A177-3AD203B41FA5}">
                      <a16:colId xmlns:a16="http://schemas.microsoft.com/office/drawing/2014/main" val="2056434644"/>
                    </a:ext>
                  </a:extLst>
                </a:gridCol>
              </a:tblGrid>
              <a:tr h="463456">
                <a:tc>
                  <a:txBody>
                    <a:bodyPr/>
                    <a:lstStyle/>
                    <a:p>
                      <a:pPr marL="304800" algn="l"/>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主成分</a:t>
                      </a:r>
                      <a:r>
                        <a:rPr lang="en-US" sz="1400" u="none" strike="noStrike" kern="1200" dirty="0">
                          <a:solidFill>
                            <a:schemeClr val="dk1"/>
                          </a:solidFill>
                          <a:effectLst/>
                          <a:latin typeface="Times New Roman" panose="02020603050405020304" pitchFamily="18" charset="0"/>
                          <a:ea typeface="+mn-ea"/>
                          <a:cs typeface="Times New Roman" panose="02020603050405020304" pitchFamily="18" charset="0"/>
                        </a:rPr>
                        <a:t>(PC)</a:t>
                      </a:r>
                      <a:endParaRPr lang="zh-TW" altLang="en-US" sz="14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solidFill>
                      <a:srgbClr val="E3E2AB"/>
                    </a:solidFill>
                  </a:tcPr>
                </a:tc>
                <a:tc>
                  <a:txBody>
                    <a:bodyPr/>
                    <a:lstStyle/>
                    <a:p>
                      <a:pPr marL="304800" algn="l"/>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變異量</a:t>
                      </a:r>
                      <a:endParaRPr lang="en-US" altLang="zh-TW"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304800" algn="l"/>
                      <a:r>
                        <a:rPr 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特徵值</a:t>
                      </a:r>
                      <a:r>
                        <a:rPr 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solidFill>
                      <a:srgbClr val="E3E2AB"/>
                    </a:solidFill>
                  </a:tcPr>
                </a:tc>
                <a:tc>
                  <a:txBody>
                    <a:bodyPr/>
                    <a:lstStyle/>
                    <a:p>
                      <a:pPr marL="304800" algn="l"/>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變異量</a:t>
                      </a:r>
                      <a:endParaRPr lang="en-US" altLang="zh-TW"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304800" algn="l"/>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百分比</a:t>
                      </a:r>
                    </a:p>
                  </a:txBody>
                  <a:tcPr marL="68580" marR="68580" marT="0" marB="0" anchor="ctr">
                    <a:solidFill>
                      <a:srgbClr val="E3E2AB"/>
                    </a:solidFill>
                  </a:tcPr>
                </a:tc>
                <a:tc>
                  <a:txBody>
                    <a:bodyPr/>
                    <a:lstStyle/>
                    <a:p>
                      <a:pPr marL="304800" algn="l"/>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累積變異量百分比</a:t>
                      </a:r>
                    </a:p>
                  </a:txBody>
                  <a:tcPr marL="68580" marR="68580" marT="0" marB="0" anchor="ctr">
                    <a:solidFill>
                      <a:srgbClr val="E3E2AB"/>
                    </a:solidFill>
                  </a:tcPr>
                </a:tc>
                <a:extLst>
                  <a:ext uri="{0D108BD9-81ED-4DB2-BD59-A6C34878D82A}">
                    <a16:rowId xmlns:a16="http://schemas.microsoft.com/office/drawing/2014/main" val="3610020665"/>
                  </a:ext>
                </a:extLst>
              </a:tr>
              <a:tr h="294185">
                <a:tc>
                  <a:txBody>
                    <a:bodyPr/>
                    <a:lstStyle/>
                    <a:p>
                      <a:pPr marL="0" algn="ctr" defTabSz="914400" rtl="0" eaLnBrk="1" latinLnBrk="0" hangingPunct="1"/>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PC1</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6.77</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42.28%</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42.28%</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41924948"/>
                  </a:ext>
                </a:extLst>
              </a:tr>
              <a:tr h="294185">
                <a:tc>
                  <a:txBody>
                    <a:bodyPr/>
                    <a:lstStyle/>
                    <a:p>
                      <a:pPr marL="0" algn="ctr" defTabSz="914400" rtl="0" eaLnBrk="1" latinLnBrk="0" hangingPunct="1"/>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PC2</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2.14</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13.38%</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55.66%</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82520653"/>
                  </a:ext>
                </a:extLst>
              </a:tr>
              <a:tr h="294185">
                <a:tc>
                  <a:txBody>
                    <a:bodyPr/>
                    <a:lstStyle/>
                    <a:p>
                      <a:pPr marL="0" algn="ctr" defTabSz="914400" rtl="0" eaLnBrk="1" latinLnBrk="0" hangingPunct="1"/>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PC3</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1.65</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10.30%</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65.96%</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975049302"/>
                  </a:ext>
                </a:extLst>
              </a:tr>
              <a:tr h="294185">
                <a:tc>
                  <a:txBody>
                    <a:bodyPr/>
                    <a:lstStyle/>
                    <a:p>
                      <a:pPr marL="0" algn="ctr" defTabSz="914400" rtl="0" eaLnBrk="1" latinLnBrk="0" hangingPunct="1"/>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PC4</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1.12</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7.01%</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72.97%</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904812977"/>
                  </a:ext>
                </a:extLst>
              </a:tr>
              <a:tr h="294185">
                <a:tc>
                  <a:txBody>
                    <a:bodyPr/>
                    <a:lstStyle/>
                    <a:p>
                      <a:pPr marL="0" algn="ctr" defTabSz="914400" rtl="0" eaLnBrk="1" latinLnBrk="0" hangingPunct="1"/>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PC5</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0.99</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6.21%</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79.19%</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63755673"/>
                  </a:ext>
                </a:extLst>
              </a:tr>
              <a:tr h="294185">
                <a:tc>
                  <a:txBody>
                    <a:bodyPr/>
                    <a:lstStyle/>
                    <a:p>
                      <a:pPr marL="0" algn="ctr" defTabSz="914400" rtl="0" eaLnBrk="1" latinLnBrk="0" hangingPunct="1"/>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PC6</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0.87</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5.46%</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84.64%</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797663706"/>
                  </a:ext>
                </a:extLst>
              </a:tr>
              <a:tr h="294185">
                <a:tc>
                  <a:txBody>
                    <a:bodyPr/>
                    <a:lstStyle/>
                    <a:p>
                      <a:pPr marL="0" algn="ctr" defTabSz="914400" rtl="0" eaLnBrk="1" latinLnBrk="0" hangingPunct="1"/>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PC7</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0.70</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4.39%</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89.03%</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164011577"/>
                  </a:ext>
                </a:extLst>
              </a:tr>
              <a:tr h="294185">
                <a:tc>
                  <a:txBody>
                    <a:bodyPr/>
                    <a:lstStyle/>
                    <a:p>
                      <a:pPr marL="0" algn="ctr" defTabSz="914400" rtl="0" eaLnBrk="1" latinLnBrk="0" hangingPunct="1"/>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PC8</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0.59</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3.68%</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92.71%</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48452557"/>
                  </a:ext>
                </a:extLst>
              </a:tr>
            </a:tbl>
          </a:graphicData>
        </a:graphic>
      </p:graphicFrame>
      <p:sp>
        <p:nvSpPr>
          <p:cNvPr id="11" name="文字方塊 10">
            <a:extLst>
              <a:ext uri="{FF2B5EF4-FFF2-40B4-BE49-F238E27FC236}">
                <a16:creationId xmlns:a16="http://schemas.microsoft.com/office/drawing/2014/main" id="{DC095BC7-2F81-BF63-18EC-88D341A97807}"/>
              </a:ext>
            </a:extLst>
          </p:cNvPr>
          <p:cNvSpPr txBox="1"/>
          <p:nvPr/>
        </p:nvSpPr>
        <p:spPr>
          <a:xfrm>
            <a:off x="7414515" y="1050865"/>
            <a:ext cx="4175292" cy="369332"/>
          </a:xfrm>
          <a:prstGeom prst="rect">
            <a:avLst/>
          </a:prstGeom>
          <a:noFill/>
        </p:spPr>
        <p:txBody>
          <a:bodyPr wrap="square" rtlCol="0">
            <a:spAutoFit/>
          </a:bodyPr>
          <a:lstStyle/>
          <a:p>
            <a:pPr marL="285750" indent="-285750">
              <a:buFont typeface="Wingdings" panose="05000000000000000000" pitchFamily="2" charset="2"/>
              <a:buChar char="l"/>
            </a:pPr>
            <a:r>
              <a:rPr lang="zh-TW" altLang="en-US" dirty="0"/>
              <a:t>主成分與預測變數的關係</a:t>
            </a:r>
          </a:p>
        </p:txBody>
      </p:sp>
      <p:sp>
        <p:nvSpPr>
          <p:cNvPr id="12" name="文字方塊 11">
            <a:extLst>
              <a:ext uri="{FF2B5EF4-FFF2-40B4-BE49-F238E27FC236}">
                <a16:creationId xmlns:a16="http://schemas.microsoft.com/office/drawing/2014/main" id="{09B46A5A-B4A2-3818-54DF-627EFB175C18}"/>
              </a:ext>
            </a:extLst>
          </p:cNvPr>
          <p:cNvSpPr txBox="1"/>
          <p:nvPr/>
        </p:nvSpPr>
        <p:spPr>
          <a:xfrm>
            <a:off x="1661022" y="1039094"/>
            <a:ext cx="4175292"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TW" dirty="0"/>
              <a:t>PCA</a:t>
            </a:r>
            <a:r>
              <a:rPr lang="zh-TW" altLang="en-US" dirty="0"/>
              <a:t>主成分變異量</a:t>
            </a:r>
          </a:p>
        </p:txBody>
      </p:sp>
      <p:graphicFrame>
        <p:nvGraphicFramePr>
          <p:cNvPr id="4" name="表格 3">
            <a:extLst>
              <a:ext uri="{FF2B5EF4-FFF2-40B4-BE49-F238E27FC236}">
                <a16:creationId xmlns:a16="http://schemas.microsoft.com/office/drawing/2014/main" id="{BF1F171C-9908-44E7-618E-8819B9F4EE82}"/>
              </a:ext>
            </a:extLst>
          </p:cNvPr>
          <p:cNvGraphicFramePr>
            <a:graphicFrameLocks noGrp="1"/>
          </p:cNvGraphicFramePr>
          <p:nvPr>
            <p:extLst>
              <p:ext uri="{D42A27DB-BD31-4B8C-83A1-F6EECF244321}">
                <p14:modId xmlns:p14="http://schemas.microsoft.com/office/powerpoint/2010/main" val="61053621"/>
              </p:ext>
            </p:extLst>
          </p:nvPr>
        </p:nvGraphicFramePr>
        <p:xfrm>
          <a:off x="5538418" y="1487576"/>
          <a:ext cx="6205533" cy="4220272"/>
        </p:xfrm>
        <a:graphic>
          <a:graphicData uri="http://schemas.openxmlformats.org/drawingml/2006/table">
            <a:tbl>
              <a:tblPr firstRow="1" firstCol="1" bandRow="1">
                <a:tableStyleId>{5C22544A-7EE6-4342-B048-85BDC9FD1C3A}</a:tableStyleId>
              </a:tblPr>
              <a:tblGrid>
                <a:gridCol w="1268821">
                  <a:extLst>
                    <a:ext uri="{9D8B030D-6E8A-4147-A177-3AD203B41FA5}">
                      <a16:colId xmlns:a16="http://schemas.microsoft.com/office/drawing/2014/main" val="3224761880"/>
                    </a:ext>
                  </a:extLst>
                </a:gridCol>
                <a:gridCol w="617089">
                  <a:extLst>
                    <a:ext uri="{9D8B030D-6E8A-4147-A177-3AD203B41FA5}">
                      <a16:colId xmlns:a16="http://schemas.microsoft.com/office/drawing/2014/main" val="3459134499"/>
                    </a:ext>
                  </a:extLst>
                </a:gridCol>
                <a:gridCol w="617089">
                  <a:extLst>
                    <a:ext uri="{9D8B030D-6E8A-4147-A177-3AD203B41FA5}">
                      <a16:colId xmlns:a16="http://schemas.microsoft.com/office/drawing/2014/main" val="4049385818"/>
                    </a:ext>
                  </a:extLst>
                </a:gridCol>
                <a:gridCol w="617089">
                  <a:extLst>
                    <a:ext uri="{9D8B030D-6E8A-4147-A177-3AD203B41FA5}">
                      <a16:colId xmlns:a16="http://schemas.microsoft.com/office/drawing/2014/main" val="526848742"/>
                    </a:ext>
                  </a:extLst>
                </a:gridCol>
                <a:gridCol w="617089">
                  <a:extLst>
                    <a:ext uri="{9D8B030D-6E8A-4147-A177-3AD203B41FA5}">
                      <a16:colId xmlns:a16="http://schemas.microsoft.com/office/drawing/2014/main" val="883752647"/>
                    </a:ext>
                  </a:extLst>
                </a:gridCol>
                <a:gridCol w="617089">
                  <a:extLst>
                    <a:ext uri="{9D8B030D-6E8A-4147-A177-3AD203B41FA5}">
                      <a16:colId xmlns:a16="http://schemas.microsoft.com/office/drawing/2014/main" val="2579748853"/>
                    </a:ext>
                  </a:extLst>
                </a:gridCol>
                <a:gridCol w="617089">
                  <a:extLst>
                    <a:ext uri="{9D8B030D-6E8A-4147-A177-3AD203B41FA5}">
                      <a16:colId xmlns:a16="http://schemas.microsoft.com/office/drawing/2014/main" val="2734634019"/>
                    </a:ext>
                  </a:extLst>
                </a:gridCol>
                <a:gridCol w="617089">
                  <a:extLst>
                    <a:ext uri="{9D8B030D-6E8A-4147-A177-3AD203B41FA5}">
                      <a16:colId xmlns:a16="http://schemas.microsoft.com/office/drawing/2014/main" val="1708538822"/>
                    </a:ext>
                  </a:extLst>
                </a:gridCol>
                <a:gridCol w="617089">
                  <a:extLst>
                    <a:ext uri="{9D8B030D-6E8A-4147-A177-3AD203B41FA5}">
                      <a16:colId xmlns:a16="http://schemas.microsoft.com/office/drawing/2014/main" val="1601289820"/>
                    </a:ext>
                  </a:extLst>
                </a:gridCol>
              </a:tblGrid>
              <a:tr h="244717">
                <a:tc>
                  <a:txBody>
                    <a:bodyPr/>
                    <a:lstStyle/>
                    <a:p>
                      <a:endParaRPr lang="zh-TW" sz="1200" kern="100" dirty="0">
                        <a:effectLst/>
                        <a:latin typeface="Calibri" panose="020F0502020204030204" pitchFamily="34" charset="0"/>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PC1</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PC2</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a:solidFill>
                            <a:schemeClr val="dk1"/>
                          </a:solidFill>
                          <a:effectLst/>
                          <a:latin typeface="Times New Roman" panose="02020603050405020304" pitchFamily="18" charset="0"/>
                          <a:ea typeface="+mn-ea"/>
                          <a:cs typeface="Times New Roman" panose="02020603050405020304" pitchFamily="18" charset="0"/>
                        </a:rPr>
                        <a:t>PC3</a:t>
                      </a:r>
                      <a:endParaRPr lang="zh-TW" altLang="en-US" sz="1200" b="1"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PC4</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PC5</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PC6</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PC7</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PC8</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extLst>
                  <a:ext uri="{0D108BD9-81ED-4DB2-BD59-A6C34878D82A}">
                    <a16:rowId xmlns:a16="http://schemas.microsoft.com/office/drawing/2014/main" val="2073468492"/>
                  </a:ext>
                </a:extLst>
              </a:tr>
              <a:tr h="244717">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Ambient</a:t>
                      </a:r>
                    </a:p>
                    <a:p>
                      <a:pPr marL="0" algn="ctr" defTabSz="914400" rtl="0" eaLnBrk="1" latinLnBrk="0" hangingPunct="1"/>
                      <a:r>
                        <a:rPr lang="en-US" altLang="zh-TW"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temperature</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0.17</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-0.29</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-0.42</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0.04</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0.26</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0.20</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0.37</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0.14</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3315735324"/>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CH4</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-0.27</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0.20</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0.14</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-0.35</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0.26</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-0.19</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0.40</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0.02</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309348438"/>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CO</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-0.35</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0.03</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0.03</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0.12</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-0.05</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0.03</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-0.15</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-0.05</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3502828896"/>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NMHC</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-0.35</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-0.14</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0.01</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0.01</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-0.11</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0.06</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-0.03</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-0.08</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1636665774"/>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NO</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-0.26</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-0.33</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-0.18</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-0.17</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0.03</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-0.25</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-0.10</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-0.28</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2546328727"/>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NO2</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-0.36</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0.00</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0.06</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-0.07</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0.03</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0.00</a:t>
                      </a:r>
                      <a:endParaRPr lang="zh-TW" altLang="en-US" sz="1600" kern="10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-0.04</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2688452559"/>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NOx</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-0.36</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-0.19</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-0.05</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-0.01</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-0.04</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-0.05</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-0.03</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-0.11</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4028154245"/>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O3</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0.00</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0.58</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0.11</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0.00</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-0.06</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0.25</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0.32</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-0.04</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825887308"/>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PM10</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-0.26</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0.34</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-0.20</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0.28</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-0.07</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0.11</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-0.12</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0.01</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1912362413"/>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PM2.5</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-0.29</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0.25</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-0.16</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0.33</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-0.03</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-0.17</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0.09</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3629293343"/>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Rainfall</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0.02</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-0.19</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0.50</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0.02</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0.10</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0.58</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0.02</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-0.54</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855595554"/>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RH</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-0.09</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-0.16</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0.59</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-0.02</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0.04</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-0.03</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-0.21</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0.64</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65474142"/>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SO2</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-0.09</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0.10</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-0.26</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-0.45</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0.49</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0.44</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-0.45</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0.16</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1563518033"/>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THC</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-0.33</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0.12</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0.11</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-0.28</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0.17</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0.31</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-0.01</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1321693783"/>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Weekday</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-0.06</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-0.10</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-0.15</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-0.46</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-0.73</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0.35</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0.13</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0.21</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1608196283"/>
                  </a:ext>
                </a:extLst>
              </a:tr>
              <a:tr h="244717">
                <a:tc>
                  <a:txBody>
                    <a:bodyPr/>
                    <a:lstStyle/>
                    <a:p>
                      <a:pPr marL="0" algn="ctr" defTabSz="914400" rtl="0" eaLnBrk="1" latinLnBrk="0" hangingPunct="1"/>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WSH</a:t>
                      </a:r>
                      <a:endParaRPr lang="zh-TW" alt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0.20</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0.29</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0.05</a:t>
                      </a:r>
                      <a:endParaRPr lang="zh-TW" altLang="en-US" sz="1600" kern="1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-0.38</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-0.16</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-0.29</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-0.40</a:t>
                      </a:r>
                      <a:endParaRPr lang="zh-TW" altLang="en-US" sz="1600" kern="10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tc>
                  <a:txBody>
                    <a:bodyPr/>
                    <a:lstStyle/>
                    <a:p>
                      <a:pPr marL="0" algn="ctr" defTabSz="914400" rtl="0" eaLnBrk="1" latinLnBrk="0" hangingPunct="1">
                        <a:spcAft>
                          <a:spcPts val="0"/>
                        </a:spcAft>
                      </a:pPr>
                      <a:r>
                        <a:rPr 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rPr>
                        <a:t>-0.31</a:t>
                      </a:r>
                      <a:endParaRPr lang="zh-TW" altLang="en-US" sz="1600" kern="100" dirty="0">
                        <a:solidFill>
                          <a:schemeClr val="dk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17780" marR="17780" marT="0" marB="0" anchor="ctr"/>
                </a:tc>
                <a:extLst>
                  <a:ext uri="{0D108BD9-81ED-4DB2-BD59-A6C34878D82A}">
                    <a16:rowId xmlns:a16="http://schemas.microsoft.com/office/drawing/2014/main" val="1943567049"/>
                  </a:ext>
                </a:extLst>
              </a:tr>
            </a:tbl>
          </a:graphicData>
        </a:graphic>
      </p:graphicFrame>
    </p:spTree>
    <p:extLst>
      <p:ext uri="{BB962C8B-B14F-4D97-AF65-F5344CB8AC3E}">
        <p14:creationId xmlns:p14="http://schemas.microsoft.com/office/powerpoint/2010/main" val="2070673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8154296" y="443235"/>
            <a:ext cx="3589656"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000" b="1" dirty="0">
                <a:solidFill>
                  <a:schemeClr val="tx1">
                    <a:lumMod val="65000"/>
                    <a:lumOff val="35000"/>
                  </a:schemeClr>
                </a:solidFill>
                <a:latin typeface="微软雅黑"/>
                <a:ea typeface="微软雅黑"/>
              </a:rPr>
              <a:t>預測新竹逐日</a:t>
            </a:r>
            <a:r>
              <a:rPr lang="en-US" altLang="zh-TW" sz="2000" b="1" dirty="0">
                <a:solidFill>
                  <a:schemeClr val="tx1">
                    <a:lumMod val="65000"/>
                    <a:lumOff val="35000"/>
                  </a:schemeClr>
                </a:solidFill>
                <a:latin typeface="微软雅黑"/>
                <a:ea typeface="微软雅黑"/>
              </a:rPr>
              <a:t>AQI-</a:t>
            </a:r>
            <a:r>
              <a:rPr lang="zh-TW" altLang="en-US" sz="2000" b="1" dirty="0">
                <a:solidFill>
                  <a:schemeClr val="tx1">
                    <a:lumMod val="65000"/>
                    <a:lumOff val="35000"/>
                  </a:schemeClr>
                </a:solidFill>
                <a:latin typeface="微软雅黑"/>
                <a:ea typeface="微软雅黑"/>
              </a:rPr>
              <a:t>預測績效</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83216"/>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19" name="投影片編號版面配置區 1">
            <a:extLst>
              <a:ext uri="{FF2B5EF4-FFF2-40B4-BE49-F238E27FC236}">
                <a16:creationId xmlns:a16="http://schemas.microsoft.com/office/drawing/2014/main" id="{199AF8D1-298E-4B14-B43D-8B248477F73A}"/>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25</a:t>
            </a:fld>
            <a:endParaRPr lang="zh-TW" altLang="en-US" dirty="0">
              <a:solidFill>
                <a:schemeClr val="tx1"/>
              </a:solidFill>
            </a:endParaRPr>
          </a:p>
        </p:txBody>
      </p:sp>
      <p:graphicFrame>
        <p:nvGraphicFramePr>
          <p:cNvPr id="22" name="表格 21">
            <a:extLst>
              <a:ext uri="{FF2B5EF4-FFF2-40B4-BE49-F238E27FC236}">
                <a16:creationId xmlns:a16="http://schemas.microsoft.com/office/drawing/2014/main" id="{3A7594F5-486A-3B97-0EE4-D82ECD3280C2}"/>
              </a:ext>
            </a:extLst>
          </p:cNvPr>
          <p:cNvGraphicFramePr>
            <a:graphicFrameLocks noGrp="1"/>
          </p:cNvGraphicFramePr>
          <p:nvPr>
            <p:extLst>
              <p:ext uri="{D42A27DB-BD31-4B8C-83A1-F6EECF244321}">
                <p14:modId xmlns:p14="http://schemas.microsoft.com/office/powerpoint/2010/main" val="1159781933"/>
              </p:ext>
            </p:extLst>
          </p:nvPr>
        </p:nvGraphicFramePr>
        <p:xfrm>
          <a:off x="2312890" y="1523447"/>
          <a:ext cx="7704333" cy="1067221"/>
        </p:xfrm>
        <a:graphic>
          <a:graphicData uri="http://schemas.openxmlformats.org/drawingml/2006/table">
            <a:tbl>
              <a:tblPr firstRow="1" firstCol="1" bandRow="1">
                <a:tableStyleId>{5C22544A-7EE6-4342-B048-85BDC9FD1C3A}</a:tableStyleId>
              </a:tblPr>
              <a:tblGrid>
                <a:gridCol w="856037">
                  <a:extLst>
                    <a:ext uri="{9D8B030D-6E8A-4147-A177-3AD203B41FA5}">
                      <a16:colId xmlns:a16="http://schemas.microsoft.com/office/drawing/2014/main" val="1110173188"/>
                    </a:ext>
                  </a:extLst>
                </a:gridCol>
                <a:gridCol w="856037">
                  <a:extLst>
                    <a:ext uri="{9D8B030D-6E8A-4147-A177-3AD203B41FA5}">
                      <a16:colId xmlns:a16="http://schemas.microsoft.com/office/drawing/2014/main" val="158715103"/>
                    </a:ext>
                  </a:extLst>
                </a:gridCol>
                <a:gridCol w="856037">
                  <a:extLst>
                    <a:ext uri="{9D8B030D-6E8A-4147-A177-3AD203B41FA5}">
                      <a16:colId xmlns:a16="http://schemas.microsoft.com/office/drawing/2014/main" val="2841443262"/>
                    </a:ext>
                  </a:extLst>
                </a:gridCol>
                <a:gridCol w="856037">
                  <a:extLst>
                    <a:ext uri="{9D8B030D-6E8A-4147-A177-3AD203B41FA5}">
                      <a16:colId xmlns:a16="http://schemas.microsoft.com/office/drawing/2014/main" val="3989428247"/>
                    </a:ext>
                  </a:extLst>
                </a:gridCol>
                <a:gridCol w="856037">
                  <a:extLst>
                    <a:ext uri="{9D8B030D-6E8A-4147-A177-3AD203B41FA5}">
                      <a16:colId xmlns:a16="http://schemas.microsoft.com/office/drawing/2014/main" val="2466055664"/>
                    </a:ext>
                  </a:extLst>
                </a:gridCol>
                <a:gridCol w="856037">
                  <a:extLst>
                    <a:ext uri="{9D8B030D-6E8A-4147-A177-3AD203B41FA5}">
                      <a16:colId xmlns:a16="http://schemas.microsoft.com/office/drawing/2014/main" val="3688795575"/>
                    </a:ext>
                  </a:extLst>
                </a:gridCol>
                <a:gridCol w="856037">
                  <a:extLst>
                    <a:ext uri="{9D8B030D-6E8A-4147-A177-3AD203B41FA5}">
                      <a16:colId xmlns:a16="http://schemas.microsoft.com/office/drawing/2014/main" val="3352973697"/>
                    </a:ext>
                  </a:extLst>
                </a:gridCol>
                <a:gridCol w="856037">
                  <a:extLst>
                    <a:ext uri="{9D8B030D-6E8A-4147-A177-3AD203B41FA5}">
                      <a16:colId xmlns:a16="http://schemas.microsoft.com/office/drawing/2014/main" val="2003655346"/>
                    </a:ext>
                  </a:extLst>
                </a:gridCol>
                <a:gridCol w="856037">
                  <a:extLst>
                    <a:ext uri="{9D8B030D-6E8A-4147-A177-3AD203B41FA5}">
                      <a16:colId xmlns:a16="http://schemas.microsoft.com/office/drawing/2014/main" val="1238444551"/>
                    </a:ext>
                  </a:extLst>
                </a:gridCol>
              </a:tblGrid>
              <a:tr h="335701">
                <a:tc>
                  <a:txBody>
                    <a:bodyPr/>
                    <a:lstStyle/>
                    <a:p>
                      <a:pPr algn="ctr">
                        <a:lnSpc>
                          <a:spcPct val="107000"/>
                        </a:lnSpc>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Training </a:t>
                      </a:r>
                      <a:endParaRPr lang="zh-TW" sz="1200" dirty="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MARS</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RF</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XGB</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SVR</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DNN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RNN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LSTM</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GRU</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extLst>
                  <a:ext uri="{0D108BD9-81ED-4DB2-BD59-A6C34878D82A}">
                    <a16:rowId xmlns:a16="http://schemas.microsoft.com/office/drawing/2014/main" val="78841316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RMSE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7.23</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5.03</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4.35</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12.65</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10.11</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9.77</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8.72</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8.11</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4240352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4.80</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2.45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2.68</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6.83</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6.23</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6.29</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5.04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4.72</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086237351"/>
                  </a:ext>
                </a:extLst>
              </a:tr>
              <a:tr h="203159">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MAPE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8.69%</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4.11%</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4.75%</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10.90%</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10.21%</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10.83%</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8.81%</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8.30%</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52114073"/>
                  </a:ext>
                </a:extLst>
              </a:tr>
            </a:tbl>
          </a:graphicData>
        </a:graphic>
      </p:graphicFrame>
      <p:graphicFrame>
        <p:nvGraphicFramePr>
          <p:cNvPr id="23" name="表格 22">
            <a:extLst>
              <a:ext uri="{FF2B5EF4-FFF2-40B4-BE49-F238E27FC236}">
                <a16:creationId xmlns:a16="http://schemas.microsoft.com/office/drawing/2014/main" id="{DC5F5D2E-5CB4-6246-4A8C-B1872B2FF80D}"/>
              </a:ext>
            </a:extLst>
          </p:cNvPr>
          <p:cNvGraphicFramePr>
            <a:graphicFrameLocks noGrp="1"/>
          </p:cNvGraphicFramePr>
          <p:nvPr>
            <p:extLst>
              <p:ext uri="{D42A27DB-BD31-4B8C-83A1-F6EECF244321}">
                <p14:modId xmlns:p14="http://schemas.microsoft.com/office/powerpoint/2010/main" val="853860968"/>
              </p:ext>
            </p:extLst>
          </p:nvPr>
        </p:nvGraphicFramePr>
        <p:xfrm>
          <a:off x="2312890" y="2657613"/>
          <a:ext cx="7704333" cy="1067221"/>
        </p:xfrm>
        <a:graphic>
          <a:graphicData uri="http://schemas.openxmlformats.org/drawingml/2006/table">
            <a:tbl>
              <a:tblPr firstRow="1" firstCol="1" bandRow="1">
                <a:tableStyleId>{5C22544A-7EE6-4342-B048-85BDC9FD1C3A}</a:tableStyleId>
              </a:tblPr>
              <a:tblGrid>
                <a:gridCol w="856037">
                  <a:extLst>
                    <a:ext uri="{9D8B030D-6E8A-4147-A177-3AD203B41FA5}">
                      <a16:colId xmlns:a16="http://schemas.microsoft.com/office/drawing/2014/main" val="1110173188"/>
                    </a:ext>
                  </a:extLst>
                </a:gridCol>
                <a:gridCol w="856037">
                  <a:extLst>
                    <a:ext uri="{9D8B030D-6E8A-4147-A177-3AD203B41FA5}">
                      <a16:colId xmlns:a16="http://schemas.microsoft.com/office/drawing/2014/main" val="158715103"/>
                    </a:ext>
                  </a:extLst>
                </a:gridCol>
                <a:gridCol w="856037">
                  <a:extLst>
                    <a:ext uri="{9D8B030D-6E8A-4147-A177-3AD203B41FA5}">
                      <a16:colId xmlns:a16="http://schemas.microsoft.com/office/drawing/2014/main" val="2841443262"/>
                    </a:ext>
                  </a:extLst>
                </a:gridCol>
                <a:gridCol w="856037">
                  <a:extLst>
                    <a:ext uri="{9D8B030D-6E8A-4147-A177-3AD203B41FA5}">
                      <a16:colId xmlns:a16="http://schemas.microsoft.com/office/drawing/2014/main" val="3989428247"/>
                    </a:ext>
                  </a:extLst>
                </a:gridCol>
                <a:gridCol w="856037">
                  <a:extLst>
                    <a:ext uri="{9D8B030D-6E8A-4147-A177-3AD203B41FA5}">
                      <a16:colId xmlns:a16="http://schemas.microsoft.com/office/drawing/2014/main" val="2466055664"/>
                    </a:ext>
                  </a:extLst>
                </a:gridCol>
                <a:gridCol w="856037">
                  <a:extLst>
                    <a:ext uri="{9D8B030D-6E8A-4147-A177-3AD203B41FA5}">
                      <a16:colId xmlns:a16="http://schemas.microsoft.com/office/drawing/2014/main" val="3688795575"/>
                    </a:ext>
                  </a:extLst>
                </a:gridCol>
                <a:gridCol w="856037">
                  <a:extLst>
                    <a:ext uri="{9D8B030D-6E8A-4147-A177-3AD203B41FA5}">
                      <a16:colId xmlns:a16="http://schemas.microsoft.com/office/drawing/2014/main" val="3352973697"/>
                    </a:ext>
                  </a:extLst>
                </a:gridCol>
                <a:gridCol w="856037">
                  <a:extLst>
                    <a:ext uri="{9D8B030D-6E8A-4147-A177-3AD203B41FA5}">
                      <a16:colId xmlns:a16="http://schemas.microsoft.com/office/drawing/2014/main" val="2003655346"/>
                    </a:ext>
                  </a:extLst>
                </a:gridCol>
                <a:gridCol w="856037">
                  <a:extLst>
                    <a:ext uri="{9D8B030D-6E8A-4147-A177-3AD203B41FA5}">
                      <a16:colId xmlns:a16="http://schemas.microsoft.com/office/drawing/2014/main" val="1238444551"/>
                    </a:ext>
                  </a:extLst>
                </a:gridCol>
              </a:tblGrid>
              <a:tr h="335701">
                <a:tc>
                  <a:txBody>
                    <a:bodyPr/>
                    <a:lstStyle/>
                    <a:p>
                      <a:pPr algn="ctr">
                        <a:lnSpc>
                          <a:spcPct val="107000"/>
                        </a:lnSpc>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Testing </a:t>
                      </a:r>
                      <a:endParaRPr lang="zh-TW" sz="1200" dirty="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MARS</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RF</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XGB</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SVR</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DNN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RNN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LSTM</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GRU</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extLst>
                  <a:ext uri="{0D108BD9-81ED-4DB2-BD59-A6C34878D82A}">
                    <a16:rowId xmlns:a16="http://schemas.microsoft.com/office/drawing/2014/main" val="78841316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RMSE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7.09</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8.96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7.66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9.76</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9.26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8.17</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7.68</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7.64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4240352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5.09</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5.59</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5.34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5.79</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5.94</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5.23</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4.78</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4.86</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086237351"/>
                  </a:ext>
                </a:extLst>
              </a:tr>
              <a:tr h="203159">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MAPE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10.69%</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11.08%</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10.80%</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10.57%</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10.86%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9.79%</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9.25%</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9.46%</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52114073"/>
                  </a:ext>
                </a:extLst>
              </a:tr>
            </a:tbl>
          </a:graphicData>
        </a:graphic>
      </p:graphicFrame>
      <p:graphicFrame>
        <p:nvGraphicFramePr>
          <p:cNvPr id="24" name="表格 23">
            <a:extLst>
              <a:ext uri="{FF2B5EF4-FFF2-40B4-BE49-F238E27FC236}">
                <a16:creationId xmlns:a16="http://schemas.microsoft.com/office/drawing/2014/main" id="{809FC45D-5297-71D5-4B0C-1E1350A6FB2D}"/>
              </a:ext>
            </a:extLst>
          </p:cNvPr>
          <p:cNvGraphicFramePr>
            <a:graphicFrameLocks noGrp="1"/>
          </p:cNvGraphicFramePr>
          <p:nvPr>
            <p:extLst>
              <p:ext uri="{D42A27DB-BD31-4B8C-83A1-F6EECF244321}">
                <p14:modId xmlns:p14="http://schemas.microsoft.com/office/powerpoint/2010/main" val="3211726059"/>
              </p:ext>
            </p:extLst>
          </p:nvPr>
        </p:nvGraphicFramePr>
        <p:xfrm>
          <a:off x="2312890" y="4230173"/>
          <a:ext cx="7704342" cy="1067221"/>
        </p:xfrm>
        <a:graphic>
          <a:graphicData uri="http://schemas.openxmlformats.org/drawingml/2006/table">
            <a:tbl>
              <a:tblPr firstRow="1" firstCol="1" bandRow="1">
                <a:tableStyleId>{5C22544A-7EE6-4342-B048-85BDC9FD1C3A}</a:tableStyleId>
              </a:tblPr>
              <a:tblGrid>
                <a:gridCol w="856038">
                  <a:extLst>
                    <a:ext uri="{9D8B030D-6E8A-4147-A177-3AD203B41FA5}">
                      <a16:colId xmlns:a16="http://schemas.microsoft.com/office/drawing/2014/main" val="1110173188"/>
                    </a:ext>
                  </a:extLst>
                </a:gridCol>
                <a:gridCol w="856038">
                  <a:extLst>
                    <a:ext uri="{9D8B030D-6E8A-4147-A177-3AD203B41FA5}">
                      <a16:colId xmlns:a16="http://schemas.microsoft.com/office/drawing/2014/main" val="158715103"/>
                    </a:ext>
                  </a:extLst>
                </a:gridCol>
                <a:gridCol w="856038">
                  <a:extLst>
                    <a:ext uri="{9D8B030D-6E8A-4147-A177-3AD203B41FA5}">
                      <a16:colId xmlns:a16="http://schemas.microsoft.com/office/drawing/2014/main" val="2841443262"/>
                    </a:ext>
                  </a:extLst>
                </a:gridCol>
                <a:gridCol w="856038">
                  <a:extLst>
                    <a:ext uri="{9D8B030D-6E8A-4147-A177-3AD203B41FA5}">
                      <a16:colId xmlns:a16="http://schemas.microsoft.com/office/drawing/2014/main" val="3989428247"/>
                    </a:ext>
                  </a:extLst>
                </a:gridCol>
                <a:gridCol w="856038">
                  <a:extLst>
                    <a:ext uri="{9D8B030D-6E8A-4147-A177-3AD203B41FA5}">
                      <a16:colId xmlns:a16="http://schemas.microsoft.com/office/drawing/2014/main" val="2466055664"/>
                    </a:ext>
                  </a:extLst>
                </a:gridCol>
                <a:gridCol w="856038">
                  <a:extLst>
                    <a:ext uri="{9D8B030D-6E8A-4147-A177-3AD203B41FA5}">
                      <a16:colId xmlns:a16="http://schemas.microsoft.com/office/drawing/2014/main" val="3688795575"/>
                    </a:ext>
                  </a:extLst>
                </a:gridCol>
                <a:gridCol w="856038">
                  <a:extLst>
                    <a:ext uri="{9D8B030D-6E8A-4147-A177-3AD203B41FA5}">
                      <a16:colId xmlns:a16="http://schemas.microsoft.com/office/drawing/2014/main" val="3352973697"/>
                    </a:ext>
                  </a:extLst>
                </a:gridCol>
                <a:gridCol w="856038">
                  <a:extLst>
                    <a:ext uri="{9D8B030D-6E8A-4147-A177-3AD203B41FA5}">
                      <a16:colId xmlns:a16="http://schemas.microsoft.com/office/drawing/2014/main" val="2003655346"/>
                    </a:ext>
                  </a:extLst>
                </a:gridCol>
                <a:gridCol w="856038">
                  <a:extLst>
                    <a:ext uri="{9D8B030D-6E8A-4147-A177-3AD203B41FA5}">
                      <a16:colId xmlns:a16="http://schemas.microsoft.com/office/drawing/2014/main" val="1238444551"/>
                    </a:ext>
                  </a:extLst>
                </a:gridCol>
              </a:tblGrid>
              <a:tr h="335701">
                <a:tc>
                  <a:txBody>
                    <a:bodyPr/>
                    <a:lstStyle/>
                    <a:p>
                      <a:pPr algn="ctr">
                        <a:lnSpc>
                          <a:spcPct val="107000"/>
                        </a:lnSpc>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Training </a:t>
                      </a:r>
                      <a:endParaRPr lang="zh-TW" sz="1200" dirty="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MARS</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RF</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XGB</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SVR</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DNN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RNN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LSTM</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GRU</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extLst>
                  <a:ext uri="{0D108BD9-81ED-4DB2-BD59-A6C34878D82A}">
                    <a16:rowId xmlns:a16="http://schemas.microsoft.com/office/drawing/2014/main" val="78841316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RMSE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14.76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11.93</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14.95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13.54</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12.46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12.39</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11.43</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11.78</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4240352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9.65</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7.43</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8.87</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8.36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7.32</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7.14</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6.93</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7.61</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086237351"/>
                  </a:ext>
                </a:extLst>
              </a:tr>
              <a:tr h="203159">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MAPE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17.43%</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13.12%</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14.57%</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14.53%</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11.64%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11.57%</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11.45%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13.30%</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52114073"/>
                  </a:ext>
                </a:extLst>
              </a:tr>
            </a:tbl>
          </a:graphicData>
        </a:graphic>
      </p:graphicFrame>
      <p:graphicFrame>
        <p:nvGraphicFramePr>
          <p:cNvPr id="25" name="表格 24">
            <a:extLst>
              <a:ext uri="{FF2B5EF4-FFF2-40B4-BE49-F238E27FC236}">
                <a16:creationId xmlns:a16="http://schemas.microsoft.com/office/drawing/2014/main" id="{1B259F61-35F2-3A7E-BB4B-2574DF7E697D}"/>
              </a:ext>
            </a:extLst>
          </p:cNvPr>
          <p:cNvGraphicFramePr>
            <a:graphicFrameLocks noGrp="1"/>
          </p:cNvGraphicFramePr>
          <p:nvPr>
            <p:extLst>
              <p:ext uri="{D42A27DB-BD31-4B8C-83A1-F6EECF244321}">
                <p14:modId xmlns:p14="http://schemas.microsoft.com/office/powerpoint/2010/main" val="2866663759"/>
              </p:ext>
            </p:extLst>
          </p:nvPr>
        </p:nvGraphicFramePr>
        <p:xfrm>
          <a:off x="2312890" y="5364339"/>
          <a:ext cx="7704333" cy="1067221"/>
        </p:xfrm>
        <a:graphic>
          <a:graphicData uri="http://schemas.openxmlformats.org/drawingml/2006/table">
            <a:tbl>
              <a:tblPr firstRow="1" firstCol="1" bandRow="1">
                <a:tableStyleId>{5C22544A-7EE6-4342-B048-85BDC9FD1C3A}</a:tableStyleId>
              </a:tblPr>
              <a:tblGrid>
                <a:gridCol w="856037">
                  <a:extLst>
                    <a:ext uri="{9D8B030D-6E8A-4147-A177-3AD203B41FA5}">
                      <a16:colId xmlns:a16="http://schemas.microsoft.com/office/drawing/2014/main" val="1110173188"/>
                    </a:ext>
                  </a:extLst>
                </a:gridCol>
                <a:gridCol w="856037">
                  <a:extLst>
                    <a:ext uri="{9D8B030D-6E8A-4147-A177-3AD203B41FA5}">
                      <a16:colId xmlns:a16="http://schemas.microsoft.com/office/drawing/2014/main" val="158715103"/>
                    </a:ext>
                  </a:extLst>
                </a:gridCol>
                <a:gridCol w="856037">
                  <a:extLst>
                    <a:ext uri="{9D8B030D-6E8A-4147-A177-3AD203B41FA5}">
                      <a16:colId xmlns:a16="http://schemas.microsoft.com/office/drawing/2014/main" val="2841443262"/>
                    </a:ext>
                  </a:extLst>
                </a:gridCol>
                <a:gridCol w="856037">
                  <a:extLst>
                    <a:ext uri="{9D8B030D-6E8A-4147-A177-3AD203B41FA5}">
                      <a16:colId xmlns:a16="http://schemas.microsoft.com/office/drawing/2014/main" val="3989428247"/>
                    </a:ext>
                  </a:extLst>
                </a:gridCol>
                <a:gridCol w="856037">
                  <a:extLst>
                    <a:ext uri="{9D8B030D-6E8A-4147-A177-3AD203B41FA5}">
                      <a16:colId xmlns:a16="http://schemas.microsoft.com/office/drawing/2014/main" val="2466055664"/>
                    </a:ext>
                  </a:extLst>
                </a:gridCol>
                <a:gridCol w="856037">
                  <a:extLst>
                    <a:ext uri="{9D8B030D-6E8A-4147-A177-3AD203B41FA5}">
                      <a16:colId xmlns:a16="http://schemas.microsoft.com/office/drawing/2014/main" val="3688795575"/>
                    </a:ext>
                  </a:extLst>
                </a:gridCol>
                <a:gridCol w="856037">
                  <a:extLst>
                    <a:ext uri="{9D8B030D-6E8A-4147-A177-3AD203B41FA5}">
                      <a16:colId xmlns:a16="http://schemas.microsoft.com/office/drawing/2014/main" val="3352973697"/>
                    </a:ext>
                  </a:extLst>
                </a:gridCol>
                <a:gridCol w="856037">
                  <a:extLst>
                    <a:ext uri="{9D8B030D-6E8A-4147-A177-3AD203B41FA5}">
                      <a16:colId xmlns:a16="http://schemas.microsoft.com/office/drawing/2014/main" val="2003655346"/>
                    </a:ext>
                  </a:extLst>
                </a:gridCol>
                <a:gridCol w="856037">
                  <a:extLst>
                    <a:ext uri="{9D8B030D-6E8A-4147-A177-3AD203B41FA5}">
                      <a16:colId xmlns:a16="http://schemas.microsoft.com/office/drawing/2014/main" val="1238444551"/>
                    </a:ext>
                  </a:extLst>
                </a:gridCol>
              </a:tblGrid>
              <a:tr h="335701">
                <a:tc>
                  <a:txBody>
                    <a:bodyPr/>
                    <a:lstStyle/>
                    <a:p>
                      <a:pPr algn="ctr">
                        <a:lnSpc>
                          <a:spcPct val="107000"/>
                        </a:lnSpc>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Testing </a:t>
                      </a:r>
                      <a:endParaRPr lang="zh-TW" sz="1200" dirty="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MARS</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RF</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XGB</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SVR</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DNN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RNN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LSTM</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GRU</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extLst>
                  <a:ext uri="{0D108BD9-81ED-4DB2-BD59-A6C34878D82A}">
                    <a16:rowId xmlns:a16="http://schemas.microsoft.com/office/drawing/2014/main" val="78841316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RMSE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11.65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11.63</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11.71</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10.24</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8.80</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8.66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8.83</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8.09</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4240352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7.92</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8.33</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8.08</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7.29</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6.17</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6.65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6.25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6.09</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086237351"/>
                  </a:ext>
                </a:extLst>
              </a:tr>
              <a:tr h="203159">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MAPE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15.65%</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17.43%</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15.97%</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14.95%</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12.38%</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13.94%</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12.60%</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spcAft>
                          <a:spcPts val="0"/>
                        </a:spcAft>
                      </a:pP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12.52%</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52114073"/>
                  </a:ext>
                </a:extLst>
              </a:tr>
            </a:tbl>
          </a:graphicData>
        </a:graphic>
      </p:graphicFrame>
      <p:sp>
        <p:nvSpPr>
          <p:cNvPr id="26" name="文本框 14">
            <a:extLst>
              <a:ext uri="{FF2B5EF4-FFF2-40B4-BE49-F238E27FC236}">
                <a16:creationId xmlns:a16="http://schemas.microsoft.com/office/drawing/2014/main" id="{ADD239EE-35DA-DF41-234C-CDD515839AA0}"/>
              </a:ext>
            </a:extLst>
          </p:cNvPr>
          <p:cNvSpPr txBox="1"/>
          <p:nvPr/>
        </p:nvSpPr>
        <p:spPr>
          <a:xfrm>
            <a:off x="4466330" y="1000227"/>
            <a:ext cx="3397451" cy="523220"/>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以關鍵變數預測</a:t>
            </a:r>
            <a:r>
              <a:rPr lang="en-US" altLang="zh-TW" sz="2800" b="1" dirty="0">
                <a:latin typeface="微软雅黑" panose="020B0503020204020204" pitchFamily="34" charset="-122"/>
                <a:ea typeface="微软雅黑" panose="020B0503020204020204" pitchFamily="34" charset="-122"/>
              </a:rPr>
              <a:t>AQI</a:t>
            </a:r>
            <a:endParaRPr lang="zh-CN" altLang="en-US" sz="2800" b="1" dirty="0">
              <a:latin typeface="微软雅黑" panose="020B0503020204020204" pitchFamily="34" charset="-122"/>
              <a:ea typeface="微软雅黑" panose="020B0503020204020204" pitchFamily="34" charset="-122"/>
            </a:endParaRPr>
          </a:p>
        </p:txBody>
      </p:sp>
      <p:sp>
        <p:nvSpPr>
          <p:cNvPr id="27" name="文本框 14">
            <a:extLst>
              <a:ext uri="{FF2B5EF4-FFF2-40B4-BE49-F238E27FC236}">
                <a16:creationId xmlns:a16="http://schemas.microsoft.com/office/drawing/2014/main" id="{B688DDD9-71CB-7F61-6142-BB951C105FED}"/>
              </a:ext>
            </a:extLst>
          </p:cNvPr>
          <p:cNvSpPr txBox="1"/>
          <p:nvPr/>
        </p:nvSpPr>
        <p:spPr>
          <a:xfrm>
            <a:off x="4187685" y="3706953"/>
            <a:ext cx="4282547" cy="523220"/>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以主成分</a:t>
            </a:r>
            <a:r>
              <a:rPr lang="en-US" altLang="zh-TW" sz="2800" b="1" dirty="0">
                <a:latin typeface="微软雅黑" panose="020B0503020204020204" pitchFamily="34" charset="-122"/>
                <a:ea typeface="微软雅黑" panose="020B0503020204020204" pitchFamily="34" charset="-122"/>
              </a:rPr>
              <a:t>(PCA)</a:t>
            </a:r>
            <a:r>
              <a:rPr lang="zh-TW" altLang="en-US" sz="2800" b="1" dirty="0">
                <a:latin typeface="微软雅黑" panose="020B0503020204020204" pitchFamily="34" charset="-122"/>
                <a:ea typeface="微软雅黑" panose="020B0503020204020204" pitchFamily="34" charset="-122"/>
              </a:rPr>
              <a:t>預測</a:t>
            </a:r>
            <a:r>
              <a:rPr lang="en-US" altLang="zh-TW" sz="2800" b="1" dirty="0">
                <a:latin typeface="微软雅黑" panose="020B0503020204020204" pitchFamily="34" charset="-122"/>
                <a:ea typeface="微软雅黑" panose="020B0503020204020204" pitchFamily="34" charset="-122"/>
              </a:rPr>
              <a:t>AQI</a:t>
            </a:r>
            <a:endParaRPr lang="zh-CN" altLang="en-US" sz="2800" b="1" dirty="0">
              <a:latin typeface="微软雅黑" panose="020B0503020204020204" pitchFamily="34" charset="-122"/>
              <a:ea typeface="微软雅黑" panose="020B0503020204020204" pitchFamily="34" charset="-122"/>
            </a:endParaRPr>
          </a:p>
        </p:txBody>
      </p:sp>
      <p:sp>
        <p:nvSpPr>
          <p:cNvPr id="28" name="文本框 14">
            <a:extLst>
              <a:ext uri="{FF2B5EF4-FFF2-40B4-BE49-F238E27FC236}">
                <a16:creationId xmlns:a16="http://schemas.microsoft.com/office/drawing/2014/main" id="{79AB6CC4-DDDE-E5D8-459E-17AF114E024C}"/>
              </a:ext>
            </a:extLst>
          </p:cNvPr>
          <p:cNvSpPr txBox="1"/>
          <p:nvPr/>
        </p:nvSpPr>
        <p:spPr>
          <a:xfrm>
            <a:off x="448048" y="4296176"/>
            <a:ext cx="2681232" cy="2062103"/>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Training :</a:t>
            </a:r>
          </a:p>
          <a:p>
            <a:r>
              <a:rPr lang="en-US" altLang="zh-CN" sz="1600" b="1" dirty="0">
                <a:latin typeface="微软雅黑" panose="020B0503020204020204" pitchFamily="34" charset="-122"/>
                <a:ea typeface="微软雅黑" panose="020B0503020204020204" pitchFamily="34" charset="-122"/>
              </a:rPr>
              <a:t> 2020/01/01~</a:t>
            </a:r>
          </a:p>
          <a:p>
            <a:r>
              <a:rPr lang="en-US" altLang="zh-CN" sz="1600" b="1" dirty="0">
                <a:latin typeface="微软雅黑" panose="020B0503020204020204" pitchFamily="34" charset="-122"/>
                <a:ea typeface="微软雅黑" panose="020B0503020204020204" pitchFamily="34" charset="-122"/>
              </a:rPr>
              <a:t> 2021/06/30</a:t>
            </a:r>
          </a:p>
          <a:p>
            <a:r>
              <a:rPr lang="en-US" altLang="zh-CN" sz="1600" b="1" dirty="0">
                <a:latin typeface="微软雅黑" panose="020B0503020204020204" pitchFamily="34" charset="-122"/>
                <a:ea typeface="微软雅黑" panose="020B0503020204020204" pitchFamily="34" charset="-122"/>
              </a:rPr>
              <a:t>(</a:t>
            </a:r>
            <a:r>
              <a:rPr lang="zh-TW" altLang="en-US" sz="1600" b="1" dirty="0">
                <a:latin typeface="微软雅黑" panose="020B0503020204020204" pitchFamily="34" charset="-122"/>
                <a:ea typeface="微软雅黑" panose="020B0503020204020204" pitchFamily="34" charset="-122"/>
              </a:rPr>
              <a:t>一年半</a:t>
            </a:r>
            <a:r>
              <a:rPr lang="en-US" altLang="zh-CN" sz="1600" b="1" dirty="0">
                <a:latin typeface="微软雅黑" panose="020B0503020204020204" pitchFamily="34" charset="-122"/>
                <a:ea typeface="微软雅黑" panose="020B0503020204020204" pitchFamily="34" charset="-122"/>
              </a:rPr>
              <a:t>)</a:t>
            </a:r>
          </a:p>
          <a:p>
            <a:r>
              <a:rPr lang="en-US" altLang="zh-CN" sz="1600" b="1" dirty="0">
                <a:latin typeface="微软雅黑" panose="020B0503020204020204" pitchFamily="34" charset="-122"/>
                <a:ea typeface="微软雅黑" panose="020B0503020204020204" pitchFamily="34" charset="-122"/>
              </a:rPr>
              <a:t>Testing :  </a:t>
            </a:r>
          </a:p>
          <a:p>
            <a:r>
              <a:rPr lang="en-US" altLang="zh-CN" sz="1600" b="1" dirty="0">
                <a:latin typeface="微软雅黑" panose="020B0503020204020204" pitchFamily="34" charset="-122"/>
                <a:ea typeface="微软雅黑" panose="020B0503020204020204" pitchFamily="34" charset="-122"/>
              </a:rPr>
              <a:t>2021/07/01~</a:t>
            </a:r>
          </a:p>
          <a:p>
            <a:r>
              <a:rPr lang="en-US" altLang="zh-CN" sz="1600" b="1" dirty="0">
                <a:latin typeface="微软雅黑" panose="020B0503020204020204" pitchFamily="34" charset="-122"/>
                <a:ea typeface="微软雅黑" panose="020B0503020204020204" pitchFamily="34" charset="-122"/>
              </a:rPr>
              <a:t>2021/12/31</a:t>
            </a:r>
          </a:p>
          <a:p>
            <a:r>
              <a:rPr lang="en-US" altLang="zh-CN" sz="1600" b="1" dirty="0">
                <a:latin typeface="微软雅黑" panose="020B0503020204020204" pitchFamily="34" charset="-122"/>
                <a:ea typeface="微软雅黑" panose="020B0503020204020204" pitchFamily="34" charset="-122"/>
              </a:rPr>
              <a:t>(</a:t>
            </a:r>
            <a:r>
              <a:rPr lang="zh-TW" altLang="en-US" sz="1600" b="1" dirty="0">
                <a:latin typeface="微软雅黑" panose="020B0503020204020204" pitchFamily="34" charset="-122"/>
                <a:ea typeface="微软雅黑" panose="020B0503020204020204" pitchFamily="34" charset="-122"/>
              </a:rPr>
              <a:t>半年</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697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8154296" y="443235"/>
            <a:ext cx="3589656"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000" b="1" dirty="0">
                <a:solidFill>
                  <a:schemeClr val="tx1">
                    <a:lumMod val="65000"/>
                    <a:lumOff val="35000"/>
                  </a:schemeClr>
                </a:solidFill>
                <a:latin typeface="微软雅黑"/>
                <a:ea typeface="微软雅黑"/>
              </a:rPr>
              <a:t>預測新竹逐日</a:t>
            </a:r>
            <a:r>
              <a:rPr lang="en-US" altLang="zh-TW" sz="2000" b="1" dirty="0">
                <a:solidFill>
                  <a:schemeClr val="tx1">
                    <a:lumMod val="65000"/>
                    <a:lumOff val="35000"/>
                  </a:schemeClr>
                </a:solidFill>
                <a:latin typeface="微软雅黑"/>
                <a:ea typeface="微软雅黑"/>
              </a:rPr>
              <a:t>AQI-</a:t>
            </a:r>
            <a:r>
              <a:rPr lang="zh-TW" altLang="en-US" sz="2000" b="1" dirty="0">
                <a:solidFill>
                  <a:schemeClr val="tx1">
                    <a:lumMod val="65000"/>
                    <a:lumOff val="35000"/>
                  </a:schemeClr>
                </a:solidFill>
                <a:latin typeface="微软雅黑"/>
                <a:ea typeface="微软雅黑"/>
              </a:rPr>
              <a:t>預測績效</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83216"/>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19" name="投影片編號版面配置區 1">
            <a:extLst>
              <a:ext uri="{FF2B5EF4-FFF2-40B4-BE49-F238E27FC236}">
                <a16:creationId xmlns:a16="http://schemas.microsoft.com/office/drawing/2014/main" id="{199AF8D1-298E-4B14-B43D-8B248477F73A}"/>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26</a:t>
            </a:fld>
            <a:endParaRPr lang="zh-TW" altLang="en-US" dirty="0">
              <a:solidFill>
                <a:schemeClr val="tx1"/>
              </a:solidFill>
            </a:endParaRPr>
          </a:p>
        </p:txBody>
      </p:sp>
      <p:sp>
        <p:nvSpPr>
          <p:cNvPr id="22" name="文本框 14">
            <a:extLst>
              <a:ext uri="{FF2B5EF4-FFF2-40B4-BE49-F238E27FC236}">
                <a16:creationId xmlns:a16="http://schemas.microsoft.com/office/drawing/2014/main" id="{5EBF8B9A-8F04-4E33-FAB8-585FF4AD03DC}"/>
              </a:ext>
            </a:extLst>
          </p:cNvPr>
          <p:cNvSpPr txBox="1"/>
          <p:nvPr/>
        </p:nvSpPr>
        <p:spPr>
          <a:xfrm>
            <a:off x="1333145" y="1502980"/>
            <a:ext cx="3397451" cy="523220"/>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以關鍵變數預測</a:t>
            </a:r>
            <a:r>
              <a:rPr lang="en-US" altLang="zh-TW" sz="2800" b="1" dirty="0">
                <a:latin typeface="微软雅黑" panose="020B0503020204020204" pitchFamily="34" charset="-122"/>
                <a:ea typeface="微软雅黑" panose="020B0503020204020204" pitchFamily="34" charset="-122"/>
              </a:rPr>
              <a:t>AQI</a:t>
            </a:r>
            <a:endParaRPr lang="zh-CN" altLang="en-US" sz="2800" b="1" dirty="0">
              <a:latin typeface="微软雅黑" panose="020B0503020204020204" pitchFamily="34" charset="-122"/>
              <a:ea typeface="微软雅黑" panose="020B0503020204020204" pitchFamily="34" charset="-122"/>
            </a:endParaRPr>
          </a:p>
        </p:txBody>
      </p:sp>
      <p:sp>
        <p:nvSpPr>
          <p:cNvPr id="23" name="文本框 14">
            <a:extLst>
              <a:ext uri="{FF2B5EF4-FFF2-40B4-BE49-F238E27FC236}">
                <a16:creationId xmlns:a16="http://schemas.microsoft.com/office/drawing/2014/main" id="{E69262C5-E397-CDB4-30F9-BB0F6C75B116}"/>
              </a:ext>
            </a:extLst>
          </p:cNvPr>
          <p:cNvSpPr txBox="1"/>
          <p:nvPr/>
        </p:nvSpPr>
        <p:spPr>
          <a:xfrm>
            <a:off x="7461405" y="1502980"/>
            <a:ext cx="4282547" cy="523220"/>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以主成分</a:t>
            </a:r>
            <a:r>
              <a:rPr lang="en-US" altLang="zh-TW" sz="2800" b="1" dirty="0">
                <a:latin typeface="微软雅黑" panose="020B0503020204020204" pitchFamily="34" charset="-122"/>
                <a:ea typeface="微软雅黑" panose="020B0503020204020204" pitchFamily="34" charset="-122"/>
              </a:rPr>
              <a:t>(PCA)</a:t>
            </a:r>
            <a:r>
              <a:rPr lang="zh-TW" altLang="en-US" sz="2800" b="1" dirty="0">
                <a:latin typeface="微软雅黑" panose="020B0503020204020204" pitchFamily="34" charset="-122"/>
                <a:ea typeface="微软雅黑" panose="020B0503020204020204" pitchFamily="34" charset="-122"/>
              </a:rPr>
              <a:t>預測</a:t>
            </a:r>
            <a:r>
              <a:rPr lang="en-US" altLang="zh-TW" sz="2800" b="1" dirty="0">
                <a:latin typeface="微软雅黑" panose="020B0503020204020204" pitchFamily="34" charset="-122"/>
                <a:ea typeface="微软雅黑" panose="020B0503020204020204" pitchFamily="34" charset="-122"/>
              </a:rPr>
              <a:t>AQI</a:t>
            </a:r>
            <a:endParaRPr lang="zh-CN" altLang="en-US" sz="2800" b="1" dirty="0">
              <a:latin typeface="微软雅黑" panose="020B0503020204020204" pitchFamily="34" charset="-122"/>
              <a:ea typeface="微软雅黑" panose="020B0503020204020204" pitchFamily="34" charset="-122"/>
            </a:endParaRPr>
          </a:p>
        </p:txBody>
      </p:sp>
      <p:pic>
        <p:nvPicPr>
          <p:cNvPr id="24" name="圖片 23">
            <a:extLst>
              <a:ext uri="{FF2B5EF4-FFF2-40B4-BE49-F238E27FC236}">
                <a16:creationId xmlns:a16="http://schemas.microsoft.com/office/drawing/2014/main" id="{CC3D57BD-7650-4793-7550-2B1B143C616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8832" y="2123203"/>
            <a:ext cx="5426075" cy="3255645"/>
          </a:xfrm>
          <a:prstGeom prst="rect">
            <a:avLst/>
          </a:prstGeom>
          <a:noFill/>
        </p:spPr>
      </p:pic>
      <p:pic>
        <p:nvPicPr>
          <p:cNvPr id="25" name="圖片 24">
            <a:extLst>
              <a:ext uri="{FF2B5EF4-FFF2-40B4-BE49-F238E27FC236}">
                <a16:creationId xmlns:a16="http://schemas.microsoft.com/office/drawing/2014/main" id="{39B1E81E-4AE4-B3AB-6B27-6C9E035CE95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84896" y="2117488"/>
            <a:ext cx="5431790" cy="3261360"/>
          </a:xfrm>
          <a:prstGeom prst="rect">
            <a:avLst/>
          </a:prstGeom>
          <a:noFill/>
        </p:spPr>
      </p:pic>
      <p:sp>
        <p:nvSpPr>
          <p:cNvPr id="12" name="文本框 14">
            <a:extLst>
              <a:ext uri="{FF2B5EF4-FFF2-40B4-BE49-F238E27FC236}">
                <a16:creationId xmlns:a16="http://schemas.microsoft.com/office/drawing/2014/main" id="{4B3DB39D-43C1-4A69-9B87-5958C63FA234}"/>
              </a:ext>
            </a:extLst>
          </p:cNvPr>
          <p:cNvSpPr txBox="1"/>
          <p:nvPr/>
        </p:nvSpPr>
        <p:spPr>
          <a:xfrm>
            <a:off x="318832" y="5342423"/>
            <a:ext cx="7013357" cy="1077218"/>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Training :</a:t>
            </a:r>
          </a:p>
          <a:p>
            <a:r>
              <a:rPr lang="en-US" altLang="zh-CN" sz="1600" b="1" dirty="0">
                <a:latin typeface="微软雅黑" panose="020B0503020204020204" pitchFamily="34" charset="-122"/>
                <a:ea typeface="微软雅黑" panose="020B0503020204020204" pitchFamily="34" charset="-122"/>
              </a:rPr>
              <a:t> 2020/01/01~2021/06/30(</a:t>
            </a:r>
            <a:r>
              <a:rPr lang="zh-TW" altLang="en-US" sz="1600" b="1" dirty="0">
                <a:latin typeface="微软雅黑" panose="020B0503020204020204" pitchFamily="34" charset="-122"/>
                <a:ea typeface="微软雅黑" panose="020B0503020204020204" pitchFamily="34" charset="-122"/>
              </a:rPr>
              <a:t>一年半</a:t>
            </a:r>
            <a:r>
              <a:rPr lang="en-US" altLang="zh-CN" sz="1600" b="1" dirty="0">
                <a:latin typeface="微软雅黑" panose="020B0503020204020204" pitchFamily="34" charset="-122"/>
                <a:ea typeface="微软雅黑" panose="020B0503020204020204" pitchFamily="34" charset="-122"/>
              </a:rPr>
              <a:t>)</a:t>
            </a:r>
          </a:p>
          <a:p>
            <a:r>
              <a:rPr lang="en-US" altLang="zh-CN" sz="1600" b="1" dirty="0">
                <a:latin typeface="微软雅黑" panose="020B0503020204020204" pitchFamily="34" charset="-122"/>
                <a:ea typeface="微软雅黑" panose="020B0503020204020204" pitchFamily="34" charset="-122"/>
              </a:rPr>
              <a:t>Testing :  </a:t>
            </a:r>
          </a:p>
          <a:p>
            <a:r>
              <a:rPr lang="en-US" altLang="zh-CN" sz="1600" b="1" dirty="0">
                <a:latin typeface="微软雅黑" panose="020B0503020204020204" pitchFamily="34" charset="-122"/>
                <a:ea typeface="微软雅黑" panose="020B0503020204020204" pitchFamily="34" charset="-122"/>
              </a:rPr>
              <a:t>2021/07/01~2021/12/31(</a:t>
            </a:r>
            <a:r>
              <a:rPr lang="zh-TW" altLang="en-US" sz="1600" b="1" dirty="0">
                <a:latin typeface="微软雅黑" panose="020B0503020204020204" pitchFamily="34" charset="-122"/>
                <a:ea typeface="微软雅黑" panose="020B0503020204020204" pitchFamily="34" charset="-122"/>
              </a:rPr>
              <a:t>半年</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3960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8154296" y="443235"/>
            <a:ext cx="3589656"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000" b="1" dirty="0">
                <a:solidFill>
                  <a:schemeClr val="tx1">
                    <a:lumMod val="65000"/>
                    <a:lumOff val="35000"/>
                  </a:schemeClr>
                </a:solidFill>
                <a:latin typeface="微软雅黑"/>
                <a:ea typeface="微软雅黑"/>
              </a:rPr>
              <a:t>預測高雄逐時</a:t>
            </a:r>
            <a:r>
              <a:rPr lang="en-US" altLang="zh-TW" sz="2000" b="1" dirty="0">
                <a:solidFill>
                  <a:schemeClr val="tx1">
                    <a:lumMod val="65000"/>
                    <a:lumOff val="35000"/>
                  </a:schemeClr>
                </a:solidFill>
                <a:latin typeface="微软雅黑"/>
                <a:ea typeface="微软雅黑"/>
              </a:rPr>
              <a:t>AQI-</a:t>
            </a:r>
            <a:r>
              <a:rPr lang="zh-TW" altLang="en-US" sz="2000" b="1" dirty="0">
                <a:solidFill>
                  <a:schemeClr val="tx1">
                    <a:lumMod val="65000"/>
                    <a:lumOff val="35000"/>
                  </a:schemeClr>
                </a:solidFill>
                <a:latin typeface="微软雅黑"/>
                <a:ea typeface="微软雅黑"/>
              </a:rPr>
              <a:t>變數重要性</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83216"/>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19" name="投影片編號版面配置區 1">
            <a:extLst>
              <a:ext uri="{FF2B5EF4-FFF2-40B4-BE49-F238E27FC236}">
                <a16:creationId xmlns:a16="http://schemas.microsoft.com/office/drawing/2014/main" id="{199AF8D1-298E-4B14-B43D-8B248477F73A}"/>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27</a:t>
            </a:fld>
            <a:endParaRPr lang="zh-TW" altLang="en-US" dirty="0">
              <a:solidFill>
                <a:schemeClr val="tx1"/>
              </a:solidFill>
            </a:endParaRPr>
          </a:p>
        </p:txBody>
      </p:sp>
      <p:graphicFrame>
        <p:nvGraphicFramePr>
          <p:cNvPr id="10" name="表格 9">
            <a:extLst>
              <a:ext uri="{FF2B5EF4-FFF2-40B4-BE49-F238E27FC236}">
                <a16:creationId xmlns:a16="http://schemas.microsoft.com/office/drawing/2014/main" id="{0A168BD3-4E85-0D50-B715-49C380E41A39}"/>
              </a:ext>
            </a:extLst>
          </p:cNvPr>
          <p:cNvGraphicFramePr>
            <a:graphicFrameLocks noGrp="1"/>
          </p:cNvGraphicFramePr>
          <p:nvPr>
            <p:extLst>
              <p:ext uri="{D42A27DB-BD31-4B8C-83A1-F6EECF244321}">
                <p14:modId xmlns:p14="http://schemas.microsoft.com/office/powerpoint/2010/main" val="519817421"/>
              </p:ext>
            </p:extLst>
          </p:nvPr>
        </p:nvGraphicFramePr>
        <p:xfrm>
          <a:off x="1424355" y="1144990"/>
          <a:ext cx="10165453" cy="5223524"/>
        </p:xfrm>
        <a:graphic>
          <a:graphicData uri="http://schemas.openxmlformats.org/drawingml/2006/table">
            <a:tbl>
              <a:tblPr>
                <a:tableStyleId>{5C22544A-7EE6-4342-B048-85BDC9FD1C3A}</a:tableStyleId>
              </a:tblPr>
              <a:tblGrid>
                <a:gridCol w="4528389">
                  <a:extLst>
                    <a:ext uri="{9D8B030D-6E8A-4147-A177-3AD203B41FA5}">
                      <a16:colId xmlns:a16="http://schemas.microsoft.com/office/drawing/2014/main" val="287073477"/>
                    </a:ext>
                  </a:extLst>
                </a:gridCol>
                <a:gridCol w="1409266">
                  <a:extLst>
                    <a:ext uri="{9D8B030D-6E8A-4147-A177-3AD203B41FA5}">
                      <a16:colId xmlns:a16="http://schemas.microsoft.com/office/drawing/2014/main" val="4095327471"/>
                    </a:ext>
                  </a:extLst>
                </a:gridCol>
                <a:gridCol w="1409266">
                  <a:extLst>
                    <a:ext uri="{9D8B030D-6E8A-4147-A177-3AD203B41FA5}">
                      <a16:colId xmlns:a16="http://schemas.microsoft.com/office/drawing/2014/main" val="1231362292"/>
                    </a:ext>
                  </a:extLst>
                </a:gridCol>
                <a:gridCol w="1409266">
                  <a:extLst>
                    <a:ext uri="{9D8B030D-6E8A-4147-A177-3AD203B41FA5}">
                      <a16:colId xmlns:a16="http://schemas.microsoft.com/office/drawing/2014/main" val="2056434644"/>
                    </a:ext>
                  </a:extLst>
                </a:gridCol>
                <a:gridCol w="1409266">
                  <a:extLst>
                    <a:ext uri="{9D8B030D-6E8A-4147-A177-3AD203B41FA5}">
                      <a16:colId xmlns:a16="http://schemas.microsoft.com/office/drawing/2014/main" val="467370924"/>
                    </a:ext>
                  </a:extLst>
                </a:gridCol>
              </a:tblGrid>
              <a:tr h="52173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 Predictor variable </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tc>
                  <a:txBody>
                    <a:bodyPr/>
                    <a:lstStyle/>
                    <a:p>
                      <a:pPr marL="0" algn="ctr" defTabSz="914400" rtl="0" eaLnBrk="1" fontAlgn="ctr" latinLnBrk="0" hangingPunct="1"/>
                      <a:r>
                        <a:rPr 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rPr>
                        <a:t>MARS</a:t>
                      </a: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tc>
                  <a:txBody>
                    <a:bodyPr/>
                    <a:lstStyle/>
                    <a:p>
                      <a:pPr marL="0" algn="ctr" defTabSz="914400" rtl="0" eaLnBrk="1" fontAlgn="ctr" latinLnBrk="0" hangingPunct="1"/>
                      <a:r>
                        <a:rPr 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rPr>
                        <a:t>RF</a:t>
                      </a: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tc>
                  <a:txBody>
                    <a:bodyPr/>
                    <a:lstStyle/>
                    <a:p>
                      <a:pPr marL="0" algn="ctr" defTabSz="914400" rtl="0" eaLnBrk="1" fontAlgn="ctr" latinLnBrk="0" hangingPunct="1"/>
                      <a:r>
                        <a:rPr 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rPr>
                        <a:t>XGB</a:t>
                      </a: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tc>
                  <a:txBody>
                    <a:bodyPr/>
                    <a:lstStyle/>
                    <a:p>
                      <a:pPr marL="0" algn="ctr" defTabSz="914400" rtl="0" eaLnBrk="1" fontAlgn="ctr" latinLnBrk="0" hangingPunct="1"/>
                      <a:r>
                        <a:rPr 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Average importance</a:t>
                      </a:r>
                      <a:r>
                        <a:rPr lang="en-US" altLang="zh-TW" sz="160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zh-TW" altLang="en-US" sz="160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7620" marR="7620" marT="7620" marB="0" anchor="ctr">
                    <a:solidFill>
                      <a:srgbClr val="E3E2AB"/>
                    </a:solidFill>
                  </a:tcPr>
                </a:tc>
                <a:extLst>
                  <a:ext uri="{0D108BD9-81ED-4DB2-BD59-A6C34878D82A}">
                    <a16:rowId xmlns:a16="http://schemas.microsoft.com/office/drawing/2014/main" val="3610020665"/>
                  </a:ext>
                </a:extLst>
              </a:tr>
              <a:tr h="260674">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PM2.5</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44.71%</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43.64%</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65.01%</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51.12%</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941924948"/>
                  </a:ext>
                </a:extLst>
              </a:tr>
              <a:tr h="260674">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PM10</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7.17%</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23.34%</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21.87%</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17.46%</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782520653"/>
                  </a:ext>
                </a:extLst>
              </a:tr>
              <a:tr h="260674">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O3</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13.28%</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3.57%</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2.84%</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6.56%</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3975049302"/>
                  </a:ext>
                </a:extLst>
              </a:tr>
              <a:tr h="260674">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Ambient temperature</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10.98%</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4.30%</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2.56%</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5.95%</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904812977"/>
                  </a:ext>
                </a:extLst>
              </a:tr>
              <a:tr h="260674">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Humidity</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10.26%</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1.52%</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1.31%</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4.37%</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3755673"/>
                  </a:ext>
                </a:extLst>
              </a:tr>
              <a:tr h="260674">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NO</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6.26%</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1.09%</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0.77%</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2.71%</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2797663706"/>
                  </a:ext>
                </a:extLst>
              </a:tr>
              <a:tr h="260674">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Wind direction per hour average (WDH)</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4.93%</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1.32%</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0.75%</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2.34%</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3164011577"/>
                  </a:ext>
                </a:extLst>
              </a:tr>
              <a:tr h="260674">
                <a:tc>
                  <a:txBody>
                    <a:bodyPr/>
                    <a:lstStyle/>
                    <a:p>
                      <a:pPr marL="0" algn="l" defTabSz="914400" rtl="0" eaLnBrk="1" latinLnBrk="0" hangingPunct="1">
                        <a:spcAft>
                          <a:spcPts val="0"/>
                        </a:spcAft>
                      </a:pPr>
                      <a:r>
                        <a:rPr 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CO</a:t>
                      </a: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6.24%</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0.63%</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2.29%</a:t>
                      </a:r>
                      <a:endParaRPr lang="zh-TW" altLang="en-US" sz="1600" kern="10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4248452557"/>
                  </a:ext>
                </a:extLst>
              </a:tr>
              <a:tr h="260674">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NOx</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2.40%</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1.55%</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0.36%</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1.44%</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75012506"/>
                  </a:ext>
                </a:extLst>
              </a:tr>
              <a:tr h="260674">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NO2</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2.93%</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1.16%</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1.36%</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697822666"/>
                  </a:ext>
                </a:extLst>
              </a:tr>
              <a:tr h="260674">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CH4</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3.19%</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0.52%</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1.24%</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3547197367"/>
                  </a:ext>
                </a:extLst>
              </a:tr>
              <a:tr h="260674">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THCM (total hydrogen-carbon mix)</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2.03%</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0.24%</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0.76%</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4093226585"/>
                  </a:ext>
                </a:extLst>
              </a:tr>
              <a:tr h="260674">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Wind speed per hour average (WSH)</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1.11%</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0.44%</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0.52%</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968887614"/>
                  </a:ext>
                </a:extLst>
              </a:tr>
              <a:tr h="260674">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Wind direction in the last ten minutes </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0.88%</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0.46%</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0.45%</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132159917"/>
                  </a:ext>
                </a:extLst>
              </a:tr>
              <a:tr h="260674">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SO2</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0.86%</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0.46%</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0.44%</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3884217707"/>
                  </a:ext>
                </a:extLst>
              </a:tr>
              <a:tr h="260674">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Wind speed in the last ten minutes </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0.97%</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0.28%</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0.42%</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897611801"/>
                  </a:ext>
                </a:extLst>
              </a:tr>
              <a:tr h="260674">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NHCM (non hydrogen-carbon mix)</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0.83%</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0.27%</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0.37%</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906237991"/>
                  </a:ext>
                </a:extLst>
              </a:tr>
              <a:tr h="270332">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Rainfall</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0.61%</a:t>
                      </a:r>
                      <a:endParaRPr lang="zh-TW" altLang="en-US" sz="1600" kern="10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0.05%</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marL="0" algn="l" defTabSz="914400" rtl="0" eaLnBrk="1" latinLnBrk="0" hangingPunct="1">
                        <a:spcAft>
                          <a:spcPts val="0"/>
                        </a:spcAft>
                      </a:pPr>
                      <a:r>
                        <a:rPr 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rPr>
                        <a:t>0.22%</a:t>
                      </a:r>
                      <a:endParaRPr lang="zh-TW" altLang="en-US" sz="1600" kern="100" dirty="0">
                        <a:solidFill>
                          <a:schemeClr val="tx1"/>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2883462356"/>
                  </a:ext>
                </a:extLst>
              </a:tr>
            </a:tbl>
          </a:graphicData>
        </a:graphic>
      </p:graphicFrame>
    </p:spTree>
    <p:extLst>
      <p:ext uri="{BB962C8B-B14F-4D97-AF65-F5344CB8AC3E}">
        <p14:creationId xmlns:p14="http://schemas.microsoft.com/office/powerpoint/2010/main" val="864924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8154296" y="443235"/>
            <a:ext cx="3589656"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000" b="1" dirty="0">
                <a:solidFill>
                  <a:schemeClr val="tx1">
                    <a:lumMod val="65000"/>
                    <a:lumOff val="35000"/>
                  </a:schemeClr>
                </a:solidFill>
                <a:latin typeface="微软雅黑"/>
                <a:ea typeface="微软雅黑"/>
              </a:rPr>
              <a:t>預測高雄逐時</a:t>
            </a:r>
            <a:r>
              <a:rPr lang="en-US" altLang="zh-TW" sz="2000" b="1" dirty="0">
                <a:solidFill>
                  <a:schemeClr val="tx1">
                    <a:lumMod val="65000"/>
                    <a:lumOff val="35000"/>
                  </a:schemeClr>
                </a:solidFill>
                <a:latin typeface="微软雅黑"/>
                <a:ea typeface="微软雅黑"/>
              </a:rPr>
              <a:t>AQI-PCA</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83216"/>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19" name="投影片編號版面配置區 1">
            <a:extLst>
              <a:ext uri="{FF2B5EF4-FFF2-40B4-BE49-F238E27FC236}">
                <a16:creationId xmlns:a16="http://schemas.microsoft.com/office/drawing/2014/main" id="{199AF8D1-298E-4B14-B43D-8B248477F73A}"/>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28</a:t>
            </a:fld>
            <a:endParaRPr lang="zh-TW" altLang="en-US" dirty="0">
              <a:solidFill>
                <a:schemeClr val="tx1"/>
              </a:solidFill>
            </a:endParaRPr>
          </a:p>
        </p:txBody>
      </p:sp>
      <p:sp>
        <p:nvSpPr>
          <p:cNvPr id="9" name="文字方塊 8">
            <a:extLst>
              <a:ext uri="{FF2B5EF4-FFF2-40B4-BE49-F238E27FC236}">
                <a16:creationId xmlns:a16="http://schemas.microsoft.com/office/drawing/2014/main" id="{CCB6DD8C-BE3D-2A1F-E963-589EC740E6AE}"/>
              </a:ext>
            </a:extLst>
          </p:cNvPr>
          <p:cNvSpPr txBox="1"/>
          <p:nvPr/>
        </p:nvSpPr>
        <p:spPr>
          <a:xfrm>
            <a:off x="7414515" y="1050865"/>
            <a:ext cx="4175292" cy="369332"/>
          </a:xfrm>
          <a:prstGeom prst="rect">
            <a:avLst/>
          </a:prstGeom>
          <a:noFill/>
        </p:spPr>
        <p:txBody>
          <a:bodyPr wrap="square" rtlCol="0">
            <a:spAutoFit/>
          </a:bodyPr>
          <a:lstStyle/>
          <a:p>
            <a:pPr marL="285750" indent="-285750">
              <a:buFont typeface="Wingdings" panose="05000000000000000000" pitchFamily="2" charset="2"/>
              <a:buChar char="l"/>
            </a:pPr>
            <a:r>
              <a:rPr lang="zh-TW" altLang="en-US" dirty="0"/>
              <a:t>主成分與預測變數的關係</a:t>
            </a:r>
          </a:p>
        </p:txBody>
      </p:sp>
      <p:sp>
        <p:nvSpPr>
          <p:cNvPr id="11" name="文字方塊 10">
            <a:extLst>
              <a:ext uri="{FF2B5EF4-FFF2-40B4-BE49-F238E27FC236}">
                <a16:creationId xmlns:a16="http://schemas.microsoft.com/office/drawing/2014/main" id="{F3107730-2B0F-78B5-DD1D-B100A9C1FCAB}"/>
              </a:ext>
            </a:extLst>
          </p:cNvPr>
          <p:cNvSpPr txBox="1"/>
          <p:nvPr/>
        </p:nvSpPr>
        <p:spPr>
          <a:xfrm>
            <a:off x="1661022" y="1039094"/>
            <a:ext cx="4175292"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TW" dirty="0"/>
              <a:t>PCA</a:t>
            </a:r>
            <a:r>
              <a:rPr lang="zh-TW" altLang="en-US" dirty="0"/>
              <a:t>主成分變異量</a:t>
            </a:r>
          </a:p>
        </p:txBody>
      </p:sp>
      <p:graphicFrame>
        <p:nvGraphicFramePr>
          <p:cNvPr id="12" name="表格 11">
            <a:extLst>
              <a:ext uri="{FF2B5EF4-FFF2-40B4-BE49-F238E27FC236}">
                <a16:creationId xmlns:a16="http://schemas.microsoft.com/office/drawing/2014/main" id="{A1C34EBA-4645-2A83-2736-0C71BFD3FEBD}"/>
              </a:ext>
            </a:extLst>
          </p:cNvPr>
          <p:cNvGraphicFramePr>
            <a:graphicFrameLocks noGrp="1"/>
          </p:cNvGraphicFramePr>
          <p:nvPr>
            <p:extLst>
              <p:ext uri="{D42A27DB-BD31-4B8C-83A1-F6EECF244321}">
                <p14:modId xmlns:p14="http://schemas.microsoft.com/office/powerpoint/2010/main" val="1347890733"/>
              </p:ext>
            </p:extLst>
          </p:nvPr>
        </p:nvGraphicFramePr>
        <p:xfrm>
          <a:off x="560156" y="1493513"/>
          <a:ext cx="5276158" cy="2894291"/>
        </p:xfrm>
        <a:graphic>
          <a:graphicData uri="http://schemas.openxmlformats.org/drawingml/2006/table">
            <a:tbl>
              <a:tblPr>
                <a:tableStyleId>{5C22544A-7EE6-4342-B048-85BDC9FD1C3A}</a:tableStyleId>
              </a:tblPr>
              <a:tblGrid>
                <a:gridCol w="1069327">
                  <a:extLst>
                    <a:ext uri="{9D8B030D-6E8A-4147-A177-3AD203B41FA5}">
                      <a16:colId xmlns:a16="http://schemas.microsoft.com/office/drawing/2014/main" val="287073477"/>
                    </a:ext>
                  </a:extLst>
                </a:gridCol>
                <a:gridCol w="1402277">
                  <a:extLst>
                    <a:ext uri="{9D8B030D-6E8A-4147-A177-3AD203B41FA5}">
                      <a16:colId xmlns:a16="http://schemas.microsoft.com/office/drawing/2014/main" val="4095327471"/>
                    </a:ext>
                  </a:extLst>
                </a:gridCol>
                <a:gridCol w="1402277">
                  <a:extLst>
                    <a:ext uri="{9D8B030D-6E8A-4147-A177-3AD203B41FA5}">
                      <a16:colId xmlns:a16="http://schemas.microsoft.com/office/drawing/2014/main" val="1231362292"/>
                    </a:ext>
                  </a:extLst>
                </a:gridCol>
                <a:gridCol w="1402277">
                  <a:extLst>
                    <a:ext uri="{9D8B030D-6E8A-4147-A177-3AD203B41FA5}">
                      <a16:colId xmlns:a16="http://schemas.microsoft.com/office/drawing/2014/main" val="2056434644"/>
                    </a:ext>
                  </a:extLst>
                </a:gridCol>
              </a:tblGrid>
              <a:tr h="492083">
                <a:tc>
                  <a:txBody>
                    <a:bodyPr/>
                    <a:lstStyle/>
                    <a:p>
                      <a:pPr marL="304800" algn="l" defTabSz="914400" rtl="0" eaLnBrk="1" latinLnBrk="0" hangingPunct="1"/>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主成分</a:t>
                      </a:r>
                      <a:r>
                        <a:rPr 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(PC)</a:t>
                      </a:r>
                      <a:endPar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solidFill>
                      <a:srgbClr val="E3E2AB"/>
                    </a:solidFill>
                  </a:tcPr>
                </a:tc>
                <a:tc>
                  <a:txBody>
                    <a:bodyPr/>
                    <a:lstStyle/>
                    <a:p>
                      <a:pPr marL="304800" algn="l" defTabSz="914400" rtl="0" eaLnBrk="1" latinLnBrk="0" hangingPunct="1"/>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變異量</a:t>
                      </a:r>
                      <a:endParaRPr lang="en-US" altLang="zh-TW"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304800" algn="l" defTabSz="914400" rtl="0" eaLnBrk="1" latinLnBrk="0" hangingPunct="1"/>
                      <a:r>
                        <a:rPr 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特徵值</a:t>
                      </a:r>
                      <a:r>
                        <a:rPr 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solidFill>
                      <a:srgbClr val="E3E2AB"/>
                    </a:solidFill>
                  </a:tcPr>
                </a:tc>
                <a:tc>
                  <a:txBody>
                    <a:bodyPr/>
                    <a:lstStyle/>
                    <a:p>
                      <a:pPr marL="304800" algn="l" defTabSz="914400" rtl="0" eaLnBrk="1" latinLnBrk="0" hangingPunct="1"/>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變異量</a:t>
                      </a:r>
                      <a:endParaRPr lang="en-US" altLang="zh-TW"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304800" algn="l" defTabSz="914400" rtl="0" eaLnBrk="1" latinLnBrk="0" hangingPunct="1"/>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百分比</a:t>
                      </a:r>
                    </a:p>
                  </a:txBody>
                  <a:tcPr marL="68580" marR="68580" marT="0" marB="0" anchor="ctr">
                    <a:solidFill>
                      <a:srgbClr val="E3E2AB"/>
                    </a:solidFill>
                  </a:tcPr>
                </a:tc>
                <a:tc>
                  <a:txBody>
                    <a:bodyPr/>
                    <a:lstStyle/>
                    <a:p>
                      <a:pPr marL="304800" algn="l" defTabSz="914400" rtl="0" eaLnBrk="1" latinLnBrk="0" hangingPunct="1"/>
                      <a:r>
                        <a:rPr lang="zh-TW" altLang="en-US" sz="1400" u="none" strike="noStrike" kern="1200" dirty="0">
                          <a:solidFill>
                            <a:schemeClr val="dk1"/>
                          </a:solidFill>
                          <a:effectLst/>
                          <a:latin typeface="微軟正黑體" panose="020B0604030504040204" pitchFamily="34" charset="-120"/>
                          <a:ea typeface="微軟正黑體" panose="020B0604030504040204" pitchFamily="34" charset="-120"/>
                          <a:cs typeface="Times New Roman" panose="02020603050405020304" pitchFamily="18" charset="0"/>
                        </a:rPr>
                        <a:t>累積變異量百分比</a:t>
                      </a:r>
                    </a:p>
                  </a:txBody>
                  <a:tcPr marL="68580" marR="68580" marT="0" marB="0" anchor="ctr">
                    <a:solidFill>
                      <a:srgbClr val="E3E2AB"/>
                    </a:solidFill>
                  </a:tcPr>
                </a:tc>
                <a:extLst>
                  <a:ext uri="{0D108BD9-81ED-4DB2-BD59-A6C34878D82A}">
                    <a16:rowId xmlns:a16="http://schemas.microsoft.com/office/drawing/2014/main" val="3610020665"/>
                  </a:ext>
                </a:extLst>
              </a:tr>
              <a:tr h="266912">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PC1</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6.26</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34.78%</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34.78%</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41924948"/>
                  </a:ext>
                </a:extLst>
              </a:tr>
              <a:tr h="266912">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PC2</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3.92</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21.80%</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56.58%</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82520653"/>
                  </a:ext>
                </a:extLst>
              </a:tr>
              <a:tr h="266912">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PC3</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1.49</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8.28%</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64.86%</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975049302"/>
                  </a:ext>
                </a:extLst>
              </a:tr>
              <a:tr h="266912">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PC4</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1.23</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6.82%</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71.69%</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904812977"/>
                  </a:ext>
                </a:extLst>
              </a:tr>
              <a:tr h="266912">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PC5</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0.95</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5.28%</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76.96%</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63755673"/>
                  </a:ext>
                </a:extLst>
              </a:tr>
              <a:tr h="266912">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PC6</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0.89</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4.92%</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81.88%</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797663706"/>
                  </a:ext>
                </a:extLst>
              </a:tr>
              <a:tr h="266912">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PC7</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0.75</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4.16%</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86.05%</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164011577"/>
                  </a:ext>
                </a:extLst>
              </a:tr>
              <a:tr h="266912">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PC8</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0.66</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3.68%</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89.72%</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48452557"/>
                  </a:ext>
                </a:extLst>
              </a:tr>
              <a:tr h="266912">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PC9</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a:solidFill>
                            <a:srgbClr val="0070C0"/>
                          </a:solidFill>
                          <a:effectLst/>
                          <a:latin typeface="Times New Roman" panose="02020603050405020304" pitchFamily="18" charset="0"/>
                          <a:ea typeface="+mn-ea"/>
                          <a:cs typeface="Times New Roman" panose="02020603050405020304" pitchFamily="18" charset="0"/>
                        </a:rPr>
                        <a:t>0.45</a:t>
                      </a:r>
                      <a:endParaRPr lang="zh-TW" altLang="en-US" sz="1600" u="none" strike="noStrike" kern="120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2.49%</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rPr>
                        <a:t>92.21%</a:t>
                      </a:r>
                      <a:endParaRPr lang="zh-TW" altLang="en-US" sz="1600" u="none" strike="noStrike" kern="12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75012506"/>
                  </a:ext>
                </a:extLst>
              </a:tr>
            </a:tbl>
          </a:graphicData>
        </a:graphic>
      </p:graphicFrame>
      <p:graphicFrame>
        <p:nvGraphicFramePr>
          <p:cNvPr id="4" name="表格 3">
            <a:extLst>
              <a:ext uri="{FF2B5EF4-FFF2-40B4-BE49-F238E27FC236}">
                <a16:creationId xmlns:a16="http://schemas.microsoft.com/office/drawing/2014/main" id="{2C20D162-93B7-9E2A-A5A6-608CDC8A7C80}"/>
              </a:ext>
            </a:extLst>
          </p:cNvPr>
          <p:cNvGraphicFramePr>
            <a:graphicFrameLocks noGrp="1"/>
          </p:cNvGraphicFramePr>
          <p:nvPr>
            <p:extLst>
              <p:ext uri="{D42A27DB-BD31-4B8C-83A1-F6EECF244321}">
                <p14:modId xmlns:p14="http://schemas.microsoft.com/office/powerpoint/2010/main" val="4140439042"/>
              </p:ext>
            </p:extLst>
          </p:nvPr>
        </p:nvGraphicFramePr>
        <p:xfrm>
          <a:off x="5950509" y="1438666"/>
          <a:ext cx="5639296" cy="4911934"/>
        </p:xfrm>
        <a:graphic>
          <a:graphicData uri="http://schemas.openxmlformats.org/drawingml/2006/table">
            <a:tbl>
              <a:tblPr firstRow="1" firstCol="1" bandRow="1">
                <a:tableStyleId>{5C22544A-7EE6-4342-B048-85BDC9FD1C3A}</a:tableStyleId>
              </a:tblPr>
              <a:tblGrid>
                <a:gridCol w="1108444">
                  <a:extLst>
                    <a:ext uri="{9D8B030D-6E8A-4147-A177-3AD203B41FA5}">
                      <a16:colId xmlns:a16="http://schemas.microsoft.com/office/drawing/2014/main" val="367134597"/>
                    </a:ext>
                  </a:extLst>
                </a:gridCol>
                <a:gridCol w="503428">
                  <a:extLst>
                    <a:ext uri="{9D8B030D-6E8A-4147-A177-3AD203B41FA5}">
                      <a16:colId xmlns:a16="http://schemas.microsoft.com/office/drawing/2014/main" val="1188755070"/>
                    </a:ext>
                  </a:extLst>
                </a:gridCol>
                <a:gridCol w="503428">
                  <a:extLst>
                    <a:ext uri="{9D8B030D-6E8A-4147-A177-3AD203B41FA5}">
                      <a16:colId xmlns:a16="http://schemas.microsoft.com/office/drawing/2014/main" val="2200003434"/>
                    </a:ext>
                  </a:extLst>
                </a:gridCol>
                <a:gridCol w="503428">
                  <a:extLst>
                    <a:ext uri="{9D8B030D-6E8A-4147-A177-3AD203B41FA5}">
                      <a16:colId xmlns:a16="http://schemas.microsoft.com/office/drawing/2014/main" val="2719391883"/>
                    </a:ext>
                  </a:extLst>
                </a:gridCol>
                <a:gridCol w="503428">
                  <a:extLst>
                    <a:ext uri="{9D8B030D-6E8A-4147-A177-3AD203B41FA5}">
                      <a16:colId xmlns:a16="http://schemas.microsoft.com/office/drawing/2014/main" val="2654733766"/>
                    </a:ext>
                  </a:extLst>
                </a:gridCol>
                <a:gridCol w="503428">
                  <a:extLst>
                    <a:ext uri="{9D8B030D-6E8A-4147-A177-3AD203B41FA5}">
                      <a16:colId xmlns:a16="http://schemas.microsoft.com/office/drawing/2014/main" val="4109651823"/>
                    </a:ext>
                  </a:extLst>
                </a:gridCol>
                <a:gridCol w="503428">
                  <a:extLst>
                    <a:ext uri="{9D8B030D-6E8A-4147-A177-3AD203B41FA5}">
                      <a16:colId xmlns:a16="http://schemas.microsoft.com/office/drawing/2014/main" val="1138766205"/>
                    </a:ext>
                  </a:extLst>
                </a:gridCol>
                <a:gridCol w="503428">
                  <a:extLst>
                    <a:ext uri="{9D8B030D-6E8A-4147-A177-3AD203B41FA5}">
                      <a16:colId xmlns:a16="http://schemas.microsoft.com/office/drawing/2014/main" val="1627256214"/>
                    </a:ext>
                  </a:extLst>
                </a:gridCol>
                <a:gridCol w="503428">
                  <a:extLst>
                    <a:ext uri="{9D8B030D-6E8A-4147-A177-3AD203B41FA5}">
                      <a16:colId xmlns:a16="http://schemas.microsoft.com/office/drawing/2014/main" val="875205577"/>
                    </a:ext>
                  </a:extLst>
                </a:gridCol>
                <a:gridCol w="503428">
                  <a:extLst>
                    <a:ext uri="{9D8B030D-6E8A-4147-A177-3AD203B41FA5}">
                      <a16:colId xmlns:a16="http://schemas.microsoft.com/office/drawing/2014/main" val="3322873080"/>
                    </a:ext>
                  </a:extLst>
                </a:gridCol>
              </a:tblGrid>
              <a:tr h="242904">
                <a:tc>
                  <a:txBody>
                    <a:bodyPr/>
                    <a:lstStyle/>
                    <a:p>
                      <a:endParaRPr lang="zh-TW" sz="1100" kern="100" dirty="0">
                        <a:effectLst/>
                        <a:latin typeface="Calibri" panose="020F0502020204030204" pitchFamily="34" charset="0"/>
                        <a:cs typeface="Arial" panose="020B0604020202020204" pitchFamily="34" charset="0"/>
                      </a:endParaRPr>
                    </a:p>
                  </a:txBody>
                  <a:tcPr marL="17780" marR="17780" marT="0" marB="0" anchor="ctr">
                    <a:solidFill>
                      <a:srgbClr val="E3E2AB"/>
                    </a:solidFill>
                  </a:tcPr>
                </a:tc>
                <a:tc>
                  <a:txBody>
                    <a:bodyPr/>
                    <a:lstStyle/>
                    <a:p>
                      <a:pPr marL="0" algn="ctr" defTabSz="914400" rtl="0" eaLnBrk="1" latinLnBrk="0" hangingPunct="1"/>
                      <a:r>
                        <a:rPr 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rPr>
                        <a:t>PC1</a:t>
                      </a:r>
                      <a:endParaRPr lang="zh-TW" alt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rPr>
                        <a:t>PC2</a:t>
                      </a:r>
                      <a:endParaRPr lang="zh-TW" alt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rPr>
                        <a:t>PC3</a:t>
                      </a:r>
                      <a:endParaRPr lang="zh-TW" alt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rPr>
                        <a:t>PC4</a:t>
                      </a:r>
                      <a:endParaRPr lang="zh-TW" alt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rPr>
                        <a:t>PC5</a:t>
                      </a:r>
                      <a:endParaRPr lang="zh-TW" alt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rPr>
                        <a:t>PC6</a:t>
                      </a:r>
                      <a:endParaRPr lang="zh-TW" alt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rPr>
                        <a:t>PC7</a:t>
                      </a:r>
                      <a:endParaRPr lang="zh-TW" alt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rPr>
                        <a:t>PC8</a:t>
                      </a:r>
                      <a:endParaRPr lang="zh-TW" alt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marL="0" algn="ctr" defTabSz="914400" rtl="0" eaLnBrk="1" latinLnBrk="0" hangingPunct="1"/>
                      <a:r>
                        <a:rPr 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rPr>
                        <a:t>PC9</a:t>
                      </a:r>
                      <a:endParaRPr lang="zh-TW" altLang="en-US" sz="105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extLst>
                  <a:ext uri="{0D108BD9-81ED-4DB2-BD59-A6C34878D82A}">
                    <a16:rowId xmlns:a16="http://schemas.microsoft.com/office/drawing/2014/main" val="4247541033"/>
                  </a:ext>
                </a:extLst>
              </a:tr>
              <a:tr h="242904">
                <a:tc>
                  <a:txBody>
                    <a:bodyPr/>
                    <a:lstStyle/>
                    <a:p>
                      <a:pPr marL="0" algn="ctr" defTabSz="914400" rtl="0" eaLnBrk="1" latinLnBrk="0" hangingPunct="1"/>
                      <a:r>
                        <a:rPr lang="en-US" altLang="zh-TW"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Ambient</a:t>
                      </a:r>
                    </a:p>
                    <a:p>
                      <a:pPr marL="0" algn="ctr" defTabSz="914400" rtl="0" eaLnBrk="1" latinLnBrk="0" hangingPunct="1"/>
                      <a:r>
                        <a:rPr lang="en-US" altLang="zh-TW"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temperature</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dirty="0">
                          <a:effectLst/>
                          <a:latin typeface="Times New Roman" panose="02020603050405020304" pitchFamily="18" charset="0"/>
                          <a:cs typeface="Times New Roman" panose="02020603050405020304" pitchFamily="18" charset="0"/>
                        </a:rPr>
                        <a:t>0.26</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-0.01</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0.38</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-0.21</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-0.23</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-0.06</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0.12</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0.13</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0.28</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31505366"/>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CH4</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a:effectLst/>
                          <a:latin typeface="Times New Roman" panose="02020603050405020304" pitchFamily="18" charset="0"/>
                          <a:cs typeface="Times New Roman" panose="02020603050405020304" pitchFamily="18" charset="0"/>
                        </a:rPr>
                        <a:t>-0.33</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0.04</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-0.28</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-0.11</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-0.06</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-0.05</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-0.04</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-0.03</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-0.34</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370123259"/>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CO</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a:effectLst/>
                          <a:latin typeface="Times New Roman" panose="02020603050405020304" pitchFamily="18" charset="0"/>
                          <a:cs typeface="Times New Roman" panose="02020603050405020304" pitchFamily="18" charset="0"/>
                        </a:rPr>
                        <a:t>-0.35</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-0.16</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0.03</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-0.05</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0.03</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0.17</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-0.01</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0.02</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0.02</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3847387861"/>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NMHC</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dirty="0">
                          <a:effectLst/>
                          <a:latin typeface="Times New Roman" panose="02020603050405020304" pitchFamily="18" charset="0"/>
                          <a:cs typeface="Times New Roman" panose="02020603050405020304" pitchFamily="18" charset="0"/>
                        </a:rPr>
                        <a:t>-0.22</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-0.06</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0.28</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0.21</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-0.42</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-0.54</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-0.03</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0.26</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0.15</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446242085"/>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NO</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a:effectLst/>
                          <a:latin typeface="Times New Roman" panose="02020603050405020304" pitchFamily="18" charset="0"/>
                          <a:cs typeface="Times New Roman" panose="02020603050405020304" pitchFamily="18" charset="0"/>
                        </a:rPr>
                        <a:t>-0.22</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0.02</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0.46</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0.27</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0.34</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0.24</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0.17</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0.20</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0.22</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2632288192"/>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NO2</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a:effectLst/>
                          <a:latin typeface="Times New Roman" panose="02020603050405020304" pitchFamily="18" charset="0"/>
                          <a:cs typeface="Times New Roman" panose="02020603050405020304" pitchFamily="18" charset="0"/>
                        </a:rPr>
                        <a:t>-0.36</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-0.03</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0.11</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-0.02</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0.02</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0.08</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-0.04</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0.00</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-0.33</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3791700736"/>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NOx</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a:effectLst/>
                          <a:latin typeface="Times New Roman" panose="02020603050405020304" pitchFamily="18" charset="0"/>
                          <a:cs typeface="Times New Roman" panose="02020603050405020304" pitchFamily="18" charset="0"/>
                        </a:rPr>
                        <a:t>-0.35</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-0.01</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0.30</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0.12</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0.18</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0.17</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0.06</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0.10</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-0.11</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90659042"/>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O3</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a:effectLst/>
                          <a:latin typeface="Times New Roman" panose="02020603050405020304" pitchFamily="18" charset="0"/>
                          <a:cs typeface="Times New Roman" panose="02020603050405020304" pitchFamily="18" charset="0"/>
                        </a:rPr>
                        <a:t>0.13</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-0.35</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0.00</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-0.29</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-0.27</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0.21</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0.05</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0.34</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-0.05</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15194054"/>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PM10</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a:effectLst/>
                          <a:latin typeface="Times New Roman" panose="02020603050405020304" pitchFamily="18" charset="0"/>
                          <a:cs typeface="Times New Roman" panose="02020603050405020304" pitchFamily="18" charset="0"/>
                        </a:rPr>
                        <a:t>-0.26</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-0.28</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-0.20</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-0.18</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-0.03</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0.13</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-0.09</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0.03</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0.40</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4157477322"/>
                  </a:ext>
                </a:extLst>
              </a:tr>
              <a:tr h="242904">
                <a:tc>
                  <a:txBody>
                    <a:bodyPr/>
                    <a:lstStyle/>
                    <a:p>
                      <a:pPr marL="0" algn="ctr" defTabSz="914400" rtl="0" eaLnBrk="1" latinLnBrk="0" hangingPunct="1"/>
                      <a:r>
                        <a:rPr lang="en-US" sz="1000" b="1" u="none" strike="noStrike" kern="1200">
                          <a:solidFill>
                            <a:schemeClr val="dk1"/>
                          </a:solidFill>
                          <a:effectLst/>
                          <a:latin typeface="Times New Roman" panose="02020603050405020304" pitchFamily="18" charset="0"/>
                          <a:ea typeface="+mn-ea"/>
                          <a:cs typeface="Times New Roman" panose="02020603050405020304" pitchFamily="18" charset="0"/>
                        </a:rPr>
                        <a:t>PM2.5</a:t>
                      </a:r>
                      <a:endParaRPr lang="zh-TW" altLang="en-US" sz="1000" b="1"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a:effectLst/>
                          <a:latin typeface="Times New Roman" panose="02020603050405020304" pitchFamily="18" charset="0"/>
                          <a:cs typeface="Times New Roman" panose="02020603050405020304" pitchFamily="18" charset="0"/>
                        </a:rPr>
                        <a:t>-0.28</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-0.25</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-0.26</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-0.13</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-0.03</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0.12</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-0.10</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-0.01</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0.47</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547997746"/>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Rainfall</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0.05</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0.08</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-0.05</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0.49</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-0.61</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0.58</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-0.06</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-0.04</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-0.07</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3507854566"/>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RH</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a:effectLst/>
                          <a:latin typeface="Times New Roman" panose="02020603050405020304" pitchFamily="18" charset="0"/>
                          <a:cs typeface="Times New Roman" panose="02020603050405020304" pitchFamily="18" charset="0"/>
                        </a:rPr>
                        <a:t>-0.11</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0.35</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-0.20</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0.35</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0.01</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-0.14</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-0.08</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-0.26</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0.43</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88239953"/>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SO2</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a:effectLst/>
                          <a:latin typeface="Times New Roman" panose="02020603050405020304" pitchFamily="18" charset="0"/>
                          <a:cs typeface="Times New Roman" panose="02020603050405020304" pitchFamily="18" charset="0"/>
                        </a:rPr>
                        <a:t>-0.08</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-0.19</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0.45</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-0.21</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-0.18</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0.00</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-0.17</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-0.77</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-0.01</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3580106832"/>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THC</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a:effectLst/>
                          <a:latin typeface="Times New Roman" panose="02020603050405020304" pitchFamily="18" charset="0"/>
                          <a:cs typeface="Times New Roman" panose="02020603050405020304" pitchFamily="18" charset="0"/>
                        </a:rPr>
                        <a:t>-0.35</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0.00</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-0.06</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0.03</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-0.27</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-0.32</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-0.04</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0.12</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-0.17</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2441267317"/>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WDH</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0.03</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-0.38</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-0.13</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0.25</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-0.01</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-0.13</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0.46</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-0.18</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-0.02</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415793063"/>
                  </a:ext>
                </a:extLst>
              </a:tr>
              <a:tr h="353315">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Wind direction</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0.04</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-0.38</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-0.10</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0.23</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0.04</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-0.10</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0.51</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-0.16</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-0.06</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2842108086"/>
                  </a:ext>
                </a:extLst>
              </a:tr>
              <a:tr h="353315">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Wind speed</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a:effectLst/>
                          <a:latin typeface="Times New Roman" panose="02020603050405020304" pitchFamily="18" charset="0"/>
                          <a:cs typeface="Times New Roman" panose="02020603050405020304" pitchFamily="18" charset="0"/>
                        </a:rPr>
                        <a:t>0.16</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-0.37</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0.05</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0.27</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0.14</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-0.05</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effectLst/>
                          <a:latin typeface="Times New Roman" panose="02020603050405020304" pitchFamily="18" charset="0"/>
                          <a:cs typeface="Times New Roman" panose="02020603050405020304" pitchFamily="18" charset="0"/>
                        </a:rPr>
                        <a:t>-0.41</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0.07</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-0.07</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132782265"/>
                  </a:ext>
                </a:extLst>
              </a:tr>
              <a:tr h="242904">
                <a:tc>
                  <a:txBody>
                    <a:bodyPr/>
                    <a:lstStyle/>
                    <a:p>
                      <a:pPr marL="0" algn="ctr" defTabSz="914400" rtl="0" eaLnBrk="1" latinLnBrk="0" hangingPunct="1"/>
                      <a:r>
                        <a:rPr 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rPr>
                        <a:t>WSH</a:t>
                      </a:r>
                      <a:endParaRPr lang="zh-TW" altLang="en-US" sz="10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17780" marR="17780" marT="0" marB="0" anchor="ctr">
                    <a:solidFill>
                      <a:srgbClr val="E3E2AB"/>
                    </a:solidFill>
                  </a:tcPr>
                </a:tc>
                <a:tc>
                  <a:txBody>
                    <a:bodyPr/>
                    <a:lstStyle/>
                    <a:p>
                      <a:pPr algn="ctr"/>
                      <a:r>
                        <a:rPr lang="en-US" sz="1600" kern="100" dirty="0">
                          <a:effectLst/>
                          <a:latin typeface="Times New Roman" panose="02020603050405020304" pitchFamily="18" charset="0"/>
                          <a:cs typeface="Times New Roman" panose="02020603050405020304" pitchFamily="18" charset="0"/>
                        </a:rPr>
                        <a:t>0.15</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-0.35</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-0.01</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0.29</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0.18</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-0.11</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a:effectLst/>
                          <a:latin typeface="Times New Roman" panose="02020603050405020304" pitchFamily="18" charset="0"/>
                          <a:cs typeface="Times New Roman" panose="02020603050405020304" pitchFamily="18" charset="0"/>
                        </a:rPr>
                        <a:t>-0.49</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0.04</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r>
                        <a:rPr lang="en-US" sz="1600" kern="100" dirty="0">
                          <a:solidFill>
                            <a:srgbClr val="FF0000"/>
                          </a:solidFill>
                          <a:effectLst/>
                          <a:latin typeface="Times New Roman" panose="02020603050405020304" pitchFamily="18" charset="0"/>
                          <a:cs typeface="Times New Roman" panose="02020603050405020304" pitchFamily="18" charset="0"/>
                        </a:rPr>
                        <a:t>-0.07</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4077828651"/>
                  </a:ext>
                </a:extLst>
              </a:tr>
            </a:tbl>
          </a:graphicData>
        </a:graphic>
      </p:graphicFrame>
    </p:spTree>
    <p:extLst>
      <p:ext uri="{BB962C8B-B14F-4D97-AF65-F5344CB8AC3E}">
        <p14:creationId xmlns:p14="http://schemas.microsoft.com/office/powerpoint/2010/main" val="1440597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研究結果</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8154296" y="443235"/>
            <a:ext cx="3589656" cy="41652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000" b="1" dirty="0">
                <a:solidFill>
                  <a:schemeClr val="tx1">
                    <a:lumMod val="65000"/>
                    <a:lumOff val="35000"/>
                  </a:schemeClr>
                </a:solidFill>
                <a:latin typeface="微软雅黑"/>
                <a:ea typeface="微软雅黑"/>
              </a:rPr>
              <a:t>預測高雄逐時</a:t>
            </a:r>
            <a:r>
              <a:rPr lang="en-US" altLang="zh-TW" sz="2000" b="1" dirty="0">
                <a:solidFill>
                  <a:schemeClr val="tx1">
                    <a:lumMod val="65000"/>
                    <a:lumOff val="35000"/>
                  </a:schemeClr>
                </a:solidFill>
                <a:latin typeface="微软雅黑"/>
                <a:ea typeface="微软雅黑"/>
              </a:rPr>
              <a:t>AQI-</a:t>
            </a:r>
            <a:r>
              <a:rPr lang="zh-TW" altLang="en-US" sz="2000" b="1" dirty="0">
                <a:solidFill>
                  <a:schemeClr val="tx1">
                    <a:lumMod val="65000"/>
                    <a:lumOff val="35000"/>
                  </a:schemeClr>
                </a:solidFill>
                <a:latin typeface="微软雅黑"/>
                <a:ea typeface="微软雅黑"/>
              </a:rPr>
              <a:t>預測績效</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1E137064-7C74-4EE9-89F6-F60F06D7B2CC}"/>
              </a:ext>
            </a:extLst>
          </p:cNvPr>
          <p:cNvSpPr/>
          <p:nvPr/>
        </p:nvSpPr>
        <p:spPr>
          <a:xfrm>
            <a:off x="0" y="6383216"/>
            <a:ext cx="12191999" cy="474784"/>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19" name="投影片編號版面配置區 1">
            <a:extLst>
              <a:ext uri="{FF2B5EF4-FFF2-40B4-BE49-F238E27FC236}">
                <a16:creationId xmlns:a16="http://schemas.microsoft.com/office/drawing/2014/main" id="{199AF8D1-298E-4B14-B43D-8B248477F73A}"/>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29</a:t>
            </a:fld>
            <a:endParaRPr lang="zh-TW" altLang="en-US" dirty="0">
              <a:solidFill>
                <a:schemeClr val="tx1"/>
              </a:solidFill>
            </a:endParaRPr>
          </a:p>
        </p:txBody>
      </p:sp>
      <p:sp>
        <p:nvSpPr>
          <p:cNvPr id="26" name="文本框 14">
            <a:extLst>
              <a:ext uri="{FF2B5EF4-FFF2-40B4-BE49-F238E27FC236}">
                <a16:creationId xmlns:a16="http://schemas.microsoft.com/office/drawing/2014/main" id="{ADD239EE-35DA-DF41-234C-CDD515839AA0}"/>
              </a:ext>
            </a:extLst>
          </p:cNvPr>
          <p:cNvSpPr txBox="1"/>
          <p:nvPr/>
        </p:nvSpPr>
        <p:spPr>
          <a:xfrm>
            <a:off x="4466330" y="957195"/>
            <a:ext cx="3397451" cy="523220"/>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以關鍵變數預測</a:t>
            </a:r>
            <a:r>
              <a:rPr lang="en-US" altLang="zh-TW" sz="2800" b="1" dirty="0">
                <a:latin typeface="微软雅黑" panose="020B0503020204020204" pitchFamily="34" charset="-122"/>
                <a:ea typeface="微软雅黑" panose="020B0503020204020204" pitchFamily="34" charset="-122"/>
              </a:rPr>
              <a:t>AQI</a:t>
            </a:r>
            <a:endParaRPr lang="zh-CN" altLang="en-US" sz="2800" b="1" dirty="0">
              <a:latin typeface="微软雅黑" panose="020B0503020204020204" pitchFamily="34" charset="-122"/>
              <a:ea typeface="微软雅黑" panose="020B0503020204020204" pitchFamily="34" charset="-122"/>
            </a:endParaRPr>
          </a:p>
        </p:txBody>
      </p:sp>
      <p:sp>
        <p:nvSpPr>
          <p:cNvPr id="27" name="文本框 14">
            <a:extLst>
              <a:ext uri="{FF2B5EF4-FFF2-40B4-BE49-F238E27FC236}">
                <a16:creationId xmlns:a16="http://schemas.microsoft.com/office/drawing/2014/main" id="{B688DDD9-71CB-7F61-6142-BB951C105FED}"/>
              </a:ext>
            </a:extLst>
          </p:cNvPr>
          <p:cNvSpPr txBox="1"/>
          <p:nvPr/>
        </p:nvSpPr>
        <p:spPr>
          <a:xfrm>
            <a:off x="4187685" y="3663921"/>
            <a:ext cx="4282547" cy="523220"/>
          </a:xfrm>
          <a:prstGeom prst="rect">
            <a:avLst/>
          </a:prstGeom>
          <a:noFill/>
        </p:spPr>
        <p:txBody>
          <a:bodyPr wrap="square" rtlCol="0">
            <a:spAutoFit/>
          </a:bodyPr>
          <a:lstStyle/>
          <a:p>
            <a:r>
              <a:rPr lang="zh-TW" altLang="en-US" sz="2800" b="1" dirty="0">
                <a:latin typeface="微软雅黑" panose="020B0503020204020204" pitchFamily="34" charset="-122"/>
                <a:ea typeface="微软雅黑" panose="020B0503020204020204" pitchFamily="34" charset="-122"/>
              </a:rPr>
              <a:t>以主成分</a:t>
            </a:r>
            <a:r>
              <a:rPr lang="en-US" altLang="zh-TW" sz="2800" b="1" dirty="0">
                <a:latin typeface="微软雅黑" panose="020B0503020204020204" pitchFamily="34" charset="-122"/>
                <a:ea typeface="微软雅黑" panose="020B0503020204020204" pitchFamily="34" charset="-122"/>
              </a:rPr>
              <a:t>(PCA)</a:t>
            </a:r>
            <a:r>
              <a:rPr lang="zh-TW" altLang="en-US" sz="2800" b="1" dirty="0">
                <a:latin typeface="微软雅黑" panose="020B0503020204020204" pitchFamily="34" charset="-122"/>
                <a:ea typeface="微软雅黑" panose="020B0503020204020204" pitchFamily="34" charset="-122"/>
              </a:rPr>
              <a:t>預測</a:t>
            </a:r>
            <a:r>
              <a:rPr lang="en-US" altLang="zh-TW" sz="2800" b="1" dirty="0">
                <a:latin typeface="微软雅黑" panose="020B0503020204020204" pitchFamily="34" charset="-122"/>
                <a:ea typeface="微软雅黑" panose="020B0503020204020204" pitchFamily="34" charset="-122"/>
              </a:rPr>
              <a:t>AQI</a:t>
            </a:r>
            <a:endParaRPr lang="zh-CN" altLang="en-US" sz="2800" b="1" dirty="0">
              <a:latin typeface="微软雅黑" panose="020B0503020204020204" pitchFamily="34" charset="-122"/>
              <a:ea typeface="微软雅黑" panose="020B0503020204020204" pitchFamily="34" charset="-122"/>
            </a:endParaRPr>
          </a:p>
        </p:txBody>
      </p:sp>
      <p:sp>
        <p:nvSpPr>
          <p:cNvPr id="28" name="文本框 14">
            <a:extLst>
              <a:ext uri="{FF2B5EF4-FFF2-40B4-BE49-F238E27FC236}">
                <a16:creationId xmlns:a16="http://schemas.microsoft.com/office/drawing/2014/main" id="{79AB6CC4-DDDE-E5D8-459E-17AF114E024C}"/>
              </a:ext>
            </a:extLst>
          </p:cNvPr>
          <p:cNvSpPr txBox="1"/>
          <p:nvPr/>
        </p:nvSpPr>
        <p:spPr>
          <a:xfrm>
            <a:off x="448048" y="4296176"/>
            <a:ext cx="2681232" cy="2062103"/>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Training :</a:t>
            </a:r>
          </a:p>
          <a:p>
            <a:r>
              <a:rPr lang="en-US" altLang="zh-CN" sz="1600" b="1" dirty="0">
                <a:latin typeface="微软雅黑" panose="020B0503020204020204" pitchFamily="34" charset="-122"/>
                <a:ea typeface="微软雅黑" panose="020B0503020204020204" pitchFamily="34" charset="-122"/>
              </a:rPr>
              <a:t> 2021/01/01~</a:t>
            </a:r>
          </a:p>
          <a:p>
            <a:r>
              <a:rPr lang="en-US" altLang="zh-CN" sz="1600" b="1" dirty="0">
                <a:latin typeface="微软雅黑" panose="020B0503020204020204" pitchFamily="34" charset="-122"/>
                <a:ea typeface="微软雅黑" panose="020B0503020204020204" pitchFamily="34" charset="-122"/>
              </a:rPr>
              <a:t> 2021/12/31</a:t>
            </a:r>
          </a:p>
          <a:p>
            <a:r>
              <a:rPr lang="zh-TW" altLang="en-US" sz="1600" b="1" dirty="0">
                <a:latin typeface="微软雅黑" panose="020B0503020204020204" pitchFamily="34" charset="-122"/>
                <a:ea typeface="微软雅黑" panose="020B0503020204020204" pitchFamily="34" charset="-122"/>
              </a:rPr>
              <a:t> 每日前</a:t>
            </a:r>
            <a:r>
              <a:rPr lang="en-US" altLang="zh-TW" sz="1600" b="1" dirty="0">
                <a:latin typeface="微软雅黑" panose="020B0503020204020204" pitchFamily="34" charset="-122"/>
                <a:ea typeface="微软雅黑" panose="020B0503020204020204" pitchFamily="34" charset="-122"/>
              </a:rPr>
              <a:t>16</a:t>
            </a:r>
            <a:r>
              <a:rPr lang="zh-TW" altLang="en-US" sz="1600" b="1" dirty="0">
                <a:latin typeface="微软雅黑" panose="020B0503020204020204" pitchFamily="34" charset="-122"/>
                <a:ea typeface="微软雅黑" panose="020B0503020204020204" pitchFamily="34" charset="-122"/>
              </a:rPr>
              <a:t>小時</a:t>
            </a:r>
            <a:endParaRPr lang="en-US" altLang="zh-CN" sz="1600" b="1"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Testing :  </a:t>
            </a:r>
          </a:p>
          <a:p>
            <a:r>
              <a:rPr lang="en-US" altLang="zh-CN" sz="1600" b="1" dirty="0">
                <a:latin typeface="微软雅黑" panose="020B0503020204020204" pitchFamily="34" charset="-122"/>
                <a:ea typeface="微软雅黑" panose="020B0503020204020204" pitchFamily="34" charset="-122"/>
              </a:rPr>
              <a:t> 2021/01/01~</a:t>
            </a:r>
          </a:p>
          <a:p>
            <a:r>
              <a:rPr lang="en-US" altLang="zh-CN" sz="1600" b="1" dirty="0">
                <a:latin typeface="微软雅黑" panose="020B0503020204020204" pitchFamily="34" charset="-122"/>
                <a:ea typeface="微软雅黑" panose="020B0503020204020204" pitchFamily="34" charset="-122"/>
              </a:rPr>
              <a:t> 2021/12/31</a:t>
            </a:r>
          </a:p>
          <a:p>
            <a:r>
              <a:rPr lang="zh-TW" altLang="en-US" sz="1600" b="1" dirty="0">
                <a:latin typeface="微软雅黑" panose="020B0503020204020204" pitchFamily="34" charset="-122"/>
                <a:ea typeface="微软雅黑" panose="020B0503020204020204" pitchFamily="34" charset="-122"/>
              </a:rPr>
              <a:t> 每日後</a:t>
            </a:r>
            <a:r>
              <a:rPr lang="en-US" altLang="zh-TW" sz="1600" b="1" dirty="0">
                <a:latin typeface="微软雅黑" panose="020B0503020204020204" pitchFamily="34" charset="-122"/>
                <a:ea typeface="微软雅黑" panose="020B0503020204020204" pitchFamily="34" charset="-122"/>
              </a:rPr>
              <a:t>8</a:t>
            </a:r>
            <a:r>
              <a:rPr lang="zh-TW" altLang="en-US" sz="1600" b="1" dirty="0">
                <a:latin typeface="微软雅黑" panose="020B0503020204020204" pitchFamily="34" charset="-122"/>
                <a:ea typeface="微软雅黑" panose="020B0503020204020204" pitchFamily="34" charset="-122"/>
              </a:rPr>
              <a:t>小時</a:t>
            </a:r>
            <a:endParaRPr lang="en-US" altLang="zh-CN" sz="1600" b="1" dirty="0">
              <a:latin typeface="微软雅黑" panose="020B0503020204020204" pitchFamily="34" charset="-122"/>
              <a:ea typeface="微软雅黑" panose="020B0503020204020204" pitchFamily="34" charset="-122"/>
            </a:endParaRPr>
          </a:p>
        </p:txBody>
      </p:sp>
      <p:graphicFrame>
        <p:nvGraphicFramePr>
          <p:cNvPr id="15" name="表格 14">
            <a:extLst>
              <a:ext uri="{FF2B5EF4-FFF2-40B4-BE49-F238E27FC236}">
                <a16:creationId xmlns:a16="http://schemas.microsoft.com/office/drawing/2014/main" id="{39623BB9-AAB7-5287-1263-873B21D8D538}"/>
              </a:ext>
            </a:extLst>
          </p:cNvPr>
          <p:cNvGraphicFramePr>
            <a:graphicFrameLocks noGrp="1"/>
          </p:cNvGraphicFramePr>
          <p:nvPr>
            <p:extLst>
              <p:ext uri="{D42A27DB-BD31-4B8C-83A1-F6EECF244321}">
                <p14:modId xmlns:p14="http://schemas.microsoft.com/office/powerpoint/2010/main" val="2476402031"/>
              </p:ext>
            </p:extLst>
          </p:nvPr>
        </p:nvGraphicFramePr>
        <p:xfrm>
          <a:off x="2312890" y="1480415"/>
          <a:ext cx="7704333" cy="1067221"/>
        </p:xfrm>
        <a:graphic>
          <a:graphicData uri="http://schemas.openxmlformats.org/drawingml/2006/table">
            <a:tbl>
              <a:tblPr firstRow="1" firstCol="1" bandRow="1">
                <a:tableStyleId>{5C22544A-7EE6-4342-B048-85BDC9FD1C3A}</a:tableStyleId>
              </a:tblPr>
              <a:tblGrid>
                <a:gridCol w="856037">
                  <a:extLst>
                    <a:ext uri="{9D8B030D-6E8A-4147-A177-3AD203B41FA5}">
                      <a16:colId xmlns:a16="http://schemas.microsoft.com/office/drawing/2014/main" val="1110173188"/>
                    </a:ext>
                  </a:extLst>
                </a:gridCol>
                <a:gridCol w="856037">
                  <a:extLst>
                    <a:ext uri="{9D8B030D-6E8A-4147-A177-3AD203B41FA5}">
                      <a16:colId xmlns:a16="http://schemas.microsoft.com/office/drawing/2014/main" val="158715103"/>
                    </a:ext>
                  </a:extLst>
                </a:gridCol>
                <a:gridCol w="856037">
                  <a:extLst>
                    <a:ext uri="{9D8B030D-6E8A-4147-A177-3AD203B41FA5}">
                      <a16:colId xmlns:a16="http://schemas.microsoft.com/office/drawing/2014/main" val="2841443262"/>
                    </a:ext>
                  </a:extLst>
                </a:gridCol>
                <a:gridCol w="856037">
                  <a:extLst>
                    <a:ext uri="{9D8B030D-6E8A-4147-A177-3AD203B41FA5}">
                      <a16:colId xmlns:a16="http://schemas.microsoft.com/office/drawing/2014/main" val="3989428247"/>
                    </a:ext>
                  </a:extLst>
                </a:gridCol>
                <a:gridCol w="856037">
                  <a:extLst>
                    <a:ext uri="{9D8B030D-6E8A-4147-A177-3AD203B41FA5}">
                      <a16:colId xmlns:a16="http://schemas.microsoft.com/office/drawing/2014/main" val="2466055664"/>
                    </a:ext>
                  </a:extLst>
                </a:gridCol>
                <a:gridCol w="856037">
                  <a:extLst>
                    <a:ext uri="{9D8B030D-6E8A-4147-A177-3AD203B41FA5}">
                      <a16:colId xmlns:a16="http://schemas.microsoft.com/office/drawing/2014/main" val="3688795575"/>
                    </a:ext>
                  </a:extLst>
                </a:gridCol>
                <a:gridCol w="856037">
                  <a:extLst>
                    <a:ext uri="{9D8B030D-6E8A-4147-A177-3AD203B41FA5}">
                      <a16:colId xmlns:a16="http://schemas.microsoft.com/office/drawing/2014/main" val="3352973697"/>
                    </a:ext>
                  </a:extLst>
                </a:gridCol>
                <a:gridCol w="856037">
                  <a:extLst>
                    <a:ext uri="{9D8B030D-6E8A-4147-A177-3AD203B41FA5}">
                      <a16:colId xmlns:a16="http://schemas.microsoft.com/office/drawing/2014/main" val="2003655346"/>
                    </a:ext>
                  </a:extLst>
                </a:gridCol>
                <a:gridCol w="856037">
                  <a:extLst>
                    <a:ext uri="{9D8B030D-6E8A-4147-A177-3AD203B41FA5}">
                      <a16:colId xmlns:a16="http://schemas.microsoft.com/office/drawing/2014/main" val="1238444551"/>
                    </a:ext>
                  </a:extLst>
                </a:gridCol>
              </a:tblGrid>
              <a:tr h="335701">
                <a:tc>
                  <a:txBody>
                    <a:bodyPr/>
                    <a:lstStyle/>
                    <a:p>
                      <a:pPr algn="ctr">
                        <a:lnSpc>
                          <a:spcPct val="107000"/>
                        </a:lnSpc>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Training </a:t>
                      </a:r>
                      <a:endParaRPr lang="zh-TW" sz="1200" dirty="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MARS</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RF</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XGB</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SVR</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DNN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RNN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LSTM</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GRU</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extLst>
                  <a:ext uri="{0D108BD9-81ED-4DB2-BD59-A6C34878D82A}">
                    <a16:rowId xmlns:a16="http://schemas.microsoft.com/office/drawing/2014/main" val="78841316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RMSE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13.32</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10.71</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11.50</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14.05</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12.75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10.83</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6.57</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9.53</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4240352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9.24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7.56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8.01</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9.22</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8.57</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6.42</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3.66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5.88</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086237351"/>
                  </a:ext>
                </a:extLst>
              </a:tr>
              <a:tr h="203159">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MAPE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18.05%</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14.34%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14.29%</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17.15%</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15.87%</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12.14%</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7.87%</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12.30%</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52114073"/>
                  </a:ext>
                </a:extLst>
              </a:tr>
            </a:tbl>
          </a:graphicData>
        </a:graphic>
      </p:graphicFrame>
      <p:graphicFrame>
        <p:nvGraphicFramePr>
          <p:cNvPr id="16" name="表格 15">
            <a:extLst>
              <a:ext uri="{FF2B5EF4-FFF2-40B4-BE49-F238E27FC236}">
                <a16:creationId xmlns:a16="http://schemas.microsoft.com/office/drawing/2014/main" id="{B498514C-8B9C-2A8A-5DB5-564E0F19F80E}"/>
              </a:ext>
            </a:extLst>
          </p:cNvPr>
          <p:cNvGraphicFramePr>
            <a:graphicFrameLocks noGrp="1"/>
          </p:cNvGraphicFramePr>
          <p:nvPr>
            <p:extLst>
              <p:ext uri="{D42A27DB-BD31-4B8C-83A1-F6EECF244321}">
                <p14:modId xmlns:p14="http://schemas.microsoft.com/office/powerpoint/2010/main" val="258188964"/>
              </p:ext>
            </p:extLst>
          </p:nvPr>
        </p:nvGraphicFramePr>
        <p:xfrm>
          <a:off x="2312890" y="2614581"/>
          <a:ext cx="7704333" cy="1067221"/>
        </p:xfrm>
        <a:graphic>
          <a:graphicData uri="http://schemas.openxmlformats.org/drawingml/2006/table">
            <a:tbl>
              <a:tblPr firstRow="1" firstCol="1" bandRow="1">
                <a:tableStyleId>{5C22544A-7EE6-4342-B048-85BDC9FD1C3A}</a:tableStyleId>
              </a:tblPr>
              <a:tblGrid>
                <a:gridCol w="856037">
                  <a:extLst>
                    <a:ext uri="{9D8B030D-6E8A-4147-A177-3AD203B41FA5}">
                      <a16:colId xmlns:a16="http://schemas.microsoft.com/office/drawing/2014/main" val="1110173188"/>
                    </a:ext>
                  </a:extLst>
                </a:gridCol>
                <a:gridCol w="856037">
                  <a:extLst>
                    <a:ext uri="{9D8B030D-6E8A-4147-A177-3AD203B41FA5}">
                      <a16:colId xmlns:a16="http://schemas.microsoft.com/office/drawing/2014/main" val="158715103"/>
                    </a:ext>
                  </a:extLst>
                </a:gridCol>
                <a:gridCol w="856037">
                  <a:extLst>
                    <a:ext uri="{9D8B030D-6E8A-4147-A177-3AD203B41FA5}">
                      <a16:colId xmlns:a16="http://schemas.microsoft.com/office/drawing/2014/main" val="2841443262"/>
                    </a:ext>
                  </a:extLst>
                </a:gridCol>
                <a:gridCol w="856037">
                  <a:extLst>
                    <a:ext uri="{9D8B030D-6E8A-4147-A177-3AD203B41FA5}">
                      <a16:colId xmlns:a16="http://schemas.microsoft.com/office/drawing/2014/main" val="3989428247"/>
                    </a:ext>
                  </a:extLst>
                </a:gridCol>
                <a:gridCol w="856037">
                  <a:extLst>
                    <a:ext uri="{9D8B030D-6E8A-4147-A177-3AD203B41FA5}">
                      <a16:colId xmlns:a16="http://schemas.microsoft.com/office/drawing/2014/main" val="2466055664"/>
                    </a:ext>
                  </a:extLst>
                </a:gridCol>
                <a:gridCol w="856037">
                  <a:extLst>
                    <a:ext uri="{9D8B030D-6E8A-4147-A177-3AD203B41FA5}">
                      <a16:colId xmlns:a16="http://schemas.microsoft.com/office/drawing/2014/main" val="3688795575"/>
                    </a:ext>
                  </a:extLst>
                </a:gridCol>
                <a:gridCol w="856037">
                  <a:extLst>
                    <a:ext uri="{9D8B030D-6E8A-4147-A177-3AD203B41FA5}">
                      <a16:colId xmlns:a16="http://schemas.microsoft.com/office/drawing/2014/main" val="3352973697"/>
                    </a:ext>
                  </a:extLst>
                </a:gridCol>
                <a:gridCol w="856037">
                  <a:extLst>
                    <a:ext uri="{9D8B030D-6E8A-4147-A177-3AD203B41FA5}">
                      <a16:colId xmlns:a16="http://schemas.microsoft.com/office/drawing/2014/main" val="2003655346"/>
                    </a:ext>
                  </a:extLst>
                </a:gridCol>
                <a:gridCol w="856037">
                  <a:extLst>
                    <a:ext uri="{9D8B030D-6E8A-4147-A177-3AD203B41FA5}">
                      <a16:colId xmlns:a16="http://schemas.microsoft.com/office/drawing/2014/main" val="1238444551"/>
                    </a:ext>
                  </a:extLst>
                </a:gridCol>
              </a:tblGrid>
              <a:tr h="335701">
                <a:tc>
                  <a:txBody>
                    <a:bodyPr/>
                    <a:lstStyle/>
                    <a:p>
                      <a:pPr algn="ctr">
                        <a:lnSpc>
                          <a:spcPct val="107000"/>
                        </a:lnSpc>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Testing </a:t>
                      </a:r>
                      <a:endParaRPr lang="zh-TW" sz="1200" dirty="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MARS</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RF</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XGB</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SVR</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DNN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RNN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LSTM</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GRU</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extLst>
                  <a:ext uri="{0D108BD9-81ED-4DB2-BD59-A6C34878D82A}">
                    <a16:rowId xmlns:a16="http://schemas.microsoft.com/office/drawing/2014/main" val="78841316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RMSE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14.59</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14.01</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13.58</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15.04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14.09</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12.80</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11.53</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12.44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4240352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9.96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9.65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9.32</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10.14</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9.51</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7.82</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7.05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7.98</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086237351"/>
                  </a:ext>
                </a:extLst>
              </a:tr>
              <a:tr h="203159">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MAPE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18.16%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17.25%</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16.43%</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17.91%</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16.84%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13.97%</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13.19%</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14.38%</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52114073"/>
                  </a:ext>
                </a:extLst>
              </a:tr>
            </a:tbl>
          </a:graphicData>
        </a:graphic>
      </p:graphicFrame>
      <p:graphicFrame>
        <p:nvGraphicFramePr>
          <p:cNvPr id="17" name="表格 16">
            <a:extLst>
              <a:ext uri="{FF2B5EF4-FFF2-40B4-BE49-F238E27FC236}">
                <a16:creationId xmlns:a16="http://schemas.microsoft.com/office/drawing/2014/main" id="{EE589FB9-C5AC-2539-328B-17ABCD4377CB}"/>
              </a:ext>
            </a:extLst>
          </p:cNvPr>
          <p:cNvGraphicFramePr>
            <a:graphicFrameLocks noGrp="1"/>
          </p:cNvGraphicFramePr>
          <p:nvPr>
            <p:extLst>
              <p:ext uri="{D42A27DB-BD31-4B8C-83A1-F6EECF244321}">
                <p14:modId xmlns:p14="http://schemas.microsoft.com/office/powerpoint/2010/main" val="4230434630"/>
              </p:ext>
            </p:extLst>
          </p:nvPr>
        </p:nvGraphicFramePr>
        <p:xfrm>
          <a:off x="2312890" y="4187141"/>
          <a:ext cx="7704342" cy="1067221"/>
        </p:xfrm>
        <a:graphic>
          <a:graphicData uri="http://schemas.openxmlformats.org/drawingml/2006/table">
            <a:tbl>
              <a:tblPr firstRow="1" firstCol="1" bandRow="1">
                <a:tableStyleId>{5C22544A-7EE6-4342-B048-85BDC9FD1C3A}</a:tableStyleId>
              </a:tblPr>
              <a:tblGrid>
                <a:gridCol w="856038">
                  <a:extLst>
                    <a:ext uri="{9D8B030D-6E8A-4147-A177-3AD203B41FA5}">
                      <a16:colId xmlns:a16="http://schemas.microsoft.com/office/drawing/2014/main" val="1110173188"/>
                    </a:ext>
                  </a:extLst>
                </a:gridCol>
                <a:gridCol w="856038">
                  <a:extLst>
                    <a:ext uri="{9D8B030D-6E8A-4147-A177-3AD203B41FA5}">
                      <a16:colId xmlns:a16="http://schemas.microsoft.com/office/drawing/2014/main" val="158715103"/>
                    </a:ext>
                  </a:extLst>
                </a:gridCol>
                <a:gridCol w="856038">
                  <a:extLst>
                    <a:ext uri="{9D8B030D-6E8A-4147-A177-3AD203B41FA5}">
                      <a16:colId xmlns:a16="http://schemas.microsoft.com/office/drawing/2014/main" val="2841443262"/>
                    </a:ext>
                  </a:extLst>
                </a:gridCol>
                <a:gridCol w="856038">
                  <a:extLst>
                    <a:ext uri="{9D8B030D-6E8A-4147-A177-3AD203B41FA5}">
                      <a16:colId xmlns:a16="http://schemas.microsoft.com/office/drawing/2014/main" val="3989428247"/>
                    </a:ext>
                  </a:extLst>
                </a:gridCol>
                <a:gridCol w="856038">
                  <a:extLst>
                    <a:ext uri="{9D8B030D-6E8A-4147-A177-3AD203B41FA5}">
                      <a16:colId xmlns:a16="http://schemas.microsoft.com/office/drawing/2014/main" val="2466055664"/>
                    </a:ext>
                  </a:extLst>
                </a:gridCol>
                <a:gridCol w="856038">
                  <a:extLst>
                    <a:ext uri="{9D8B030D-6E8A-4147-A177-3AD203B41FA5}">
                      <a16:colId xmlns:a16="http://schemas.microsoft.com/office/drawing/2014/main" val="3688795575"/>
                    </a:ext>
                  </a:extLst>
                </a:gridCol>
                <a:gridCol w="856038">
                  <a:extLst>
                    <a:ext uri="{9D8B030D-6E8A-4147-A177-3AD203B41FA5}">
                      <a16:colId xmlns:a16="http://schemas.microsoft.com/office/drawing/2014/main" val="3352973697"/>
                    </a:ext>
                  </a:extLst>
                </a:gridCol>
                <a:gridCol w="856038">
                  <a:extLst>
                    <a:ext uri="{9D8B030D-6E8A-4147-A177-3AD203B41FA5}">
                      <a16:colId xmlns:a16="http://schemas.microsoft.com/office/drawing/2014/main" val="2003655346"/>
                    </a:ext>
                  </a:extLst>
                </a:gridCol>
                <a:gridCol w="856038">
                  <a:extLst>
                    <a:ext uri="{9D8B030D-6E8A-4147-A177-3AD203B41FA5}">
                      <a16:colId xmlns:a16="http://schemas.microsoft.com/office/drawing/2014/main" val="1238444551"/>
                    </a:ext>
                  </a:extLst>
                </a:gridCol>
              </a:tblGrid>
              <a:tr h="335701">
                <a:tc>
                  <a:txBody>
                    <a:bodyPr/>
                    <a:lstStyle/>
                    <a:p>
                      <a:pPr algn="ctr">
                        <a:lnSpc>
                          <a:spcPct val="107000"/>
                        </a:lnSpc>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Training </a:t>
                      </a:r>
                      <a:endParaRPr lang="zh-TW" sz="1200" dirty="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MARS</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RF</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XGB</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SVR</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DNN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RNN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LSTM</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GRU</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extLst>
                  <a:ext uri="{0D108BD9-81ED-4DB2-BD59-A6C34878D82A}">
                    <a16:rowId xmlns:a16="http://schemas.microsoft.com/office/drawing/2014/main" val="78841316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RMSE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13.72</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11.81</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10.75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14.27</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13.07</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10.26</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9.80</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9.61</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4240352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9.84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8.62</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7.85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10.09</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8.96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7.07</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6.01</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5.97</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086237351"/>
                  </a:ext>
                </a:extLst>
              </a:tr>
              <a:tr h="203159">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MAPE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19.18%</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17.03%</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15.50%</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19.69%</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16.36%</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13.35%</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11.26%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11.36%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52114073"/>
                  </a:ext>
                </a:extLst>
              </a:tr>
            </a:tbl>
          </a:graphicData>
        </a:graphic>
      </p:graphicFrame>
      <p:graphicFrame>
        <p:nvGraphicFramePr>
          <p:cNvPr id="18" name="表格 17">
            <a:extLst>
              <a:ext uri="{FF2B5EF4-FFF2-40B4-BE49-F238E27FC236}">
                <a16:creationId xmlns:a16="http://schemas.microsoft.com/office/drawing/2014/main" id="{C91039EC-43A0-052C-3113-196996F98E7C}"/>
              </a:ext>
            </a:extLst>
          </p:cNvPr>
          <p:cNvGraphicFramePr>
            <a:graphicFrameLocks noGrp="1"/>
          </p:cNvGraphicFramePr>
          <p:nvPr>
            <p:extLst>
              <p:ext uri="{D42A27DB-BD31-4B8C-83A1-F6EECF244321}">
                <p14:modId xmlns:p14="http://schemas.microsoft.com/office/powerpoint/2010/main" val="233768873"/>
              </p:ext>
            </p:extLst>
          </p:nvPr>
        </p:nvGraphicFramePr>
        <p:xfrm>
          <a:off x="2312890" y="5321307"/>
          <a:ext cx="7704333" cy="1067221"/>
        </p:xfrm>
        <a:graphic>
          <a:graphicData uri="http://schemas.openxmlformats.org/drawingml/2006/table">
            <a:tbl>
              <a:tblPr firstRow="1" firstCol="1" bandRow="1">
                <a:tableStyleId>{5C22544A-7EE6-4342-B048-85BDC9FD1C3A}</a:tableStyleId>
              </a:tblPr>
              <a:tblGrid>
                <a:gridCol w="856037">
                  <a:extLst>
                    <a:ext uri="{9D8B030D-6E8A-4147-A177-3AD203B41FA5}">
                      <a16:colId xmlns:a16="http://schemas.microsoft.com/office/drawing/2014/main" val="1110173188"/>
                    </a:ext>
                  </a:extLst>
                </a:gridCol>
                <a:gridCol w="856037">
                  <a:extLst>
                    <a:ext uri="{9D8B030D-6E8A-4147-A177-3AD203B41FA5}">
                      <a16:colId xmlns:a16="http://schemas.microsoft.com/office/drawing/2014/main" val="158715103"/>
                    </a:ext>
                  </a:extLst>
                </a:gridCol>
                <a:gridCol w="856037">
                  <a:extLst>
                    <a:ext uri="{9D8B030D-6E8A-4147-A177-3AD203B41FA5}">
                      <a16:colId xmlns:a16="http://schemas.microsoft.com/office/drawing/2014/main" val="2841443262"/>
                    </a:ext>
                  </a:extLst>
                </a:gridCol>
                <a:gridCol w="856037">
                  <a:extLst>
                    <a:ext uri="{9D8B030D-6E8A-4147-A177-3AD203B41FA5}">
                      <a16:colId xmlns:a16="http://schemas.microsoft.com/office/drawing/2014/main" val="3989428247"/>
                    </a:ext>
                  </a:extLst>
                </a:gridCol>
                <a:gridCol w="856037">
                  <a:extLst>
                    <a:ext uri="{9D8B030D-6E8A-4147-A177-3AD203B41FA5}">
                      <a16:colId xmlns:a16="http://schemas.microsoft.com/office/drawing/2014/main" val="2466055664"/>
                    </a:ext>
                  </a:extLst>
                </a:gridCol>
                <a:gridCol w="856037">
                  <a:extLst>
                    <a:ext uri="{9D8B030D-6E8A-4147-A177-3AD203B41FA5}">
                      <a16:colId xmlns:a16="http://schemas.microsoft.com/office/drawing/2014/main" val="3688795575"/>
                    </a:ext>
                  </a:extLst>
                </a:gridCol>
                <a:gridCol w="856037">
                  <a:extLst>
                    <a:ext uri="{9D8B030D-6E8A-4147-A177-3AD203B41FA5}">
                      <a16:colId xmlns:a16="http://schemas.microsoft.com/office/drawing/2014/main" val="3352973697"/>
                    </a:ext>
                  </a:extLst>
                </a:gridCol>
                <a:gridCol w="856037">
                  <a:extLst>
                    <a:ext uri="{9D8B030D-6E8A-4147-A177-3AD203B41FA5}">
                      <a16:colId xmlns:a16="http://schemas.microsoft.com/office/drawing/2014/main" val="2003655346"/>
                    </a:ext>
                  </a:extLst>
                </a:gridCol>
                <a:gridCol w="856037">
                  <a:extLst>
                    <a:ext uri="{9D8B030D-6E8A-4147-A177-3AD203B41FA5}">
                      <a16:colId xmlns:a16="http://schemas.microsoft.com/office/drawing/2014/main" val="1238444551"/>
                    </a:ext>
                  </a:extLst>
                </a:gridCol>
              </a:tblGrid>
              <a:tr h="335701">
                <a:tc>
                  <a:txBody>
                    <a:bodyPr/>
                    <a:lstStyle/>
                    <a:p>
                      <a:pPr algn="ctr">
                        <a:lnSpc>
                          <a:spcPct val="107000"/>
                        </a:lnSpc>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Testing </a:t>
                      </a:r>
                      <a:endParaRPr lang="zh-TW" sz="1200" dirty="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MARS</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RF</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XGB</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sz="1600" b="1" kern="1200" dirty="0">
                          <a:solidFill>
                            <a:schemeClr val="lt1"/>
                          </a:solidFill>
                          <a:effectLst/>
                          <a:latin typeface="Times New Roman" panose="02020603050405020304" pitchFamily="18" charset="0"/>
                          <a:ea typeface="+mn-ea"/>
                          <a:cs typeface="Times New Roman" panose="02020603050405020304" pitchFamily="18" charset="0"/>
                        </a:rPr>
                        <a:t>SVR</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DNN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RNN</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LSTM</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marL="0" algn="ctr" defTabSz="914400" rtl="0" eaLnBrk="1" latinLnBrk="0" hangingPunct="1">
                        <a:lnSpc>
                          <a:spcPct val="107000"/>
                        </a:lnSpc>
                        <a:spcAft>
                          <a:spcPts val="800"/>
                        </a:spcAft>
                      </a:pPr>
                      <a:r>
                        <a:rPr lang="en-US" altLang="zh-TW" sz="1600" b="1" kern="1200" dirty="0">
                          <a:solidFill>
                            <a:schemeClr val="lt1"/>
                          </a:solidFill>
                          <a:effectLst/>
                          <a:latin typeface="Times New Roman" panose="02020603050405020304" pitchFamily="18" charset="0"/>
                          <a:ea typeface="+mn-ea"/>
                          <a:cs typeface="Times New Roman" panose="02020603050405020304" pitchFamily="18" charset="0"/>
                        </a:rPr>
                        <a:t>GRU</a:t>
                      </a:r>
                      <a:endParaRPr lang="zh-TW" alt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101898" marR="101898" marT="0" marB="0" anchor="ctr"/>
                </a:tc>
                <a:extLst>
                  <a:ext uri="{0D108BD9-81ED-4DB2-BD59-A6C34878D82A}">
                    <a16:rowId xmlns:a16="http://schemas.microsoft.com/office/drawing/2014/main" val="78841316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RMSE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15.13</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14.64</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14.89</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15.38</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15.06</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12.88</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13.43</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13.49</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642403527"/>
                  </a:ext>
                </a:extLst>
              </a:tr>
              <a:tr h="221453">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10.62</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10.58</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10.51</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10.76</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10.26</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8.82</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8.84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8.93</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086237351"/>
                  </a:ext>
                </a:extLst>
              </a:tr>
              <a:tr h="86339">
                <a:tc>
                  <a:txBody>
                    <a:bodyPr/>
                    <a:lstStyle/>
                    <a:p>
                      <a:pPr marL="0" algn="ctr" defTabSz="914400" rtl="0" eaLnBrk="1"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MAPE</a:t>
                      </a:r>
                      <a:endParaRPr lang="zh-TW" altLang="en-US"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101898" marR="101898"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19.54%</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19.99%</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18.95%</a:t>
                      </a:r>
                      <a:endParaRPr lang="zh-TW" sz="1600" b="1" kern="10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19.45%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17.95%</a:t>
                      </a:r>
                      <a:endParaRPr lang="zh-TW" sz="1600" b="1" kern="100" dirty="0">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15.52%</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15.42%</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tc>
                  <a:txBody>
                    <a:bodyPr/>
                    <a:lstStyle/>
                    <a:p>
                      <a:pPr algn="ctr"/>
                      <a:r>
                        <a:rPr lang="en-US"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rPr>
                        <a:t>15.74%</a:t>
                      </a:r>
                      <a:endParaRPr lang="zh-TW" sz="1600" b="1" kern="100" dirty="0">
                        <a:solidFill>
                          <a:srgbClr val="0070C0"/>
                        </a:solidFill>
                        <a:effectLst/>
                        <a:latin typeface="Times New Roman" panose="02020603050405020304" pitchFamily="18" charset="0"/>
                        <a:ea typeface="標楷體" panose="03000509000000000000" pitchFamily="65" charset="-120"/>
                        <a:cs typeface="Arial" panose="020B0604020202020204" pitchFamily="34" charset="0"/>
                      </a:endParaRPr>
                    </a:p>
                  </a:txBody>
                  <a:tcPr marL="68580" marR="68580" marT="0" marB="0" anchor="ctr"/>
                </a:tc>
                <a:extLst>
                  <a:ext uri="{0D108BD9-81ED-4DB2-BD59-A6C34878D82A}">
                    <a16:rowId xmlns:a16="http://schemas.microsoft.com/office/drawing/2014/main" val="152114073"/>
                  </a:ext>
                </a:extLst>
              </a:tr>
            </a:tbl>
          </a:graphicData>
        </a:graphic>
      </p:graphicFrame>
    </p:spTree>
    <p:extLst>
      <p:ext uri="{BB962C8B-B14F-4D97-AF65-F5344CB8AC3E}">
        <p14:creationId xmlns:p14="http://schemas.microsoft.com/office/powerpoint/2010/main" val="54502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4">
            <a:extLst>
              <a:ext uri="{FF2B5EF4-FFF2-40B4-BE49-F238E27FC236}">
                <a16:creationId xmlns:a16="http://schemas.microsoft.com/office/drawing/2014/main" id="{93A6161C-CC9F-49BC-BDA3-E5F038AE6441}"/>
              </a:ext>
            </a:extLst>
          </p:cNvPr>
          <p:cNvSpPr txBox="1"/>
          <p:nvPr/>
        </p:nvSpPr>
        <p:spPr>
          <a:xfrm>
            <a:off x="5673968" y="2549387"/>
            <a:ext cx="2426539"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問題回覆</a:t>
            </a:r>
            <a:endParaRPr lang="zh-CN" altLang="en-US" sz="4000" b="1" dirty="0">
              <a:latin typeface="微软雅黑" panose="020B0503020204020204" pitchFamily="34" charset="-122"/>
              <a:ea typeface="微软雅黑" panose="020B0503020204020204" pitchFamily="34" charset="-122"/>
            </a:endParaRPr>
          </a:p>
        </p:txBody>
      </p:sp>
      <p:sp>
        <p:nvSpPr>
          <p:cNvPr id="7" name="流程圖: 接點 6">
            <a:extLst>
              <a:ext uri="{FF2B5EF4-FFF2-40B4-BE49-F238E27FC236}">
                <a16:creationId xmlns:a16="http://schemas.microsoft.com/office/drawing/2014/main" id="{15B2D3BF-74D6-4ED0-9A3B-A9A5823D72F1}"/>
              </a:ext>
            </a:extLst>
          </p:cNvPr>
          <p:cNvSpPr>
            <a:spLocks noChangeAspect="1"/>
          </p:cNvSpPr>
          <p:nvPr/>
        </p:nvSpPr>
        <p:spPr>
          <a:xfrm>
            <a:off x="2461488" y="1937083"/>
            <a:ext cx="1932494" cy="1932494"/>
          </a:xfrm>
          <a:prstGeom prst="flowChartConnector">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90000"/>
              </a:lnSpc>
              <a:spcBef>
                <a:spcPts val="1000"/>
              </a:spcBef>
            </a:pPr>
            <a:r>
              <a:rPr lang="en-US" altLang="zh-TW" sz="6000" b="1" dirty="0">
                <a:solidFill>
                  <a:schemeClr val="bg1"/>
                </a:solidFill>
              </a:rPr>
              <a:t>01</a:t>
            </a:r>
            <a:endParaRPr lang="zh-TW" altLang="en-US" sz="6000" b="1" dirty="0">
              <a:solidFill>
                <a:schemeClr val="bg1"/>
              </a:solidFill>
            </a:endParaRPr>
          </a:p>
        </p:txBody>
      </p:sp>
      <p:sp>
        <p:nvSpPr>
          <p:cNvPr id="9" name="投影片編號版面配置區 1">
            <a:extLst>
              <a:ext uri="{FF2B5EF4-FFF2-40B4-BE49-F238E27FC236}">
                <a16:creationId xmlns:a16="http://schemas.microsoft.com/office/drawing/2014/main" id="{1575CF0D-5238-45DC-BEAE-B1758740240E}"/>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3</a:t>
            </a:fld>
            <a:endParaRPr lang="zh-TW" altLang="en-US" dirty="0">
              <a:solidFill>
                <a:schemeClr val="tx1"/>
              </a:solidFill>
            </a:endParaRPr>
          </a:p>
        </p:txBody>
      </p:sp>
    </p:spTree>
    <p:extLst>
      <p:ext uri="{BB962C8B-B14F-4D97-AF65-F5344CB8AC3E}">
        <p14:creationId xmlns:p14="http://schemas.microsoft.com/office/powerpoint/2010/main" val="4272843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7">
            <a:extLst>
              <a:ext uri="{FF2B5EF4-FFF2-40B4-BE49-F238E27FC236}">
                <a16:creationId xmlns:a16="http://schemas.microsoft.com/office/drawing/2014/main" id="{47E80967-9B7D-49EE-B7C0-6E759D62E435}"/>
              </a:ext>
            </a:extLst>
          </p:cNvPr>
          <p:cNvSpPr txBox="1"/>
          <p:nvPr/>
        </p:nvSpPr>
        <p:spPr>
          <a:xfrm>
            <a:off x="6640216" y="3257273"/>
            <a:ext cx="3866451" cy="902363"/>
          </a:xfrm>
          <a:prstGeom prst="rect">
            <a:avLst/>
          </a:prstGeom>
          <a:noFill/>
        </p:spPr>
        <p:txBody>
          <a:bodyPr wrap="square" rtlCol="0">
            <a:spAutoFit/>
            <a:scene3d>
              <a:camera prst="orthographicFront"/>
              <a:lightRig rig="threePt" dir="t"/>
            </a:scene3d>
            <a:sp3d contourW="12700"/>
          </a:bodyPr>
          <a:lstStyle/>
          <a:p>
            <a:pPr marL="171450" marR="0" lvl="0" indent="-171450"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zh-TW" altLang="en-US" sz="2400" b="1" dirty="0">
                <a:solidFill>
                  <a:schemeClr val="tx1">
                    <a:lumMod val="65000"/>
                    <a:lumOff val="35000"/>
                  </a:schemeClr>
                </a:solidFill>
                <a:latin typeface="微软雅黑"/>
                <a:ea typeface="微软雅黑"/>
              </a:rPr>
              <a:t>研究結論</a:t>
            </a:r>
            <a:endParaRPr lang="en-US" altLang="zh-TW" sz="2400" b="1" dirty="0">
              <a:solidFill>
                <a:schemeClr val="tx1">
                  <a:lumMod val="65000"/>
                  <a:lumOff val="35000"/>
                </a:schemeClr>
              </a:solidFill>
              <a:latin typeface="微软雅黑"/>
              <a:ea typeface="微软雅黑"/>
            </a:endParaRPr>
          </a:p>
          <a:p>
            <a:pPr marL="171450" indent="-171450" defTabSz="914400">
              <a:lnSpc>
                <a:spcPct val="114000"/>
              </a:lnSpc>
              <a:buFont typeface="Arial" panose="020B0604020202020204" pitchFamily="34" charset="0"/>
              <a:buChar char="•"/>
              <a:defRPr/>
            </a:pPr>
            <a:r>
              <a:rPr lang="zh-TW" altLang="en-US" sz="2400" b="1" dirty="0">
                <a:solidFill>
                  <a:schemeClr val="tx1">
                    <a:lumMod val="65000"/>
                    <a:lumOff val="35000"/>
                  </a:schemeClr>
                </a:solidFill>
                <a:latin typeface="微软雅黑"/>
                <a:ea typeface="微软雅黑"/>
              </a:rPr>
              <a:t>研究限制與</a:t>
            </a:r>
            <a:r>
              <a:rPr kumimoji="0" lang="zh-TW" altLang="en-US" sz="24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rPr>
              <a:t>未來研究</a:t>
            </a:r>
            <a:endParaRPr kumimoji="0" lang="en-US" altLang="zh-TW" sz="24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6" name="文本框 14">
            <a:extLst>
              <a:ext uri="{FF2B5EF4-FFF2-40B4-BE49-F238E27FC236}">
                <a16:creationId xmlns:a16="http://schemas.microsoft.com/office/drawing/2014/main" id="{93A6161C-CC9F-49BC-BDA3-E5F038AE6441}"/>
              </a:ext>
            </a:extLst>
          </p:cNvPr>
          <p:cNvSpPr txBox="1"/>
          <p:nvPr/>
        </p:nvSpPr>
        <p:spPr>
          <a:xfrm>
            <a:off x="5673969" y="2549387"/>
            <a:ext cx="2520462"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結論</a:t>
            </a:r>
            <a:endParaRPr lang="zh-CN" altLang="en-US" sz="4000" b="1" dirty="0">
              <a:latin typeface="微软雅黑" panose="020B0503020204020204" pitchFamily="34" charset="-122"/>
              <a:ea typeface="微软雅黑" panose="020B0503020204020204" pitchFamily="34" charset="-122"/>
            </a:endParaRPr>
          </a:p>
        </p:txBody>
      </p:sp>
      <p:sp>
        <p:nvSpPr>
          <p:cNvPr id="7" name="流程圖: 接點 6">
            <a:extLst>
              <a:ext uri="{FF2B5EF4-FFF2-40B4-BE49-F238E27FC236}">
                <a16:creationId xmlns:a16="http://schemas.microsoft.com/office/drawing/2014/main" id="{15B2D3BF-74D6-4ED0-9A3B-A9A5823D72F1}"/>
              </a:ext>
            </a:extLst>
          </p:cNvPr>
          <p:cNvSpPr>
            <a:spLocks noChangeAspect="1"/>
          </p:cNvSpPr>
          <p:nvPr/>
        </p:nvSpPr>
        <p:spPr>
          <a:xfrm>
            <a:off x="2461488" y="1937083"/>
            <a:ext cx="1932494" cy="1932494"/>
          </a:xfrm>
          <a:prstGeom prst="flowChartConnector">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a:solidFill>
                  <a:schemeClr val="bg1"/>
                </a:solidFill>
              </a:rPr>
              <a:t>04</a:t>
            </a:r>
            <a:endParaRPr lang="zh-TW" altLang="en-US" sz="3200" b="1" dirty="0">
              <a:solidFill>
                <a:schemeClr val="bg1"/>
              </a:solidFill>
            </a:endParaRPr>
          </a:p>
        </p:txBody>
      </p:sp>
      <p:sp>
        <p:nvSpPr>
          <p:cNvPr id="8" name="矩形 7">
            <a:extLst>
              <a:ext uri="{FF2B5EF4-FFF2-40B4-BE49-F238E27FC236}">
                <a16:creationId xmlns:a16="http://schemas.microsoft.com/office/drawing/2014/main" id="{ACD98BB5-94EC-4096-BA96-2A7DF5610DF5}"/>
              </a:ext>
            </a:extLst>
          </p:cNvPr>
          <p:cNvSpPr/>
          <p:nvPr/>
        </p:nvSpPr>
        <p:spPr>
          <a:xfrm>
            <a:off x="-17586" y="6397947"/>
            <a:ext cx="12209585" cy="474784"/>
          </a:xfrm>
          <a:prstGeom prst="rect">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9" name="投影片編號版面配置區 1">
            <a:extLst>
              <a:ext uri="{FF2B5EF4-FFF2-40B4-BE49-F238E27FC236}">
                <a16:creationId xmlns:a16="http://schemas.microsoft.com/office/drawing/2014/main" id="{734180EE-B786-411E-868D-CCD193D62D40}"/>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30</a:t>
            </a:fld>
            <a:endParaRPr lang="zh-TW" altLang="en-US" dirty="0">
              <a:solidFill>
                <a:schemeClr val="tx1"/>
              </a:solidFill>
            </a:endParaRPr>
          </a:p>
        </p:txBody>
      </p:sp>
    </p:spTree>
    <p:extLst>
      <p:ext uri="{BB962C8B-B14F-4D97-AF65-F5344CB8AC3E}">
        <p14:creationId xmlns:p14="http://schemas.microsoft.com/office/powerpoint/2010/main" val="1536765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274278"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結論</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10249260" y="378409"/>
            <a:ext cx="1494692" cy="481350"/>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400" b="1" dirty="0">
                <a:solidFill>
                  <a:schemeClr val="tx1">
                    <a:lumMod val="65000"/>
                    <a:lumOff val="35000"/>
                  </a:schemeClr>
                </a:solidFill>
                <a:latin typeface="微软雅黑"/>
                <a:ea typeface="微软雅黑"/>
              </a:rPr>
              <a:t>研究結論</a:t>
            </a:r>
            <a:endParaRPr kumimoji="0" lang="en-US" altLang="zh-TW" sz="20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14" name="矩形 13">
            <a:extLst>
              <a:ext uri="{FF2B5EF4-FFF2-40B4-BE49-F238E27FC236}">
                <a16:creationId xmlns:a16="http://schemas.microsoft.com/office/drawing/2014/main" id="{6A468189-6A10-49FC-BAEC-1BA6D37A562F}"/>
              </a:ext>
            </a:extLst>
          </p:cNvPr>
          <p:cNvSpPr/>
          <p:nvPr/>
        </p:nvSpPr>
        <p:spPr>
          <a:xfrm>
            <a:off x="-17586" y="6397947"/>
            <a:ext cx="12209585" cy="474784"/>
          </a:xfrm>
          <a:prstGeom prst="rect">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13" name="投影片編號版面配置區 1">
            <a:extLst>
              <a:ext uri="{FF2B5EF4-FFF2-40B4-BE49-F238E27FC236}">
                <a16:creationId xmlns:a16="http://schemas.microsoft.com/office/drawing/2014/main" id="{01F8DFC2-A972-47E2-B84D-3559EE61EDF5}"/>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31</a:t>
            </a:fld>
            <a:endParaRPr lang="zh-TW" altLang="en-US" dirty="0">
              <a:solidFill>
                <a:schemeClr val="tx1"/>
              </a:solidFill>
            </a:endParaRPr>
          </a:p>
        </p:txBody>
      </p:sp>
      <p:sp>
        <p:nvSpPr>
          <p:cNvPr id="18" name="文本框 32">
            <a:extLst>
              <a:ext uri="{FF2B5EF4-FFF2-40B4-BE49-F238E27FC236}">
                <a16:creationId xmlns:a16="http://schemas.microsoft.com/office/drawing/2014/main" id="{2CF96864-41C0-5A76-D811-5254A461DE23}"/>
              </a:ext>
            </a:extLst>
          </p:cNvPr>
          <p:cNvSpPr txBox="1"/>
          <p:nvPr/>
        </p:nvSpPr>
        <p:spPr>
          <a:xfrm>
            <a:off x="851290" y="1218046"/>
            <a:ext cx="10754248" cy="1851661"/>
          </a:xfrm>
          <a:prstGeom prst="rect">
            <a:avLst/>
          </a:prstGeom>
          <a:noFill/>
        </p:spPr>
        <p:txBody>
          <a:bodyPr wrap="square" rtlCol="0">
            <a:spAutoFit/>
          </a:bodyPr>
          <a:lstStyle/>
          <a:p>
            <a:pPr marL="571500" indent="-571500">
              <a:buFont typeface="Wingdings" panose="05000000000000000000" pitchFamily="2" charset="2"/>
              <a:buChar char="Ø"/>
            </a:pPr>
            <a:r>
              <a:rPr lang="zh-TW" altLang="en-US" sz="2800" b="1" dirty="0">
                <a:latin typeface="微軟正黑體" panose="020B0604030504040204" pitchFamily="34" charset="-120"/>
                <a:ea typeface="微軟正黑體" panose="020B0604030504040204" pitchFamily="34" charset="-120"/>
              </a:rPr>
              <a:t>不同特徵工程的預測績效差異</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特徵工程方面</a:t>
            </a:r>
            <a:r>
              <a:rPr lang="en-US" altLang="zh-TW" sz="2800" b="1" dirty="0">
                <a:latin typeface="微軟正黑體" panose="020B0604030504040204" pitchFamily="34" charset="-120"/>
                <a:ea typeface="微軟正黑體" panose="020B0604030504040204" pitchFamily="34" charset="-120"/>
              </a:rPr>
              <a:t>)</a:t>
            </a:r>
          </a:p>
          <a:p>
            <a:pPr marL="800089" lvl="1" indent="-342900">
              <a:lnSpc>
                <a:spcPct val="150000"/>
              </a:lnSpc>
              <a:buFont typeface="Wingdings" panose="05000000000000000000" pitchFamily="2" charset="2"/>
              <a:buChar char="l"/>
            </a:pPr>
            <a:r>
              <a:rPr lang="en-US" altLang="zh-TW" sz="2000" b="1" dirty="0">
                <a:latin typeface="微軟正黑體" panose="020B0604030504040204" pitchFamily="34" charset="-120"/>
                <a:ea typeface="微軟正黑體" panose="020B0604030504040204" pitchFamily="34" charset="-120"/>
              </a:rPr>
              <a:t>PCA</a:t>
            </a:r>
            <a:r>
              <a:rPr lang="zh-TW" altLang="en-US" sz="2000" b="1" dirty="0">
                <a:latin typeface="微軟正黑體" panose="020B0604030504040204" pitchFamily="34" charset="-120"/>
                <a:ea typeface="微軟正黑體" panose="020B0604030504040204" pitchFamily="34" charset="-120"/>
              </a:rPr>
              <a:t>能有效的減少變數，但難以解釋哪些預測變數較為重要。</a:t>
            </a:r>
            <a:endParaRPr lang="en-US" altLang="zh-TW" sz="2000" b="1" dirty="0">
              <a:latin typeface="微軟正黑體" panose="020B0604030504040204" pitchFamily="34" charset="-120"/>
              <a:ea typeface="微軟正黑體" panose="020B0604030504040204" pitchFamily="34" charset="-120"/>
            </a:endParaRPr>
          </a:p>
          <a:p>
            <a:pPr marL="800089" lvl="1" indent="-342900">
              <a:lnSpc>
                <a:spcPct val="150000"/>
              </a:lnSpc>
              <a:buFont typeface="Wingdings" panose="05000000000000000000" pitchFamily="2" charset="2"/>
              <a:buChar char="l"/>
            </a:pPr>
            <a:r>
              <a:rPr lang="zh-TW" altLang="en-US" sz="2000" b="1" dirty="0">
                <a:latin typeface="微軟正黑體" panose="020B0604030504040204" pitchFamily="34" charset="-120"/>
                <a:ea typeface="微軟正黑體" panose="020B0604030504040204" pitchFamily="34" charset="-120"/>
              </a:rPr>
              <a:t>使用特徵選取</a:t>
            </a:r>
            <a:r>
              <a:rPr lang="en-US" altLang="zh-TW" sz="2000" b="1" dirty="0">
                <a:latin typeface="微軟正黑體" panose="020B0604030504040204" pitchFamily="34" charset="-120"/>
                <a:ea typeface="微軟正黑體" panose="020B0604030504040204" pitchFamily="34" charset="-120"/>
              </a:rPr>
              <a:t>(MARS, RF, XGB)</a:t>
            </a:r>
            <a:r>
              <a:rPr lang="zh-TW" altLang="en-US" sz="2000" b="1" dirty="0">
                <a:latin typeface="微軟正黑體" panose="020B0604030504040204" pitchFamily="34" charset="-120"/>
                <a:ea typeface="微軟正黑體" panose="020B0604030504040204" pitchFamily="34" charset="-120"/>
              </a:rPr>
              <a:t>挑選出來的關鍵變數預測</a:t>
            </a:r>
            <a:r>
              <a:rPr lang="en-US" altLang="zh-TW" sz="2000" b="1" dirty="0">
                <a:latin typeface="微軟正黑體" panose="020B0604030504040204" pitchFamily="34" charset="-120"/>
                <a:ea typeface="微軟正黑體" panose="020B0604030504040204" pitchFamily="34" charset="-120"/>
              </a:rPr>
              <a:t>AQI</a:t>
            </a:r>
            <a:r>
              <a:rPr lang="zh-TW" altLang="en-US" sz="2000" b="1" dirty="0">
                <a:latin typeface="微軟正黑體" panose="020B0604030504040204" pitchFamily="34" charset="-120"/>
                <a:ea typeface="微軟正黑體" panose="020B0604030504040204" pitchFamily="34" charset="-120"/>
              </a:rPr>
              <a:t>，能解釋變數重要性，其績效整體比使用主成分預測</a:t>
            </a:r>
            <a:r>
              <a:rPr lang="en-US" altLang="zh-TW" sz="2000" b="1" dirty="0">
                <a:latin typeface="微軟正黑體" panose="020B0604030504040204" pitchFamily="34" charset="-120"/>
                <a:ea typeface="微軟正黑體" panose="020B0604030504040204" pitchFamily="34" charset="-120"/>
              </a:rPr>
              <a:t>AQI</a:t>
            </a:r>
            <a:r>
              <a:rPr lang="zh-TW" altLang="en-US" sz="2000" b="1" dirty="0">
                <a:latin typeface="微軟正黑體" panose="020B0604030504040204" pitchFamily="34" charset="-120"/>
                <a:ea typeface="微軟正黑體" panose="020B0604030504040204" pitchFamily="34" charset="-120"/>
              </a:rPr>
              <a:t>來得好。</a:t>
            </a:r>
            <a:endParaRPr lang="en-US" altLang="zh-TW" sz="2000" b="1" dirty="0">
              <a:latin typeface="微軟正黑體" panose="020B0604030504040204" pitchFamily="34" charset="-120"/>
              <a:ea typeface="微軟正黑體" panose="020B0604030504040204" pitchFamily="34" charset="-120"/>
            </a:endParaRPr>
          </a:p>
        </p:txBody>
      </p:sp>
      <p:sp>
        <p:nvSpPr>
          <p:cNvPr id="19" name="文本框 32">
            <a:extLst>
              <a:ext uri="{FF2B5EF4-FFF2-40B4-BE49-F238E27FC236}">
                <a16:creationId xmlns:a16="http://schemas.microsoft.com/office/drawing/2014/main" id="{5873475B-488F-910D-9177-FBDCAC31BEB6}"/>
              </a:ext>
            </a:extLst>
          </p:cNvPr>
          <p:cNvSpPr txBox="1"/>
          <p:nvPr/>
        </p:nvSpPr>
        <p:spPr>
          <a:xfrm>
            <a:off x="851289" y="3203715"/>
            <a:ext cx="11000742" cy="1389996"/>
          </a:xfrm>
          <a:prstGeom prst="rect">
            <a:avLst/>
          </a:prstGeom>
          <a:noFill/>
        </p:spPr>
        <p:txBody>
          <a:bodyPr wrap="square" rtlCol="0">
            <a:spAutoFit/>
          </a:bodyPr>
          <a:lstStyle/>
          <a:p>
            <a:pPr marL="571500" indent="-571500">
              <a:buFont typeface="Wingdings" panose="05000000000000000000" pitchFamily="2" charset="2"/>
              <a:buChar char="Ø"/>
            </a:pPr>
            <a:r>
              <a:rPr lang="zh-TW" altLang="en-US" sz="2800" b="1" dirty="0">
                <a:latin typeface="微軟正黑體" panose="020B0604030504040204" pitchFamily="34" charset="-120"/>
                <a:ea typeface="微軟正黑體" panose="020B0604030504040204" pitchFamily="34" charset="-120"/>
              </a:rPr>
              <a:t>機器學習和深度學習</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預測績效方面</a:t>
            </a:r>
            <a:r>
              <a:rPr lang="en-US" altLang="zh-TW" sz="2800" b="1" dirty="0">
                <a:latin typeface="微軟正黑體" panose="020B0604030504040204" pitchFamily="34" charset="-120"/>
                <a:ea typeface="微軟正黑體" panose="020B0604030504040204" pitchFamily="34" charset="-120"/>
              </a:rPr>
              <a:t>)</a:t>
            </a:r>
            <a:endParaRPr lang="zh-TW" altLang="en-US" sz="2800" b="1" dirty="0">
              <a:latin typeface="微軟正黑體" panose="020B0604030504040204" pitchFamily="34" charset="-120"/>
              <a:ea typeface="微軟正黑體" panose="020B0604030504040204" pitchFamily="34" charset="-120"/>
            </a:endParaRPr>
          </a:p>
          <a:p>
            <a:pPr marL="800089" lvl="1" indent="-342900">
              <a:lnSpc>
                <a:spcPct val="150000"/>
              </a:lnSpc>
              <a:buFont typeface="Wingdings" panose="05000000000000000000" pitchFamily="2" charset="2"/>
              <a:buChar char="l"/>
            </a:pPr>
            <a:r>
              <a:rPr lang="zh-TW" altLang="en-US" sz="2000" b="1" dirty="0">
                <a:latin typeface="微軟正黑體" panose="020B0604030504040204" pitchFamily="34" charset="-120"/>
                <a:ea typeface="微軟正黑體" panose="020B0604030504040204" pitchFamily="34" charset="-120"/>
              </a:rPr>
              <a:t>隨著資料量的增加，深度學習的預測績效比機器學習好，其差距也會越大。</a:t>
            </a:r>
            <a:endParaRPr lang="en-US" altLang="zh-TW" sz="2000" b="1" dirty="0">
              <a:latin typeface="微軟正黑體" panose="020B0604030504040204" pitchFamily="34" charset="-120"/>
              <a:ea typeface="微軟正黑體" panose="020B0604030504040204" pitchFamily="34" charset="-120"/>
            </a:endParaRPr>
          </a:p>
          <a:p>
            <a:pPr marL="800089" lvl="1" indent="-342900">
              <a:lnSpc>
                <a:spcPct val="150000"/>
              </a:lnSpc>
              <a:buFont typeface="Wingdings" panose="05000000000000000000" pitchFamily="2" charset="2"/>
              <a:buChar char="l"/>
            </a:pPr>
            <a:r>
              <a:rPr lang="zh-TW" altLang="en-US" sz="2000" b="1" dirty="0">
                <a:latin typeface="微軟正黑體" panose="020B0604030504040204" pitchFamily="34" charset="-120"/>
                <a:ea typeface="微軟正黑體" panose="020B0604030504040204" pitchFamily="34" charset="-120"/>
              </a:rPr>
              <a:t>本研究使用了多種模型做比較，為預測</a:t>
            </a:r>
            <a:r>
              <a:rPr lang="en-US" altLang="zh-TW" sz="2000" b="1" dirty="0">
                <a:latin typeface="微軟正黑體" panose="020B0604030504040204" pitchFamily="34" charset="-120"/>
                <a:ea typeface="微軟正黑體" panose="020B0604030504040204" pitchFamily="34" charset="-120"/>
              </a:rPr>
              <a:t>AQI</a:t>
            </a:r>
            <a:r>
              <a:rPr lang="zh-TW" altLang="en-US" sz="2000" b="1" dirty="0">
                <a:latin typeface="微軟正黑體" panose="020B0604030504040204" pitchFamily="34" charset="-120"/>
                <a:ea typeface="微軟正黑體" panose="020B0604030504040204" pitchFamily="34" charset="-120"/>
              </a:rPr>
              <a:t>方面提供了完整的比較。</a:t>
            </a:r>
            <a:endParaRPr lang="en-US" altLang="zh-TW" sz="2000" b="1" dirty="0">
              <a:latin typeface="微軟正黑體" panose="020B0604030504040204" pitchFamily="34" charset="-120"/>
              <a:ea typeface="微軟正黑體" panose="020B0604030504040204" pitchFamily="34" charset="-120"/>
            </a:endParaRPr>
          </a:p>
        </p:txBody>
      </p:sp>
      <p:sp>
        <p:nvSpPr>
          <p:cNvPr id="20" name="文本框 32">
            <a:extLst>
              <a:ext uri="{FF2B5EF4-FFF2-40B4-BE49-F238E27FC236}">
                <a16:creationId xmlns:a16="http://schemas.microsoft.com/office/drawing/2014/main" id="{06C3DDAB-34F5-45EC-E67D-4DD3AF9743F2}"/>
              </a:ext>
            </a:extLst>
          </p:cNvPr>
          <p:cNvSpPr txBox="1"/>
          <p:nvPr/>
        </p:nvSpPr>
        <p:spPr>
          <a:xfrm>
            <a:off x="851289" y="4718675"/>
            <a:ext cx="11000742" cy="1389996"/>
          </a:xfrm>
          <a:prstGeom prst="rect">
            <a:avLst/>
          </a:prstGeom>
          <a:noFill/>
        </p:spPr>
        <p:txBody>
          <a:bodyPr wrap="square" rtlCol="0">
            <a:spAutoFit/>
          </a:bodyPr>
          <a:lstStyle/>
          <a:p>
            <a:pPr marL="571500" indent="-571500">
              <a:buFont typeface="Wingdings" panose="05000000000000000000" pitchFamily="2" charset="2"/>
              <a:buChar char="Ø"/>
            </a:pPr>
            <a:r>
              <a:rPr lang="zh-TW" altLang="en-US" sz="2800" b="1" dirty="0">
                <a:latin typeface="微軟正黑體" panose="020B0604030504040204" pitchFamily="34" charset="-120"/>
                <a:ea typeface="微軟正黑體" panose="020B0604030504040204" pitchFamily="34" charset="-120"/>
              </a:rPr>
              <a:t>社會經濟發展與</a:t>
            </a:r>
            <a:r>
              <a:rPr lang="en-US" altLang="zh-TW" sz="2800" b="1" dirty="0">
                <a:latin typeface="微軟正黑體" panose="020B0604030504040204" pitchFamily="34" charset="-120"/>
                <a:ea typeface="微軟正黑體" panose="020B0604030504040204" pitchFamily="34" charset="-120"/>
              </a:rPr>
              <a:t>AQI</a:t>
            </a:r>
            <a:r>
              <a:rPr lang="zh-TW" altLang="en-US" sz="2800" b="1" dirty="0">
                <a:latin typeface="微軟正黑體" panose="020B0604030504040204" pitchFamily="34" charset="-120"/>
                <a:ea typeface="微軟正黑體" panose="020B0604030504040204" pitchFamily="34" charset="-120"/>
              </a:rPr>
              <a:t>之間的關聯</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實務應用方面</a:t>
            </a:r>
            <a:r>
              <a:rPr lang="en-US" altLang="zh-TW" sz="2800" b="1" dirty="0">
                <a:latin typeface="微軟正黑體" panose="020B0604030504040204" pitchFamily="34" charset="-120"/>
                <a:ea typeface="微軟正黑體" panose="020B0604030504040204" pitchFamily="34" charset="-120"/>
              </a:rPr>
              <a:t>)</a:t>
            </a:r>
          </a:p>
          <a:p>
            <a:pPr marL="800089" lvl="1" indent="-342900">
              <a:lnSpc>
                <a:spcPct val="150000"/>
              </a:lnSpc>
              <a:buFont typeface="Wingdings" panose="05000000000000000000" pitchFamily="2" charset="2"/>
              <a:buChar char="l"/>
            </a:pPr>
            <a:r>
              <a:rPr lang="zh-TW" altLang="en-US" sz="2000" b="1" dirty="0">
                <a:latin typeface="微軟正黑體" panose="020B0604030504040204" pitchFamily="34" charset="-120"/>
                <a:ea typeface="微軟正黑體" panose="020B0604030504040204" pitchFamily="34" charset="-120"/>
              </a:rPr>
              <a:t>使用特徵選取表明社會經濟發展相關指標對於預測</a:t>
            </a:r>
            <a:r>
              <a:rPr lang="en-US" altLang="zh-TW" sz="2000" b="1" dirty="0">
                <a:latin typeface="微軟正黑體" panose="020B0604030504040204" pitchFamily="34" charset="-120"/>
                <a:ea typeface="微軟正黑體" panose="020B0604030504040204" pitchFamily="34" charset="-120"/>
              </a:rPr>
              <a:t>AQI</a:t>
            </a:r>
            <a:r>
              <a:rPr lang="zh-TW" altLang="en-US" sz="2000" b="1" dirty="0">
                <a:latin typeface="微軟正黑體" panose="020B0604030504040204" pitchFamily="34" charset="-120"/>
                <a:ea typeface="微軟正黑體" panose="020B0604030504040204" pitchFamily="34" charset="-120"/>
              </a:rPr>
              <a:t>的重要性，可以作為監測空氣品質和環境保護的決策依據。</a:t>
            </a:r>
            <a:endParaRPr lang="zh-CN" altLang="en-US" sz="20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53992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a:solidFill>
                <a:schemeClr val="bg1"/>
              </a:solidFill>
            </a:endParaRPr>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274278"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結論</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8774723" y="378409"/>
            <a:ext cx="2969229" cy="481350"/>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sz="2400" b="1" dirty="0">
                <a:solidFill>
                  <a:schemeClr val="tx1">
                    <a:lumMod val="65000"/>
                    <a:lumOff val="35000"/>
                  </a:schemeClr>
                </a:solidFill>
                <a:latin typeface="微软雅黑"/>
                <a:ea typeface="微软雅黑"/>
              </a:rPr>
              <a:t>研究限制與未來研究</a:t>
            </a:r>
            <a:endParaRPr kumimoji="0" lang="en-US" altLang="zh-TW" sz="20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
        <p:nvSpPr>
          <p:cNvPr id="14" name="矩形 13">
            <a:extLst>
              <a:ext uri="{FF2B5EF4-FFF2-40B4-BE49-F238E27FC236}">
                <a16:creationId xmlns:a16="http://schemas.microsoft.com/office/drawing/2014/main" id="{6A468189-6A10-49FC-BAEC-1BA6D37A562F}"/>
              </a:ext>
            </a:extLst>
          </p:cNvPr>
          <p:cNvSpPr/>
          <p:nvPr/>
        </p:nvSpPr>
        <p:spPr>
          <a:xfrm>
            <a:off x="-17586" y="6397947"/>
            <a:ext cx="12209585" cy="474784"/>
          </a:xfrm>
          <a:prstGeom prst="rect">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0" b="1">
              <a:solidFill>
                <a:schemeClr val="bg1"/>
              </a:solidFill>
            </a:endParaRPr>
          </a:p>
        </p:txBody>
      </p:sp>
      <p:sp>
        <p:nvSpPr>
          <p:cNvPr id="13" name="投影片編號版面配置區 1">
            <a:extLst>
              <a:ext uri="{FF2B5EF4-FFF2-40B4-BE49-F238E27FC236}">
                <a16:creationId xmlns:a16="http://schemas.microsoft.com/office/drawing/2014/main" id="{01F8DFC2-A972-47E2-B84D-3559EE61EDF5}"/>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32</a:t>
            </a:fld>
            <a:endParaRPr lang="zh-TW" altLang="en-US" dirty="0">
              <a:solidFill>
                <a:schemeClr val="tx1"/>
              </a:solidFill>
            </a:endParaRPr>
          </a:p>
        </p:txBody>
      </p:sp>
      <p:sp>
        <p:nvSpPr>
          <p:cNvPr id="12" name="文字方塊 11">
            <a:extLst>
              <a:ext uri="{FF2B5EF4-FFF2-40B4-BE49-F238E27FC236}">
                <a16:creationId xmlns:a16="http://schemas.microsoft.com/office/drawing/2014/main" id="{394EBC4B-62B7-3635-DB76-598FD5F1442C}"/>
              </a:ext>
            </a:extLst>
          </p:cNvPr>
          <p:cNvSpPr txBox="1"/>
          <p:nvPr/>
        </p:nvSpPr>
        <p:spPr>
          <a:xfrm>
            <a:off x="900168" y="1375927"/>
            <a:ext cx="10529832" cy="3780907"/>
          </a:xfrm>
          <a:prstGeom prst="rect">
            <a:avLst/>
          </a:prstGeom>
          <a:noFill/>
        </p:spPr>
        <p:txBody>
          <a:bodyPr wrap="square">
            <a:spAutoFit/>
          </a:bodyPr>
          <a:lstStyle/>
          <a:p>
            <a:pPr marL="800089" lvl="1" indent="-342900">
              <a:lnSpc>
                <a:spcPct val="150000"/>
              </a:lnSpc>
              <a:buFont typeface="Wingdings" panose="05000000000000000000" pitchFamily="2" charset="2"/>
              <a:buChar char="l"/>
            </a:pPr>
            <a:r>
              <a:rPr lang="zh-TW" altLang="en-US" sz="1800" b="1" dirty="0">
                <a:latin typeface="微軟正黑體" panose="020B0604030504040204" pitchFamily="34" charset="-120"/>
                <a:ea typeface="微軟正黑體" panose="020B0604030504040204" pitchFamily="34" charset="-120"/>
              </a:rPr>
              <a:t>本研究由於數據的可獲得性，社會經濟指標和氣象因素分別作為台灣逐月</a:t>
            </a:r>
            <a:r>
              <a:rPr lang="en-US" altLang="zh-TW" sz="1800" b="1" dirty="0">
                <a:latin typeface="微軟正黑體" panose="020B0604030504040204" pitchFamily="34" charset="-120"/>
                <a:ea typeface="微軟正黑體" panose="020B0604030504040204" pitchFamily="34" charset="-120"/>
              </a:rPr>
              <a:t>AQI</a:t>
            </a:r>
            <a:r>
              <a:rPr lang="zh-TW" altLang="en-US" sz="1800" b="1" dirty="0">
                <a:latin typeface="微軟正黑體" panose="020B0604030504040204" pitchFamily="34" charset="-120"/>
                <a:ea typeface="微軟正黑體" panose="020B0604030504040204" pitchFamily="34" charset="-120"/>
              </a:rPr>
              <a:t>和當地城市逐日或逐時的預測變數，這些指標或因素或許可以結合起來進行更準確的預測。</a:t>
            </a:r>
            <a:endParaRPr lang="en-US" altLang="zh-TW" sz="1800" b="1" dirty="0">
              <a:latin typeface="微軟正黑體" panose="020B0604030504040204" pitchFamily="34" charset="-120"/>
              <a:ea typeface="微軟正黑體" panose="020B0604030504040204" pitchFamily="34" charset="-120"/>
            </a:endParaRPr>
          </a:p>
          <a:p>
            <a:pPr lvl="1">
              <a:lnSpc>
                <a:spcPct val="150000"/>
              </a:lnSpc>
            </a:pPr>
            <a:endParaRPr lang="en-US" altLang="zh-TW" sz="1800" b="1" dirty="0">
              <a:latin typeface="微軟正黑體" panose="020B0604030504040204" pitchFamily="34" charset="-120"/>
              <a:ea typeface="微軟正黑體" panose="020B0604030504040204" pitchFamily="34" charset="-120"/>
            </a:endParaRPr>
          </a:p>
          <a:p>
            <a:pPr marL="800089" lvl="1" indent="-342900">
              <a:lnSpc>
                <a:spcPct val="150000"/>
              </a:lnSpc>
              <a:buFont typeface="Wingdings" panose="05000000000000000000" pitchFamily="2" charset="2"/>
              <a:buChar char="l"/>
            </a:pPr>
            <a:r>
              <a:rPr lang="zh-TW" altLang="en-US" sz="1800" b="1" dirty="0">
                <a:latin typeface="微軟正黑體" panose="020B0604030504040204" pitchFamily="34" charset="-120"/>
                <a:ea typeface="微軟正黑體" panose="020B0604030504040204" pitchFamily="34" charset="-120"/>
              </a:rPr>
              <a:t>為了給政策制定者提供更多的決策依據，可以在未來的工作中應用多目標規劃來平衡污染和經濟發展之間的權衡。</a:t>
            </a:r>
            <a:endParaRPr lang="en-US" altLang="zh-TW" sz="1800" b="1" dirty="0">
              <a:latin typeface="微軟正黑體" panose="020B0604030504040204" pitchFamily="34" charset="-120"/>
              <a:ea typeface="微軟正黑體" panose="020B0604030504040204" pitchFamily="34" charset="-120"/>
            </a:endParaRPr>
          </a:p>
          <a:p>
            <a:pPr lvl="1">
              <a:lnSpc>
                <a:spcPct val="150000"/>
              </a:lnSpc>
            </a:pPr>
            <a:endParaRPr lang="en-US" altLang="zh-TW" sz="1800" b="1" dirty="0">
              <a:latin typeface="微軟正黑體" panose="020B0604030504040204" pitchFamily="34" charset="-120"/>
              <a:ea typeface="微軟正黑體" panose="020B0604030504040204" pitchFamily="34" charset="-120"/>
            </a:endParaRPr>
          </a:p>
          <a:p>
            <a:pPr marL="800089" lvl="1" indent="-342900">
              <a:lnSpc>
                <a:spcPct val="150000"/>
              </a:lnSpc>
              <a:buFont typeface="Wingdings" panose="05000000000000000000" pitchFamily="2" charset="2"/>
              <a:buChar char="l"/>
            </a:pPr>
            <a:r>
              <a:rPr lang="zh-TW" altLang="en-US" sz="1800" b="1" dirty="0">
                <a:latin typeface="微軟正黑體" panose="020B0604030504040204" pitchFamily="34" charset="-120"/>
                <a:ea typeface="微軟正黑體" panose="020B0604030504040204" pitchFamily="34" charset="-120"/>
              </a:rPr>
              <a:t>近年來越來越多研究使用混和深度學習模型預測空氣汙染物，其預測績效又更進一步提升，且使用的資料量和預測變數更大且更多，未來研究也能在逐日或逐時的部分，增加資料量，納入混和深度學習進行預測。</a:t>
            </a:r>
            <a:endParaRPr lang="zh-CN" altLang="en-US" sz="1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8887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B071925-9D61-427A-83D3-85056CECD4EB}"/>
              </a:ext>
            </a:extLst>
          </p:cNvPr>
          <p:cNvSpPr/>
          <p:nvPr/>
        </p:nvSpPr>
        <p:spPr>
          <a:xfrm>
            <a:off x="652531" y="2414164"/>
            <a:ext cx="10745765" cy="1107996"/>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sz="6600" b="1" kern="100" dirty="0">
                <a:solidFill>
                  <a:srgbClr val="002060"/>
                </a:solidFill>
                <a:cs typeface="+mn-ea"/>
                <a:sym typeface="+mn-lt"/>
              </a:rPr>
              <a:t>感　謝　聆　聽 </a:t>
            </a:r>
            <a:endParaRPr lang="zh-CN" altLang="zh-CN" sz="6600" b="1" kern="100" dirty="0">
              <a:solidFill>
                <a:srgbClr val="002060"/>
              </a:solidFill>
              <a:cs typeface="+mn-ea"/>
              <a:sym typeface="+mn-lt"/>
            </a:endParaRPr>
          </a:p>
        </p:txBody>
      </p:sp>
      <p:sp>
        <p:nvSpPr>
          <p:cNvPr id="3" name="文本框 14">
            <a:extLst>
              <a:ext uri="{FF2B5EF4-FFF2-40B4-BE49-F238E27FC236}">
                <a16:creationId xmlns:a16="http://schemas.microsoft.com/office/drawing/2014/main" id="{371CF4A9-B953-402E-A1EC-D5336FFA567C}"/>
              </a:ext>
            </a:extLst>
          </p:cNvPr>
          <p:cNvSpPr txBox="1"/>
          <p:nvPr/>
        </p:nvSpPr>
        <p:spPr bwMode="auto">
          <a:xfrm rot="21562602">
            <a:off x="3134076" y="3769604"/>
            <a:ext cx="5782671" cy="584775"/>
          </a:xfrm>
          <a:prstGeom prst="rect">
            <a:avLst/>
          </a:prstGeom>
          <a:noFill/>
        </p:spPr>
        <p:txBody>
          <a:bodyPr wrap="square">
            <a:spAutoFit/>
            <a:scene3d>
              <a:camera prst="orthographicFront"/>
              <a:lightRig rig="threePt" dir="t"/>
            </a:scene3d>
            <a:sp3d contourW="12700"/>
          </a:bodyPr>
          <a:lstStyle/>
          <a:p>
            <a:pPr algn="ctr">
              <a:defRPr/>
            </a:pPr>
            <a:r>
              <a:rPr lang="en-US" altLang="zh-TW" sz="3200" dirty="0">
                <a:solidFill>
                  <a:prstClr val="black">
                    <a:lumMod val="65000"/>
                    <a:lumOff val="35000"/>
                  </a:prstClr>
                </a:solidFill>
                <a:cs typeface="+mn-ea"/>
                <a:sym typeface="+mn-lt"/>
              </a:rPr>
              <a:t>Thank you</a:t>
            </a:r>
            <a:endParaRPr lang="zh-CN" altLang="en-US" sz="3200" dirty="0">
              <a:solidFill>
                <a:prstClr val="black">
                  <a:lumMod val="65000"/>
                  <a:lumOff val="35000"/>
                </a:prstClr>
              </a:solidFill>
              <a:cs typeface="+mn-ea"/>
              <a:sym typeface="+mn-lt"/>
            </a:endParaRPr>
          </a:p>
        </p:txBody>
      </p:sp>
      <p:sp>
        <p:nvSpPr>
          <p:cNvPr id="4" name="投影片編號版面配置區 1">
            <a:extLst>
              <a:ext uri="{FF2B5EF4-FFF2-40B4-BE49-F238E27FC236}">
                <a16:creationId xmlns:a16="http://schemas.microsoft.com/office/drawing/2014/main" id="{86776596-822F-465B-B7C4-25486489D26D}"/>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33</a:t>
            </a:fld>
            <a:endParaRPr lang="zh-TW" altLang="en-US" dirty="0">
              <a:solidFill>
                <a:schemeClr val="tx1"/>
              </a:solidFill>
            </a:endParaRPr>
          </a:p>
        </p:txBody>
      </p:sp>
    </p:spTree>
    <p:extLst>
      <p:ext uri="{BB962C8B-B14F-4D97-AF65-F5344CB8AC3E}">
        <p14:creationId xmlns:p14="http://schemas.microsoft.com/office/powerpoint/2010/main" val="478638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35401"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問題回覆</a:t>
            </a:r>
            <a:endParaRPr lang="zh-CN" altLang="en-US" sz="4000" b="1"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93FAC026-B13D-43CB-929F-04359EB881E7}"/>
              </a:ext>
            </a:extLst>
          </p:cNvPr>
          <p:cNvSpPr/>
          <p:nvPr/>
        </p:nvSpPr>
        <p:spPr>
          <a:xfrm>
            <a:off x="0" y="6383216"/>
            <a:ext cx="12191999" cy="474784"/>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投影片編號版面配置區 1">
            <a:extLst>
              <a:ext uri="{FF2B5EF4-FFF2-40B4-BE49-F238E27FC236}">
                <a16:creationId xmlns:a16="http://schemas.microsoft.com/office/drawing/2014/main" id="{AE663592-CD7F-40D4-8726-339C23324EEF}"/>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4</a:t>
            </a:fld>
            <a:endParaRPr lang="zh-TW" altLang="en-US" dirty="0">
              <a:solidFill>
                <a:schemeClr val="tx1"/>
              </a:solidFill>
            </a:endParaRPr>
          </a:p>
        </p:txBody>
      </p:sp>
      <p:pic>
        <p:nvPicPr>
          <p:cNvPr id="10" name="圖片 9">
            <a:extLst>
              <a:ext uri="{FF2B5EF4-FFF2-40B4-BE49-F238E27FC236}">
                <a16:creationId xmlns:a16="http://schemas.microsoft.com/office/drawing/2014/main" id="{61790263-78AD-0FB9-CF28-67FD90D7D5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466648">
            <a:off x="8408299" y="788425"/>
            <a:ext cx="2028771" cy="2086081"/>
          </a:xfrm>
          <a:prstGeom prst="rect">
            <a:avLst/>
          </a:prstGeom>
        </p:spPr>
      </p:pic>
      <p:pic>
        <p:nvPicPr>
          <p:cNvPr id="13" name="圖片 12">
            <a:extLst>
              <a:ext uri="{FF2B5EF4-FFF2-40B4-BE49-F238E27FC236}">
                <a16:creationId xmlns:a16="http://schemas.microsoft.com/office/drawing/2014/main" id="{66B589C9-0D7B-B113-6621-E7CCE658B7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103" y="4015944"/>
            <a:ext cx="2142501" cy="1984813"/>
          </a:xfrm>
          <a:prstGeom prst="rect">
            <a:avLst/>
          </a:prstGeom>
        </p:spPr>
      </p:pic>
      <p:sp>
        <p:nvSpPr>
          <p:cNvPr id="14" name="文字方塊 13">
            <a:extLst>
              <a:ext uri="{FF2B5EF4-FFF2-40B4-BE49-F238E27FC236}">
                <a16:creationId xmlns:a16="http://schemas.microsoft.com/office/drawing/2014/main" id="{95CCE500-B39F-23BA-D3C7-8A290BAA1DA5}"/>
              </a:ext>
            </a:extLst>
          </p:cNvPr>
          <p:cNvSpPr txBox="1"/>
          <p:nvPr/>
        </p:nvSpPr>
        <p:spPr>
          <a:xfrm>
            <a:off x="1823302" y="1056953"/>
            <a:ext cx="5416534" cy="2062103"/>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賴學儀與游家牧教授建議及提問：</a:t>
            </a:r>
            <a:endParaRPr lang="en-US" altLang="zh-TW" sz="2000"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latin typeface="微軟正黑體" panose="020B0604030504040204" pitchFamily="34" charset="-120"/>
                <a:ea typeface="微軟正黑體" panose="020B0604030504040204" pitchFamily="34" charset="-120"/>
              </a:rPr>
              <a:t>相關文獻比較的表格需加上研究變數</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latin typeface="微軟正黑體" panose="020B0604030504040204" pitchFamily="34" charset="-120"/>
                <a:ea typeface="微軟正黑體" panose="020B0604030504040204" pitchFamily="34" charset="-120"/>
              </a:rPr>
              <a:t>研究貢獻需多加以解釋</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latin typeface="微軟正黑體" panose="020B0604030504040204" pitchFamily="34" charset="-120"/>
                <a:ea typeface="微軟正黑體" panose="020B0604030504040204" pitchFamily="34" charset="-120"/>
              </a:rPr>
              <a:t>預期結果的比較，多用文字說明較清楚</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目前已針對論文對應部分進行校對，並進行修改</a:t>
            </a:r>
            <a:endParaRPr lang="en-US" altLang="zh-TW" dirty="0">
              <a:latin typeface="微軟正黑體" panose="020B0604030504040204" pitchFamily="34" charset="-120"/>
              <a:ea typeface="微軟正黑體" panose="020B0604030504040204" pitchFamily="34" charset="-120"/>
            </a:endParaRPr>
          </a:p>
        </p:txBody>
      </p:sp>
      <p:sp>
        <p:nvSpPr>
          <p:cNvPr id="15" name="文字方塊 14">
            <a:extLst>
              <a:ext uri="{FF2B5EF4-FFF2-40B4-BE49-F238E27FC236}">
                <a16:creationId xmlns:a16="http://schemas.microsoft.com/office/drawing/2014/main" id="{394432B3-DE0E-29F3-F4F7-05724DD2C071}"/>
              </a:ext>
            </a:extLst>
          </p:cNvPr>
          <p:cNvSpPr txBox="1"/>
          <p:nvPr/>
        </p:nvSpPr>
        <p:spPr>
          <a:xfrm>
            <a:off x="3836479" y="3192521"/>
            <a:ext cx="6800831" cy="1432059"/>
          </a:xfrm>
          <a:prstGeom prst="rect">
            <a:avLst/>
          </a:prstGeom>
          <a:noFill/>
        </p:spPr>
        <p:txBody>
          <a:bodyPr wrap="square" rtlCol="0">
            <a:spAutoFit/>
          </a:bodyPr>
          <a:lstStyle/>
          <a:p>
            <a:pPr marL="285750" indent="-285750">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特徵萃取使用</a:t>
            </a:r>
            <a:r>
              <a:rPr lang="en-US" altLang="zh-TW" b="1" dirty="0">
                <a:latin typeface="微軟正黑體" panose="020B0604030504040204" pitchFamily="34" charset="-120"/>
                <a:ea typeface="微軟正黑體" panose="020B0604030504040204" pitchFamily="34" charset="-120"/>
              </a:rPr>
              <a:t>PCA</a:t>
            </a:r>
            <a:r>
              <a:rPr lang="zh-TW" altLang="en-US" b="1" dirty="0">
                <a:latin typeface="微軟正黑體" panose="020B0604030504040204" pitchFamily="34" charset="-120"/>
                <a:ea typeface="微軟正黑體" panose="020B0604030504040204" pitchFamily="34" charset="-120"/>
              </a:rPr>
              <a:t>與特徵選取能做出什麼不一樣的事情</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a:p>
            <a:pPr marL="285750" indent="-285750">
              <a:lnSpc>
                <a:spcPct val="150000"/>
              </a:lnSpc>
              <a:buFont typeface="Wingdings" panose="05000000000000000000" pitchFamily="2" charset="2"/>
              <a:buChar char="l"/>
            </a:pPr>
            <a:r>
              <a:rPr lang="zh-TW" altLang="en-US" sz="1600" dirty="0">
                <a:latin typeface="微軟正黑體" panose="020B0604030504040204" pitchFamily="34" charset="-120"/>
                <a:ea typeface="微軟正黑體" panose="020B0604030504040204" pitchFamily="34" charset="-120"/>
              </a:rPr>
              <a:t>這兩種方法都能達到降維的目的</a:t>
            </a:r>
            <a:endParaRPr lang="en-US" altLang="zh-TW" sz="1600" dirty="0">
              <a:latin typeface="微軟正黑體" panose="020B0604030504040204" pitchFamily="34" charset="-120"/>
              <a:ea typeface="微軟正黑體" panose="020B0604030504040204" pitchFamily="34" charset="-120"/>
            </a:endParaRPr>
          </a:p>
          <a:p>
            <a:pPr marL="285750" indent="-285750">
              <a:lnSpc>
                <a:spcPct val="150000"/>
              </a:lnSpc>
              <a:buFont typeface="Wingdings" panose="05000000000000000000" pitchFamily="2" charset="2"/>
              <a:buChar char="l"/>
            </a:pPr>
            <a:r>
              <a:rPr lang="en-US" altLang="zh-TW" sz="1600" dirty="0">
                <a:latin typeface="微軟正黑體" panose="020B0604030504040204" pitchFamily="34" charset="-120"/>
                <a:ea typeface="微軟正黑體" panose="020B0604030504040204" pitchFamily="34" charset="-120"/>
              </a:rPr>
              <a:t>PCA</a:t>
            </a:r>
            <a:r>
              <a:rPr lang="zh-TW" altLang="en-US" sz="1600" dirty="0">
                <a:latin typeface="微軟正黑體" panose="020B0604030504040204" pitchFamily="34" charset="-120"/>
                <a:ea typeface="微軟正黑體" panose="020B0604030504040204" pitchFamily="34" charset="-120"/>
              </a:rPr>
              <a:t>難以解釋哪個變數較為重要 </a:t>
            </a:r>
            <a:endParaRPr lang="en-US" altLang="zh-TW" sz="1600" dirty="0">
              <a:latin typeface="微軟正黑體" panose="020B0604030504040204" pitchFamily="34" charset="-120"/>
              <a:ea typeface="微軟正黑體" panose="020B0604030504040204" pitchFamily="34" charset="-120"/>
            </a:endParaRPr>
          </a:p>
          <a:p>
            <a:pPr marL="285750" indent="-285750">
              <a:lnSpc>
                <a:spcPct val="150000"/>
              </a:lnSpc>
              <a:buFont typeface="Wingdings" panose="05000000000000000000" pitchFamily="2" charset="2"/>
              <a:buChar char="l"/>
            </a:pPr>
            <a:r>
              <a:rPr lang="zh-TW" altLang="en-US" sz="1600" dirty="0">
                <a:latin typeface="微軟正黑體" panose="020B0604030504040204" pitchFamily="34" charset="-120"/>
                <a:ea typeface="微軟正黑體" panose="020B0604030504040204" pitchFamily="34" charset="-120"/>
              </a:rPr>
              <a:t>特徵選取較容易解釋哪個變數較為重要</a:t>
            </a:r>
          </a:p>
        </p:txBody>
      </p:sp>
      <p:sp>
        <p:nvSpPr>
          <p:cNvPr id="16" name="文字方塊 15">
            <a:extLst>
              <a:ext uri="{FF2B5EF4-FFF2-40B4-BE49-F238E27FC236}">
                <a16:creationId xmlns:a16="http://schemas.microsoft.com/office/drawing/2014/main" id="{31AE218F-0F00-9282-3935-EDCB51678E20}"/>
              </a:ext>
            </a:extLst>
          </p:cNvPr>
          <p:cNvSpPr txBox="1"/>
          <p:nvPr/>
        </p:nvSpPr>
        <p:spPr>
          <a:xfrm>
            <a:off x="3839420" y="4645668"/>
            <a:ext cx="7380806" cy="1062727"/>
          </a:xfrm>
          <a:prstGeom prst="rect">
            <a:avLst/>
          </a:prstGeom>
          <a:noFill/>
        </p:spPr>
        <p:txBody>
          <a:bodyPr wrap="square" rtlCol="0">
            <a:spAutoFit/>
          </a:bodyPr>
          <a:lstStyle/>
          <a:p>
            <a:pPr marL="285750" indent="-285750">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為什麼要用兩種特徵工程去做一樣的問題</a:t>
            </a:r>
            <a:r>
              <a:rPr lang="en-US" altLang="zh-TW" b="1"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285750" indent="-285750">
              <a:lnSpc>
                <a:spcPct val="150000"/>
              </a:lnSpc>
              <a:buFont typeface="Wingdings" panose="05000000000000000000" pitchFamily="2" charset="2"/>
              <a:buChar char="l"/>
            </a:pPr>
            <a:r>
              <a:rPr lang="zh-TW" altLang="en-US" sz="1600" dirty="0">
                <a:latin typeface="微軟正黑體" panose="020B0604030504040204" pitchFamily="34" charset="-120"/>
                <a:ea typeface="微軟正黑體" panose="020B0604030504040204" pitchFamily="34" charset="-120"/>
              </a:rPr>
              <a:t>過去大部分研究在特徵選取的部分顯少使用</a:t>
            </a:r>
            <a:r>
              <a:rPr lang="en-US" altLang="zh-TW" sz="1600" dirty="0">
                <a:latin typeface="微軟正黑體" panose="020B0604030504040204" pitchFamily="34" charset="-120"/>
                <a:ea typeface="微軟正黑體" panose="020B0604030504040204" pitchFamily="34" charset="-120"/>
              </a:rPr>
              <a:t>MARS, RF, XGB</a:t>
            </a:r>
            <a:r>
              <a:rPr lang="zh-TW" altLang="en-US" sz="1600" dirty="0">
                <a:latin typeface="微軟正黑體" panose="020B0604030504040204" pitchFamily="34" charset="-120"/>
                <a:ea typeface="微軟正黑體" panose="020B0604030504040204" pitchFamily="34" charset="-120"/>
              </a:rPr>
              <a:t>計算變數重要性</a:t>
            </a:r>
            <a:endParaRPr lang="en-US" altLang="zh-TW" sz="1600" dirty="0">
              <a:latin typeface="微軟正黑體" panose="020B0604030504040204" pitchFamily="34" charset="-120"/>
              <a:ea typeface="微軟正黑體" panose="020B0604030504040204" pitchFamily="34" charset="-120"/>
            </a:endParaRPr>
          </a:p>
          <a:p>
            <a:pPr marL="285750" indent="-285750">
              <a:lnSpc>
                <a:spcPct val="150000"/>
              </a:lnSpc>
              <a:buFont typeface="Wingdings" panose="05000000000000000000" pitchFamily="2" charset="2"/>
              <a:buChar char="l"/>
            </a:pPr>
            <a:r>
              <a:rPr lang="zh-TW" altLang="en-US" sz="1600" dirty="0">
                <a:latin typeface="微軟正黑體" panose="020B0604030504040204" pitchFamily="34" charset="-120"/>
                <a:ea typeface="微軟正黑體" panose="020B0604030504040204" pitchFamily="34" charset="-120"/>
              </a:rPr>
              <a:t>比較這兩種特徵工程對預測績效的影響為本研究目的之一</a:t>
            </a: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0498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4">
            <a:extLst>
              <a:ext uri="{FF2B5EF4-FFF2-40B4-BE49-F238E27FC236}">
                <a16:creationId xmlns:a16="http://schemas.microsoft.com/office/drawing/2014/main" id="{93A6161C-CC9F-49BC-BDA3-E5F038AE6441}"/>
              </a:ext>
            </a:extLst>
          </p:cNvPr>
          <p:cNvSpPr txBox="1"/>
          <p:nvPr/>
        </p:nvSpPr>
        <p:spPr>
          <a:xfrm>
            <a:off x="5673968" y="2549387"/>
            <a:ext cx="2426539"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論文概要</a:t>
            </a:r>
            <a:endParaRPr lang="zh-CN" altLang="en-US" sz="4000" b="1" dirty="0">
              <a:latin typeface="微软雅黑" panose="020B0503020204020204" pitchFamily="34" charset="-122"/>
              <a:ea typeface="微软雅黑" panose="020B0503020204020204" pitchFamily="34" charset="-122"/>
            </a:endParaRPr>
          </a:p>
        </p:txBody>
      </p:sp>
      <p:sp>
        <p:nvSpPr>
          <p:cNvPr id="7" name="流程圖: 接點 6">
            <a:extLst>
              <a:ext uri="{FF2B5EF4-FFF2-40B4-BE49-F238E27FC236}">
                <a16:creationId xmlns:a16="http://schemas.microsoft.com/office/drawing/2014/main" id="{15B2D3BF-74D6-4ED0-9A3B-A9A5823D72F1}"/>
              </a:ext>
            </a:extLst>
          </p:cNvPr>
          <p:cNvSpPr>
            <a:spLocks noChangeAspect="1"/>
          </p:cNvSpPr>
          <p:nvPr/>
        </p:nvSpPr>
        <p:spPr>
          <a:xfrm>
            <a:off x="2461488" y="1937083"/>
            <a:ext cx="1932494" cy="1932494"/>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90000"/>
              </a:lnSpc>
              <a:spcBef>
                <a:spcPts val="1000"/>
              </a:spcBef>
            </a:pPr>
            <a:r>
              <a:rPr lang="en-US" altLang="zh-TW" sz="6000" b="1" dirty="0">
                <a:solidFill>
                  <a:schemeClr val="bg1"/>
                </a:solidFill>
              </a:rPr>
              <a:t>02</a:t>
            </a:r>
            <a:endParaRPr lang="zh-TW" altLang="en-US" sz="6000" b="1" dirty="0">
              <a:solidFill>
                <a:schemeClr val="bg1"/>
              </a:solidFill>
            </a:endParaRPr>
          </a:p>
        </p:txBody>
      </p:sp>
      <p:sp>
        <p:nvSpPr>
          <p:cNvPr id="9" name="投影片編號版面配置區 1">
            <a:extLst>
              <a:ext uri="{FF2B5EF4-FFF2-40B4-BE49-F238E27FC236}">
                <a16:creationId xmlns:a16="http://schemas.microsoft.com/office/drawing/2014/main" id="{1575CF0D-5238-45DC-BEAE-B1758740240E}"/>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5</a:t>
            </a:fld>
            <a:endParaRPr lang="zh-TW" altLang="en-US" dirty="0">
              <a:solidFill>
                <a:schemeClr val="tx1"/>
              </a:solidFill>
            </a:endParaRPr>
          </a:p>
        </p:txBody>
      </p:sp>
      <p:sp>
        <p:nvSpPr>
          <p:cNvPr id="5" name="矩形 4">
            <a:extLst>
              <a:ext uri="{FF2B5EF4-FFF2-40B4-BE49-F238E27FC236}">
                <a16:creationId xmlns:a16="http://schemas.microsoft.com/office/drawing/2014/main" id="{DC16992B-2BC6-4D36-E72A-E4F8F911EF0F}"/>
              </a:ext>
            </a:extLst>
          </p:cNvPr>
          <p:cNvSpPr/>
          <p:nvPr/>
        </p:nvSpPr>
        <p:spPr>
          <a:xfrm>
            <a:off x="0" y="6383216"/>
            <a:ext cx="12192000" cy="4747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16B08C34-331D-48FA-32BE-2795563A9345}"/>
              </a:ext>
            </a:extLst>
          </p:cNvPr>
          <p:cNvSpPr txBox="1"/>
          <p:nvPr/>
        </p:nvSpPr>
        <p:spPr>
          <a:xfrm>
            <a:off x="5673968" y="3244044"/>
            <a:ext cx="1342294" cy="1331518"/>
          </a:xfrm>
          <a:prstGeom prst="rect">
            <a:avLst/>
          </a:prstGeom>
          <a:noFill/>
        </p:spPr>
        <p:txBody>
          <a:bodyPr wrap="square">
            <a:spAutoFit/>
          </a:bodyPr>
          <a:lstStyle/>
          <a:p>
            <a:pPr defTabSz="914400">
              <a:lnSpc>
                <a:spcPct val="114000"/>
              </a:lnSpc>
              <a:defRPr/>
            </a:pPr>
            <a:r>
              <a:rPr lang="zh-TW" altLang="en-US" b="1" dirty="0">
                <a:solidFill>
                  <a:schemeClr val="tx1">
                    <a:lumMod val="65000"/>
                    <a:lumOff val="35000"/>
                  </a:schemeClr>
                </a:solidFill>
                <a:latin typeface="微软雅黑"/>
                <a:ea typeface="微软雅黑"/>
              </a:rPr>
              <a:t>研究背景</a:t>
            </a:r>
            <a:endParaRPr lang="en-US" altLang="zh-TW" b="1" dirty="0">
              <a:solidFill>
                <a:schemeClr val="tx1">
                  <a:lumMod val="65000"/>
                  <a:lumOff val="35000"/>
                </a:schemeClr>
              </a:solidFill>
              <a:latin typeface="微软雅黑"/>
              <a:ea typeface="微软雅黑"/>
            </a:endParaRPr>
          </a:p>
          <a:p>
            <a:pPr marR="0" lvl="0" defTabSz="914400" rtl="0" eaLnBrk="1" fontAlgn="auto" latinLnBrk="0" hangingPunct="1">
              <a:lnSpc>
                <a:spcPct val="114000"/>
              </a:lnSpc>
              <a:spcBef>
                <a:spcPts val="0"/>
              </a:spcBef>
              <a:spcAft>
                <a:spcPts val="0"/>
              </a:spcAft>
              <a:buClrTx/>
              <a:buSzTx/>
              <a:tabLst/>
              <a:defRPr/>
            </a:pPr>
            <a:r>
              <a:rPr lang="zh-TW" altLang="en-US" b="1" dirty="0">
                <a:solidFill>
                  <a:schemeClr val="tx1">
                    <a:lumMod val="65000"/>
                    <a:lumOff val="35000"/>
                  </a:schemeClr>
                </a:solidFill>
                <a:latin typeface="微软雅黑"/>
                <a:ea typeface="微软雅黑"/>
              </a:rPr>
              <a:t>研究目的</a:t>
            </a:r>
            <a:endParaRPr lang="en-US" altLang="zh-TW" b="1" dirty="0">
              <a:solidFill>
                <a:schemeClr val="tx1">
                  <a:lumMod val="65000"/>
                  <a:lumOff val="35000"/>
                </a:schemeClr>
              </a:solidFill>
              <a:latin typeface="微软雅黑"/>
              <a:ea typeface="微软雅黑"/>
            </a:endParaRPr>
          </a:p>
          <a:p>
            <a:pPr marR="0" lvl="0" defTabSz="914400" rtl="0" eaLnBrk="1" fontAlgn="auto" latinLnBrk="0" hangingPunct="1">
              <a:lnSpc>
                <a:spcPct val="114000"/>
              </a:lnSpc>
              <a:spcBef>
                <a:spcPts val="0"/>
              </a:spcBef>
              <a:spcAft>
                <a:spcPts val="0"/>
              </a:spcAft>
              <a:buClrTx/>
              <a:buSzTx/>
              <a:tabLst/>
              <a:defRPr/>
            </a:pPr>
            <a:r>
              <a:rPr kumimoji="0" lang="zh-TW" altLang="en-US"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rPr>
              <a:t>研究架構</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a:p>
            <a:pPr marR="0" lvl="0" defTabSz="914400" rtl="0" eaLnBrk="1" fontAlgn="auto" latinLnBrk="0" hangingPunct="1">
              <a:lnSpc>
                <a:spcPct val="114000"/>
              </a:lnSpc>
              <a:spcBef>
                <a:spcPts val="0"/>
              </a:spcBef>
              <a:spcAft>
                <a:spcPts val="0"/>
              </a:spcAft>
              <a:buClrTx/>
              <a:buSzTx/>
              <a:tabLst/>
              <a:defRPr/>
            </a:pPr>
            <a:r>
              <a:rPr kumimoji="0" lang="zh-TW" altLang="en-US"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rPr>
              <a:t>模型摘要</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Tree>
    <p:extLst>
      <p:ext uri="{BB962C8B-B14F-4D97-AF65-F5344CB8AC3E}">
        <p14:creationId xmlns:p14="http://schemas.microsoft.com/office/powerpoint/2010/main" val="312993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Group 2043">
            <a:extLst>
              <a:ext uri="{FF2B5EF4-FFF2-40B4-BE49-F238E27FC236}">
                <a16:creationId xmlns:a16="http://schemas.microsoft.com/office/drawing/2014/main" id="{36030EB6-0331-40A2-81EE-6FB9912E9414}"/>
              </a:ext>
            </a:extLst>
          </p:cNvPr>
          <p:cNvGraphicFramePr>
            <a:graphicFrameLocks/>
          </p:cNvGraphicFramePr>
          <p:nvPr>
            <p:extLst>
              <p:ext uri="{D42A27DB-BD31-4B8C-83A1-F6EECF244321}">
                <p14:modId xmlns:p14="http://schemas.microsoft.com/office/powerpoint/2010/main" val="1423261906"/>
              </p:ext>
            </p:extLst>
          </p:nvPr>
        </p:nvGraphicFramePr>
        <p:xfrm>
          <a:off x="1635705" y="2801269"/>
          <a:ext cx="8920590" cy="3528938"/>
        </p:xfrm>
        <a:graphic>
          <a:graphicData uri="http://schemas.openxmlformats.org/drawingml/2006/table">
            <a:tbl>
              <a:tblPr/>
              <a:tblGrid>
                <a:gridCol w="1468494">
                  <a:extLst>
                    <a:ext uri="{9D8B030D-6E8A-4147-A177-3AD203B41FA5}">
                      <a16:colId xmlns:a16="http://schemas.microsoft.com/office/drawing/2014/main" val="20000"/>
                    </a:ext>
                  </a:extLst>
                </a:gridCol>
                <a:gridCol w="1101372">
                  <a:extLst>
                    <a:ext uri="{9D8B030D-6E8A-4147-A177-3AD203B41FA5}">
                      <a16:colId xmlns:a16="http://schemas.microsoft.com/office/drawing/2014/main" val="20001"/>
                    </a:ext>
                  </a:extLst>
                </a:gridCol>
                <a:gridCol w="1101372">
                  <a:extLst>
                    <a:ext uri="{9D8B030D-6E8A-4147-A177-3AD203B41FA5}">
                      <a16:colId xmlns:a16="http://schemas.microsoft.com/office/drawing/2014/main" val="20002"/>
                    </a:ext>
                  </a:extLst>
                </a:gridCol>
                <a:gridCol w="1101372">
                  <a:extLst>
                    <a:ext uri="{9D8B030D-6E8A-4147-A177-3AD203B41FA5}">
                      <a16:colId xmlns:a16="http://schemas.microsoft.com/office/drawing/2014/main" val="20003"/>
                    </a:ext>
                  </a:extLst>
                </a:gridCol>
                <a:gridCol w="1050523">
                  <a:extLst>
                    <a:ext uri="{9D8B030D-6E8A-4147-A177-3AD203B41FA5}">
                      <a16:colId xmlns:a16="http://schemas.microsoft.com/office/drawing/2014/main" val="20004"/>
                    </a:ext>
                  </a:extLst>
                </a:gridCol>
                <a:gridCol w="1078794">
                  <a:extLst>
                    <a:ext uri="{9D8B030D-6E8A-4147-A177-3AD203B41FA5}">
                      <a16:colId xmlns:a16="http://schemas.microsoft.com/office/drawing/2014/main" val="20005"/>
                    </a:ext>
                  </a:extLst>
                </a:gridCol>
                <a:gridCol w="1027946">
                  <a:extLst>
                    <a:ext uri="{9D8B030D-6E8A-4147-A177-3AD203B41FA5}">
                      <a16:colId xmlns:a16="http://schemas.microsoft.com/office/drawing/2014/main" val="20006"/>
                    </a:ext>
                  </a:extLst>
                </a:gridCol>
                <a:gridCol w="990717">
                  <a:extLst>
                    <a:ext uri="{9D8B030D-6E8A-4147-A177-3AD203B41FA5}">
                      <a16:colId xmlns:a16="http://schemas.microsoft.com/office/drawing/2014/main" val="20007"/>
                    </a:ext>
                  </a:extLst>
                </a:gridCol>
              </a:tblGrid>
              <a:tr h="418172">
                <a:tc>
                  <a:txBody>
                    <a:bodyPr/>
                    <a:lstStyle>
                      <a:lvl1pPr marL="0" algn="l" defTabSz="914400" rtl="0" eaLnBrk="1" latinLnBrk="0" hangingPunct="1">
                        <a:defRPr sz="1800" kern="1200">
                          <a:solidFill>
                            <a:schemeClr val="tx1"/>
                          </a:solidFill>
                          <a:latin typeface="Century Schoolbook"/>
                        </a:defRPr>
                      </a:lvl1pPr>
                      <a:lvl2pPr marL="457200" algn="l" defTabSz="914400" rtl="0" eaLnBrk="1" latinLnBrk="0" hangingPunct="1">
                        <a:defRPr sz="1800" kern="1200">
                          <a:solidFill>
                            <a:schemeClr val="tx1"/>
                          </a:solidFill>
                          <a:latin typeface="Century Schoolbook"/>
                        </a:defRPr>
                      </a:lvl2pPr>
                      <a:lvl3pPr marL="914400" algn="l" defTabSz="914400" rtl="0" eaLnBrk="1" latinLnBrk="0" hangingPunct="1">
                        <a:defRPr sz="1800" kern="1200">
                          <a:solidFill>
                            <a:schemeClr val="tx1"/>
                          </a:solidFill>
                          <a:latin typeface="Century Schoolbook"/>
                        </a:defRPr>
                      </a:lvl3pPr>
                      <a:lvl4pPr marL="1371600" algn="l" defTabSz="914400" rtl="0" eaLnBrk="1" latinLnBrk="0" hangingPunct="1">
                        <a:defRPr sz="1800" kern="1200">
                          <a:solidFill>
                            <a:schemeClr val="tx1"/>
                          </a:solidFill>
                          <a:latin typeface="Century Schoolbook"/>
                        </a:defRPr>
                      </a:lvl4pPr>
                      <a:lvl5pPr marL="1828800" algn="l" defTabSz="914400" rtl="0" eaLnBrk="1" latinLnBrk="0" hangingPunct="1">
                        <a:defRPr sz="1800" kern="1200">
                          <a:solidFill>
                            <a:schemeClr val="tx1"/>
                          </a:solidFill>
                          <a:latin typeface="Century Schoolbook"/>
                        </a:defRPr>
                      </a:lvl5pPr>
                      <a:lvl6pPr marL="2286000" algn="l" defTabSz="914400" rtl="0" eaLnBrk="1" latinLnBrk="0" hangingPunct="1">
                        <a:defRPr sz="1800" kern="1200">
                          <a:solidFill>
                            <a:schemeClr val="tx1"/>
                          </a:solidFill>
                          <a:latin typeface="Century Schoolbook"/>
                        </a:defRPr>
                      </a:lvl6pPr>
                      <a:lvl7pPr marL="2743200" algn="l" defTabSz="914400" rtl="0" eaLnBrk="1" latinLnBrk="0" hangingPunct="1">
                        <a:defRPr sz="1800" kern="1200">
                          <a:solidFill>
                            <a:schemeClr val="tx1"/>
                          </a:solidFill>
                          <a:latin typeface="Century Schoolbook"/>
                        </a:defRPr>
                      </a:lvl7pPr>
                      <a:lvl8pPr marL="3200400" algn="l" defTabSz="914400" rtl="0" eaLnBrk="1" latinLnBrk="0" hangingPunct="1">
                        <a:defRPr sz="1800" kern="1200">
                          <a:solidFill>
                            <a:schemeClr val="tx1"/>
                          </a:solidFill>
                          <a:latin typeface="Century Schoolbook"/>
                        </a:defRPr>
                      </a:lvl8pPr>
                      <a:lvl9pPr marL="3657600" algn="l" defTabSz="914400" rtl="0" eaLnBrk="1" latinLnBrk="0" hangingPunct="1">
                        <a:defRPr sz="1800" kern="1200">
                          <a:solidFill>
                            <a:schemeClr val="tx1"/>
                          </a:solidFill>
                          <a:latin typeface="Century Schoolbook"/>
                        </a:defRPr>
                      </a:lvl9p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20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rPr>
                        <a:t>AQI</a:t>
                      </a:r>
                      <a:r>
                        <a:rPr kumimoji="0" lang="zh-TW" altLang="en-US" sz="120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rPr>
                        <a:t>指標</a:t>
                      </a:r>
                    </a:p>
                  </a:txBody>
                  <a:tcPr marL="90010" marR="90010" marT="46775" marB="46775" anchor="ctr" anchorCtr="1"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O</a:t>
                      </a:r>
                      <a:r>
                        <a:rPr kumimoji="0" lang="en-US" altLang="zh-TW" sz="1050" b="0" i="0" u="none" strike="noStrike" cap="none" normalizeH="0" baseline="-2500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3</a:t>
                      </a:r>
                      <a:endParaRPr kumimoji="0" lang="en-US" altLang="zh-TW" sz="105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 (ppm)</a:t>
                      </a:r>
                    </a:p>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8</a:t>
                      </a:r>
                      <a:r>
                        <a:rPr kumimoji="0" lang="zh-TW" altLang="en-US"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小時平均值</a:t>
                      </a:r>
                      <a:endPar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36004" marR="36004" marT="46775" marB="46775"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O</a:t>
                      </a:r>
                      <a:r>
                        <a:rPr kumimoji="0" lang="en-US" altLang="zh-TW" sz="1050" b="0" i="0" u="none" strike="noStrike" cap="none" normalizeH="0" baseline="-2500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3</a:t>
                      </a:r>
                      <a:endParaRPr kumimoji="0" lang="en-US" altLang="zh-TW" sz="105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 (ppm)</a:t>
                      </a:r>
                    </a:p>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zh-TW" altLang="en-US"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小時平均值</a:t>
                      </a:r>
                      <a:r>
                        <a:rPr kumimoji="0" lang="en-US" altLang="zh-TW" sz="1050" b="0" i="0" u="none" strike="noStrike" cap="none" normalizeH="0" baseline="3000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(1)</a:t>
                      </a:r>
                    </a:p>
                  </a:txBody>
                  <a:tcPr marL="36004" marR="36004" marT="46775" marB="46775"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PM</a:t>
                      </a:r>
                      <a:r>
                        <a:rPr kumimoji="0" lang="en-US" altLang="zh-TW" sz="1050" b="0" i="0" u="none" strike="noStrike" cap="none" normalizeH="0" baseline="-2500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2.5 </a:t>
                      </a:r>
                    </a:p>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a:t>
                      </a:r>
                      <a:r>
                        <a:rPr kumimoji="0" lang="en-US" altLang="zh-TW" sz="1050" b="0" i="0" u="none" strike="noStrike" cap="none" normalizeH="0" baseline="0" err="1">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μg</a:t>
                      </a:r>
                      <a:r>
                        <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/m</a:t>
                      </a:r>
                      <a:r>
                        <a:rPr kumimoji="0" lang="en-US" altLang="zh-TW" sz="1050" b="0" i="0" u="none" strike="noStrike" cap="none" normalizeH="0" baseline="3000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3 </a:t>
                      </a:r>
                      <a:r>
                        <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24</a:t>
                      </a:r>
                      <a:r>
                        <a:rPr kumimoji="0" lang="zh-TW" altLang="en-US"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小時平均值</a:t>
                      </a:r>
                      <a:endPar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36004" marR="36004" marT="46775" marB="46775"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PM</a:t>
                      </a:r>
                      <a:r>
                        <a:rPr kumimoji="0" lang="en-US" altLang="zh-TW" sz="1050" b="0" i="0" u="none" strike="noStrike" cap="none" normalizeH="0" baseline="-2500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10</a:t>
                      </a:r>
                    </a:p>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a:t>
                      </a:r>
                      <a:r>
                        <a:rPr kumimoji="0" lang="en-US" altLang="zh-TW" sz="1050" b="0" i="0" u="none" strike="noStrike" cap="none" normalizeH="0" baseline="0" err="1">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μg</a:t>
                      </a:r>
                      <a:r>
                        <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/m</a:t>
                      </a:r>
                      <a:r>
                        <a:rPr kumimoji="0" lang="en-US" altLang="zh-TW" sz="1050" b="0" i="0" u="none" strike="noStrike" cap="none" normalizeH="0" baseline="3000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3 </a:t>
                      </a:r>
                      <a:r>
                        <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24</a:t>
                      </a:r>
                      <a:r>
                        <a:rPr kumimoji="0" lang="zh-TW" altLang="en-US"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小時平均值</a:t>
                      </a:r>
                      <a:endPar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36004" marR="36004" marT="46775" marB="46775"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CO</a:t>
                      </a:r>
                    </a:p>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(ppm)</a:t>
                      </a:r>
                    </a:p>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8</a:t>
                      </a:r>
                      <a:r>
                        <a:rPr kumimoji="0" lang="zh-TW" altLang="en-US"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小時平均值</a:t>
                      </a:r>
                      <a:endPar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36004" marR="36004" marT="46775" marB="46775"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SO</a:t>
                      </a:r>
                      <a:r>
                        <a:rPr kumimoji="0" lang="en-US" altLang="zh-TW" sz="1050" b="0" i="0" u="none" strike="noStrike" cap="none" normalizeH="0" baseline="-2500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2</a:t>
                      </a:r>
                    </a:p>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altLang="zh-TW" sz="105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(ppb)</a:t>
                      </a:r>
                    </a:p>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zh-TW" altLang="en-US"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小時平均值</a:t>
                      </a:r>
                      <a:endPar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36004" marR="36004" marT="46775" marB="46775"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TW" sz="105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NO</a:t>
                      </a:r>
                      <a:r>
                        <a:rPr kumimoji="0" lang="en-US" altLang="zh-TW" sz="1050" b="0" i="0" u="none" strike="noStrike" cap="none" normalizeH="0" baseline="-2500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2</a:t>
                      </a:r>
                    </a:p>
                    <a:p>
                      <a:pPr marL="0" marR="0" lvl="0" indent="0" algn="ctr"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TW" sz="1050" b="0" i="0" u="none" strike="noStrike" cap="none" normalizeH="0" baseline="0">
                          <a:ln>
                            <a:noFill/>
                          </a:ln>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(ppb)</a:t>
                      </a:r>
                    </a:p>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zh-TW" altLang="en-US"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小時平均值</a:t>
                      </a:r>
                      <a:endParaRPr kumimoji="0" lang="en-US" altLang="zh-TW" sz="1050" b="0" i="0" u="none" strike="noStrike" cap="none" normalizeH="0" baseline="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36004" marR="36004" marT="46775" marB="46775" anchor="ct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21597">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TW" sz="1100" b="0" i="0" u="none" strike="noStrike" cap="none" normalizeH="0" baseline="0">
                          <a:ln>
                            <a:noFill/>
                          </a:ln>
                          <a:solidFill>
                            <a:srgbClr val="333333"/>
                          </a:solidFill>
                          <a:effectLst/>
                          <a:latin typeface="+mn-ea"/>
                          <a:ea typeface="+mn-ea"/>
                          <a:cs typeface="Times New Roman" panose="02020603050405020304" pitchFamily="18" charset="0"/>
                        </a:rPr>
                        <a:t>0-50</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TW" altLang="en-US" sz="1100" b="0" i="0" u="none" strike="noStrike" cap="none" normalizeH="0" baseline="0">
                          <a:ln>
                            <a:noFill/>
                          </a:ln>
                          <a:solidFill>
                            <a:srgbClr val="333333"/>
                          </a:solidFill>
                          <a:effectLst/>
                          <a:latin typeface="+mn-ea"/>
                          <a:ea typeface="+mn-ea"/>
                          <a:cs typeface="Times New Roman" panose="02020603050405020304" pitchFamily="18" charset="0"/>
                        </a:rPr>
                        <a:t>良好</a:t>
                      </a:r>
                      <a:endParaRPr kumimoji="0" lang="en-US" altLang="zh-TW" sz="1100" b="0" i="0" u="none" strike="noStrike" cap="none" normalizeH="0" baseline="0">
                        <a:ln>
                          <a:noFill/>
                        </a:ln>
                        <a:solidFill>
                          <a:srgbClr val="333333"/>
                        </a:solidFill>
                        <a:effectLst/>
                        <a:latin typeface="+mn-ea"/>
                        <a:ea typeface="+mn-ea"/>
                        <a:cs typeface="Times New Roman" panose="02020603050405020304" pitchFamily="18" charset="0"/>
                      </a:endParaRPr>
                    </a:p>
                  </a:txBody>
                  <a:tcPr marL="90010" marR="90010" marT="46775" marB="46775" anchor="ct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E400"/>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dirty="0">
                          <a:ln>
                            <a:noFill/>
                          </a:ln>
                          <a:solidFill>
                            <a:schemeClr val="tx1"/>
                          </a:solidFill>
                          <a:effectLst/>
                          <a:latin typeface="+mn-ea"/>
                          <a:ea typeface="+mn-ea"/>
                          <a:cs typeface="Times New Roman" panose="02020603050405020304" pitchFamily="18" charset="0"/>
                        </a:rPr>
                        <a:t>0.000 – 0.054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a:t>
                      </a:r>
                      <a:endParaRPr kumimoji="0" lang="zh-TW" altLang="en-US" sz="1000" b="0" i="0" u="none" strike="noStrike" cap="none" normalizeH="0" baseline="0">
                        <a:ln>
                          <a:noFill/>
                        </a:ln>
                        <a:solidFill>
                          <a:schemeClr val="tx1"/>
                        </a:solidFill>
                        <a:effectLst/>
                        <a:latin typeface="+mn-ea"/>
                        <a:ea typeface="+mn-ea"/>
                        <a:cs typeface="Times New Roman" panose="02020603050405020304" pitchFamily="18" charset="0"/>
                      </a:endParaRP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0.0 - 15.4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0 - 54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0 - 4.4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0 - 35</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kern="1200" cap="none" normalizeH="0" baseline="0">
                          <a:ln>
                            <a:noFill/>
                          </a:ln>
                          <a:solidFill>
                            <a:schemeClr val="tx1"/>
                          </a:solidFill>
                          <a:effectLst/>
                          <a:latin typeface="+mn-ea"/>
                          <a:ea typeface="+mn-ea"/>
                          <a:cs typeface="Times New Roman" panose="02020603050405020304" pitchFamily="18" charset="0"/>
                        </a:rPr>
                        <a:t>0 - 53</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1597">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TW" sz="1100" b="0" i="0" u="none" strike="noStrike" cap="none" normalizeH="0" baseline="0">
                          <a:ln>
                            <a:noFill/>
                          </a:ln>
                          <a:solidFill>
                            <a:srgbClr val="333333"/>
                          </a:solidFill>
                          <a:effectLst/>
                          <a:latin typeface="+mn-ea"/>
                          <a:ea typeface="+mn-ea"/>
                          <a:cs typeface="Times New Roman" panose="02020603050405020304" pitchFamily="18" charset="0"/>
                        </a:rPr>
                        <a:t>51-100</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TW" altLang="en-US" sz="1100" b="0" i="0" u="none" strike="noStrike" cap="none" normalizeH="0" baseline="0">
                          <a:ln>
                            <a:noFill/>
                          </a:ln>
                          <a:solidFill>
                            <a:srgbClr val="333333"/>
                          </a:solidFill>
                          <a:effectLst/>
                          <a:latin typeface="+mn-ea"/>
                          <a:ea typeface="+mn-ea"/>
                          <a:cs typeface="Times New Roman" panose="02020603050405020304" pitchFamily="18" charset="0"/>
                        </a:rPr>
                        <a:t>普通</a:t>
                      </a:r>
                      <a:endParaRPr kumimoji="0" lang="en-US" altLang="zh-TW" sz="1100" b="0" i="0" u="none" strike="noStrike" cap="none" normalizeH="0" baseline="0">
                        <a:ln>
                          <a:noFill/>
                        </a:ln>
                        <a:solidFill>
                          <a:srgbClr val="333333"/>
                        </a:solidFill>
                        <a:effectLst/>
                        <a:latin typeface="+mn-ea"/>
                        <a:ea typeface="+mn-ea"/>
                        <a:cs typeface="Times New Roman" panose="02020603050405020304" pitchFamily="18" charset="0"/>
                      </a:endParaRPr>
                    </a:p>
                  </a:txBody>
                  <a:tcPr marL="90010" marR="90010" marT="46775" marB="46775" anchor="ct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dirty="0">
                          <a:ln>
                            <a:noFill/>
                          </a:ln>
                          <a:solidFill>
                            <a:schemeClr val="tx1"/>
                          </a:solidFill>
                          <a:effectLst/>
                          <a:latin typeface="+mn-ea"/>
                          <a:ea typeface="+mn-ea"/>
                          <a:cs typeface="Times New Roman" panose="02020603050405020304" pitchFamily="18" charset="0"/>
                        </a:rPr>
                        <a:t>0.055 – 0.070</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a:t>
                      </a:r>
                      <a:endParaRPr kumimoji="0" lang="zh-TW" altLang="en-US" sz="1000" b="0" i="0" u="none" strike="noStrike" cap="none" normalizeH="0" baseline="0">
                        <a:ln>
                          <a:noFill/>
                        </a:ln>
                        <a:solidFill>
                          <a:schemeClr val="tx1"/>
                        </a:solidFill>
                        <a:effectLst/>
                        <a:latin typeface="+mn-ea"/>
                        <a:ea typeface="+mn-ea"/>
                        <a:cs typeface="Times New Roman" panose="02020603050405020304" pitchFamily="18" charset="0"/>
                      </a:endParaRP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15.5 - 35.4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55-125</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4.5 - 9.4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36 - 75</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kern="1200" cap="none" normalizeH="0" baseline="0">
                          <a:ln>
                            <a:noFill/>
                          </a:ln>
                          <a:solidFill>
                            <a:schemeClr val="tx1"/>
                          </a:solidFill>
                          <a:effectLst/>
                          <a:latin typeface="+mn-ea"/>
                          <a:ea typeface="+mn-ea"/>
                          <a:cs typeface="Times New Roman" panose="02020603050405020304" pitchFamily="18" charset="0"/>
                        </a:rPr>
                        <a:t>54 – 100</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10168">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TW" sz="1100" b="0" i="0" u="none" strike="noStrike" cap="none" normalizeH="0" baseline="0">
                          <a:ln>
                            <a:noFill/>
                          </a:ln>
                          <a:solidFill>
                            <a:srgbClr val="333333"/>
                          </a:solidFill>
                          <a:effectLst/>
                          <a:latin typeface="+mn-ea"/>
                          <a:ea typeface="+mn-ea"/>
                          <a:cs typeface="Times New Roman" panose="02020603050405020304" pitchFamily="18" charset="0"/>
                        </a:rPr>
                        <a:t>101-150</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TW" altLang="en-US" sz="1000" b="0" i="0" u="none" strike="noStrike" cap="none" normalizeH="0" baseline="0">
                          <a:ln>
                            <a:noFill/>
                          </a:ln>
                          <a:solidFill>
                            <a:srgbClr val="333333"/>
                          </a:solidFill>
                          <a:effectLst/>
                          <a:latin typeface="+mn-ea"/>
                          <a:ea typeface="+mn-ea"/>
                          <a:cs typeface="Times New Roman" panose="02020603050405020304" pitchFamily="18" charset="0"/>
                        </a:rPr>
                        <a:t>對敏感族群不健康</a:t>
                      </a:r>
                      <a:endParaRPr kumimoji="0" lang="en-US" altLang="zh-TW" sz="1000" b="0" i="0" u="none" strike="noStrike" cap="none" normalizeH="0" baseline="0">
                        <a:ln>
                          <a:noFill/>
                        </a:ln>
                        <a:solidFill>
                          <a:srgbClr val="333333"/>
                        </a:solidFill>
                        <a:effectLst/>
                        <a:latin typeface="+mn-ea"/>
                        <a:ea typeface="+mn-ea"/>
                        <a:cs typeface="Times New Roman" panose="02020603050405020304" pitchFamily="18" charset="0"/>
                      </a:endParaRPr>
                    </a:p>
                  </a:txBody>
                  <a:tcPr marL="90010" marR="90010" marT="46775" marB="46775" anchor="ct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7E00"/>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0.071 – 0.085</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dirty="0">
                          <a:ln>
                            <a:noFill/>
                          </a:ln>
                          <a:solidFill>
                            <a:schemeClr val="tx1"/>
                          </a:solidFill>
                          <a:effectLst/>
                          <a:latin typeface="+mn-ea"/>
                          <a:ea typeface="+mn-ea"/>
                          <a:cs typeface="Times New Roman" panose="02020603050405020304" pitchFamily="18" charset="0"/>
                        </a:rPr>
                        <a:t>0.125 - 0.164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35.5 - 54.4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126 - 254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9.5 - 12.4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76 - 185</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kern="1200" cap="none" normalizeH="0" baseline="0">
                          <a:ln>
                            <a:noFill/>
                          </a:ln>
                          <a:solidFill>
                            <a:schemeClr val="tx1"/>
                          </a:solidFill>
                          <a:effectLst/>
                          <a:latin typeface="+mn-ea"/>
                          <a:ea typeface="+mn-ea"/>
                          <a:cs typeface="Times New Roman" panose="02020603050405020304" pitchFamily="18" charset="0"/>
                        </a:rPr>
                        <a:t>101 – 360</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0168">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TW" sz="1100" b="0" i="0" u="none" strike="noStrike" cap="none" normalizeH="0" baseline="0">
                          <a:ln>
                            <a:noFill/>
                          </a:ln>
                          <a:solidFill>
                            <a:schemeClr val="bg1"/>
                          </a:solidFill>
                          <a:effectLst/>
                          <a:latin typeface="+mn-ea"/>
                          <a:ea typeface="+mn-ea"/>
                          <a:cs typeface="Times New Roman" panose="02020603050405020304" pitchFamily="18" charset="0"/>
                        </a:rPr>
                        <a:t>151-200</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TW" altLang="en-US" sz="1000" b="0" i="0" u="none" strike="noStrike" cap="none" normalizeH="0" baseline="0">
                          <a:ln>
                            <a:noFill/>
                          </a:ln>
                          <a:solidFill>
                            <a:schemeClr val="bg1"/>
                          </a:solidFill>
                          <a:effectLst/>
                          <a:latin typeface="+mn-ea"/>
                          <a:ea typeface="+mn-ea"/>
                          <a:cs typeface="Times New Roman" panose="02020603050405020304" pitchFamily="18" charset="0"/>
                        </a:rPr>
                        <a:t>對所有族群不健康</a:t>
                      </a:r>
                      <a:endParaRPr kumimoji="0" lang="en-US" altLang="zh-TW" sz="1000" b="0" i="0" u="none" strike="noStrike" cap="none" normalizeH="0" baseline="0">
                        <a:ln>
                          <a:noFill/>
                        </a:ln>
                        <a:solidFill>
                          <a:schemeClr val="bg1"/>
                        </a:solidFill>
                        <a:effectLst/>
                        <a:latin typeface="+mn-ea"/>
                        <a:ea typeface="+mn-ea"/>
                        <a:cs typeface="Times New Roman" panose="02020603050405020304" pitchFamily="18" charset="0"/>
                      </a:endParaRPr>
                    </a:p>
                  </a:txBody>
                  <a:tcPr marL="90010" marR="90010" marT="46775" marB="46775" anchor="ct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0.086 – 0.105</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dirty="0">
                          <a:ln>
                            <a:noFill/>
                          </a:ln>
                          <a:solidFill>
                            <a:schemeClr val="tx1"/>
                          </a:solidFill>
                          <a:effectLst/>
                          <a:latin typeface="+mn-ea"/>
                          <a:ea typeface="+mn-ea"/>
                          <a:cs typeface="Times New Roman" panose="02020603050405020304" pitchFamily="18" charset="0"/>
                        </a:rPr>
                        <a:t>0.165 - 0.204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dirty="0">
                          <a:ln>
                            <a:noFill/>
                          </a:ln>
                          <a:solidFill>
                            <a:schemeClr val="tx1"/>
                          </a:solidFill>
                          <a:effectLst/>
                          <a:latin typeface="+mn-ea"/>
                          <a:ea typeface="+mn-ea"/>
                          <a:cs typeface="Times New Roman" panose="02020603050405020304" pitchFamily="18" charset="0"/>
                        </a:rPr>
                        <a:t>54.5 - 150.4</a:t>
                      </a:r>
                      <a:endParaRPr kumimoji="0" lang="en-US" altLang="zh-TW" sz="1000" b="0" i="0" u="none" strike="noStrike" cap="none" normalizeH="0" baseline="30000" dirty="0">
                        <a:ln>
                          <a:noFill/>
                        </a:ln>
                        <a:solidFill>
                          <a:schemeClr val="tx1"/>
                        </a:solidFill>
                        <a:effectLst/>
                        <a:latin typeface="+mn-ea"/>
                        <a:ea typeface="+mn-ea"/>
                        <a:cs typeface="Times New Roman" panose="02020603050405020304" pitchFamily="18" charset="0"/>
                      </a:endParaRP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255 - 354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12.5 - 15.4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186 - 304</a:t>
                      </a:r>
                      <a:r>
                        <a:rPr kumimoji="0" lang="en-US" altLang="zh-TW" sz="1000" b="0" i="0" u="none" strike="noStrike" cap="none" normalizeH="0" baseline="30000">
                          <a:ln>
                            <a:noFill/>
                          </a:ln>
                          <a:solidFill>
                            <a:schemeClr val="tx1"/>
                          </a:solidFill>
                          <a:effectLst/>
                          <a:latin typeface="+mn-ea"/>
                          <a:ea typeface="+mn-ea"/>
                          <a:cs typeface="Times New Roman" panose="02020603050405020304" pitchFamily="18" charset="0"/>
                        </a:rPr>
                        <a:t>(3)</a:t>
                      </a:r>
                      <a:endPar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endParaRP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kern="1200" cap="none" normalizeH="0" baseline="0">
                          <a:ln>
                            <a:noFill/>
                          </a:ln>
                          <a:solidFill>
                            <a:schemeClr val="tx1"/>
                          </a:solidFill>
                          <a:effectLst/>
                          <a:latin typeface="+mn-ea"/>
                          <a:ea typeface="+mn-ea"/>
                          <a:cs typeface="Times New Roman" panose="02020603050405020304" pitchFamily="18" charset="0"/>
                        </a:rPr>
                        <a:t>361 – 649</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21597">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TW" sz="1100" b="0" i="0" u="none" strike="noStrike" cap="none" normalizeH="0" baseline="0">
                          <a:ln>
                            <a:noFill/>
                          </a:ln>
                          <a:solidFill>
                            <a:schemeClr val="bg1"/>
                          </a:solidFill>
                          <a:effectLst/>
                          <a:latin typeface="+mn-ea"/>
                          <a:ea typeface="+mn-ea"/>
                          <a:cs typeface="Times New Roman" panose="02020603050405020304" pitchFamily="18" charset="0"/>
                        </a:rPr>
                        <a:t>201-300</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TW" altLang="en-US" sz="1100" b="0" i="0" u="none" strike="noStrike" cap="none" normalizeH="0" baseline="0">
                          <a:ln>
                            <a:noFill/>
                          </a:ln>
                          <a:solidFill>
                            <a:schemeClr val="bg1"/>
                          </a:solidFill>
                          <a:effectLst/>
                          <a:latin typeface="+mn-ea"/>
                          <a:ea typeface="+mn-ea"/>
                          <a:cs typeface="Times New Roman" panose="02020603050405020304" pitchFamily="18" charset="0"/>
                        </a:rPr>
                        <a:t>非常不健康</a:t>
                      </a:r>
                      <a:endParaRPr kumimoji="0" lang="en-US" altLang="zh-TW" sz="1100" b="0" i="0" u="none" strike="noStrike" cap="none" normalizeH="0" baseline="0">
                        <a:ln>
                          <a:noFill/>
                        </a:ln>
                        <a:solidFill>
                          <a:schemeClr val="bg1"/>
                        </a:solidFill>
                        <a:effectLst/>
                        <a:latin typeface="+mn-ea"/>
                        <a:ea typeface="+mn-ea"/>
                        <a:cs typeface="Times New Roman" panose="02020603050405020304" pitchFamily="18" charset="0"/>
                      </a:endParaRPr>
                    </a:p>
                  </a:txBody>
                  <a:tcPr marL="90010" marR="90010" marT="46775" marB="46775" anchor="ct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8F3F97"/>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0.106 – 0.200</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0.205 - 0.404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150.5 - 250.4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355 - 424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15.5 - 30.4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305 - 604</a:t>
                      </a:r>
                      <a:r>
                        <a:rPr kumimoji="0" lang="en-US" altLang="zh-TW" sz="1000" b="0" i="0" u="none" strike="noStrike" cap="none" normalizeH="0" baseline="30000">
                          <a:ln>
                            <a:noFill/>
                          </a:ln>
                          <a:solidFill>
                            <a:schemeClr val="tx1"/>
                          </a:solidFill>
                          <a:effectLst/>
                          <a:latin typeface="+mn-ea"/>
                          <a:ea typeface="+mn-ea"/>
                          <a:cs typeface="Times New Roman" panose="02020603050405020304" pitchFamily="18" charset="0"/>
                        </a:rPr>
                        <a:t>(3)</a:t>
                      </a:r>
                      <a:endPar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endParaRP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kern="1200" cap="none" normalizeH="0" baseline="0">
                          <a:ln>
                            <a:noFill/>
                          </a:ln>
                          <a:solidFill>
                            <a:schemeClr val="tx1"/>
                          </a:solidFill>
                          <a:effectLst/>
                          <a:latin typeface="+mn-ea"/>
                          <a:ea typeface="+mn-ea"/>
                          <a:cs typeface="Times New Roman" panose="02020603050405020304" pitchFamily="18" charset="0"/>
                        </a:rPr>
                        <a:t>650 – 1249</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21597">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TW" sz="1100" b="0" i="0" u="none" strike="noStrike" cap="none" normalizeH="0" baseline="0">
                          <a:ln>
                            <a:noFill/>
                          </a:ln>
                          <a:solidFill>
                            <a:schemeClr val="bg1"/>
                          </a:solidFill>
                          <a:effectLst/>
                          <a:latin typeface="+mn-ea"/>
                          <a:ea typeface="+mn-ea"/>
                          <a:cs typeface="Times New Roman" panose="02020603050405020304" pitchFamily="18" charset="0"/>
                        </a:rPr>
                        <a:t>301-400</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TW" altLang="en-US" sz="1100" b="0" i="0" u="none" strike="noStrike" cap="none" normalizeH="0" baseline="0">
                          <a:ln>
                            <a:noFill/>
                          </a:ln>
                          <a:solidFill>
                            <a:schemeClr val="bg1"/>
                          </a:solidFill>
                          <a:effectLst/>
                          <a:latin typeface="+mn-ea"/>
                          <a:ea typeface="+mn-ea"/>
                          <a:cs typeface="Times New Roman" panose="02020603050405020304" pitchFamily="18" charset="0"/>
                        </a:rPr>
                        <a:t>危害</a:t>
                      </a:r>
                      <a:endParaRPr kumimoji="0" lang="en-US" altLang="zh-TW" sz="1100" b="0" i="0" u="none" strike="noStrike" cap="none" normalizeH="0" baseline="0">
                        <a:ln>
                          <a:noFill/>
                        </a:ln>
                        <a:solidFill>
                          <a:schemeClr val="bg1"/>
                        </a:solidFill>
                        <a:effectLst/>
                        <a:latin typeface="+mn-ea"/>
                        <a:ea typeface="+mn-ea"/>
                        <a:cs typeface="Times New Roman" panose="02020603050405020304" pitchFamily="18" charset="0"/>
                      </a:endParaRPr>
                    </a:p>
                  </a:txBody>
                  <a:tcPr marL="90010" marR="90010" marT="46775" marB="46775" anchor="ct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7E0023"/>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30000">
                          <a:ln>
                            <a:noFill/>
                          </a:ln>
                          <a:solidFill>
                            <a:schemeClr val="tx1"/>
                          </a:solidFill>
                          <a:effectLst/>
                          <a:latin typeface="+mn-ea"/>
                          <a:ea typeface="+mn-ea"/>
                          <a:cs typeface="Times New Roman" panose="02020603050405020304" pitchFamily="18" charset="0"/>
                        </a:rPr>
                        <a:t>(2)</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0.405 - 0.504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250.5 - 350.4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425 - 504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30.5 - 40.4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605 - 804</a:t>
                      </a:r>
                      <a:r>
                        <a:rPr kumimoji="0" lang="en-US" altLang="zh-TW" sz="1000" b="0" i="0" u="none" strike="noStrike" cap="none" normalizeH="0" baseline="30000">
                          <a:ln>
                            <a:noFill/>
                          </a:ln>
                          <a:solidFill>
                            <a:schemeClr val="tx1"/>
                          </a:solidFill>
                          <a:effectLst/>
                          <a:latin typeface="+mn-ea"/>
                          <a:ea typeface="+mn-ea"/>
                          <a:cs typeface="Times New Roman" panose="02020603050405020304" pitchFamily="18" charset="0"/>
                        </a:rPr>
                        <a:t>(3)</a:t>
                      </a:r>
                      <a:endPar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endParaRP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kern="1200" cap="none" normalizeH="0" baseline="0">
                          <a:ln>
                            <a:noFill/>
                          </a:ln>
                          <a:solidFill>
                            <a:schemeClr val="tx1"/>
                          </a:solidFill>
                          <a:effectLst/>
                          <a:latin typeface="+mn-ea"/>
                          <a:ea typeface="+mn-ea"/>
                          <a:cs typeface="Times New Roman" panose="02020603050405020304" pitchFamily="18" charset="0"/>
                        </a:rPr>
                        <a:t>1250 – 1649</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21597">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TW" sz="1100" b="0" i="0" u="none" strike="noStrike" cap="none" normalizeH="0" baseline="0">
                          <a:ln>
                            <a:noFill/>
                          </a:ln>
                          <a:solidFill>
                            <a:schemeClr val="bg1"/>
                          </a:solidFill>
                          <a:effectLst/>
                          <a:latin typeface="+mn-ea"/>
                          <a:ea typeface="+mn-ea"/>
                          <a:cs typeface="Times New Roman" panose="02020603050405020304" pitchFamily="18" charset="0"/>
                        </a:rPr>
                        <a:t>401-500</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defRPr/>
                      </a:pPr>
                      <a:r>
                        <a:rPr kumimoji="0" lang="zh-TW" altLang="en-US" sz="1100" b="0" i="0" u="none" strike="noStrike" cap="none" normalizeH="0" baseline="0">
                          <a:ln>
                            <a:noFill/>
                          </a:ln>
                          <a:solidFill>
                            <a:schemeClr val="bg1"/>
                          </a:solidFill>
                          <a:effectLst/>
                          <a:latin typeface="+mn-ea"/>
                          <a:ea typeface="+mn-ea"/>
                          <a:cs typeface="Times New Roman" panose="02020603050405020304" pitchFamily="18" charset="0"/>
                        </a:rPr>
                        <a:t>危害</a:t>
                      </a:r>
                      <a:endParaRPr kumimoji="0" lang="en-US" altLang="zh-TW" sz="1100" b="0" i="0" u="none" strike="noStrike" cap="none" normalizeH="0" baseline="0">
                        <a:ln>
                          <a:noFill/>
                        </a:ln>
                        <a:solidFill>
                          <a:schemeClr val="bg1"/>
                        </a:solidFill>
                        <a:effectLst/>
                        <a:latin typeface="+mn-ea"/>
                        <a:ea typeface="+mn-ea"/>
                        <a:cs typeface="Times New Roman" panose="02020603050405020304" pitchFamily="18" charset="0"/>
                      </a:endParaRPr>
                    </a:p>
                  </a:txBody>
                  <a:tcPr marL="90010" marR="90010" marT="46775" marB="46775" anchor="ct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rgbClr val="7E0023"/>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30000">
                          <a:ln>
                            <a:noFill/>
                          </a:ln>
                          <a:solidFill>
                            <a:schemeClr val="tx1"/>
                          </a:solidFill>
                          <a:effectLst/>
                          <a:latin typeface="+mn-ea"/>
                          <a:ea typeface="+mn-ea"/>
                          <a:cs typeface="Times New Roman" panose="02020603050405020304" pitchFamily="18" charset="0"/>
                        </a:rPr>
                        <a:t>(2)</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0.505 - 0.604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350.5 - 500.4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505 - 604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40.5 - 50.4</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rPr>
                        <a:t>805 -1004</a:t>
                      </a:r>
                      <a:r>
                        <a:rPr kumimoji="0" lang="en-US" altLang="zh-TW" sz="1000" b="0" i="0" u="none" strike="noStrike" cap="none" normalizeH="0" baseline="30000">
                          <a:ln>
                            <a:noFill/>
                          </a:ln>
                          <a:solidFill>
                            <a:schemeClr val="tx1"/>
                          </a:solidFill>
                          <a:effectLst/>
                          <a:latin typeface="+mn-ea"/>
                          <a:ea typeface="+mn-ea"/>
                          <a:cs typeface="Times New Roman" panose="02020603050405020304" pitchFamily="18" charset="0"/>
                        </a:rPr>
                        <a:t>(3)</a:t>
                      </a:r>
                      <a:endParaRPr kumimoji="0" lang="en-US" altLang="zh-TW" sz="1000" b="0" i="0" u="none" strike="noStrike" cap="none" normalizeH="0" baseline="0">
                        <a:ln>
                          <a:noFill/>
                        </a:ln>
                        <a:solidFill>
                          <a:schemeClr val="tx1"/>
                        </a:solidFill>
                        <a:effectLst/>
                        <a:latin typeface="+mn-ea"/>
                        <a:ea typeface="+mn-ea"/>
                        <a:cs typeface="Times New Roman" panose="02020603050405020304" pitchFamily="18" charset="0"/>
                      </a:endParaRP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0000"/>
                        </a:lnSpc>
                        <a:spcBef>
                          <a:spcPct val="0"/>
                        </a:spcBef>
                        <a:spcAft>
                          <a:spcPct val="0"/>
                        </a:spcAft>
                        <a:buClrTx/>
                        <a:buSzTx/>
                        <a:buFont typeface="Wingdings" pitchFamily="2" charset="2"/>
                        <a:buNone/>
                        <a:tabLst/>
                      </a:pPr>
                      <a:r>
                        <a:rPr kumimoji="0" lang="en-US" altLang="zh-TW" sz="1000" b="0" i="0" u="none" strike="noStrike" kern="1200" cap="none" normalizeH="0" baseline="0" dirty="0">
                          <a:ln>
                            <a:noFill/>
                          </a:ln>
                          <a:solidFill>
                            <a:schemeClr val="tx1"/>
                          </a:solidFill>
                          <a:effectLst/>
                          <a:latin typeface="+mn-ea"/>
                          <a:ea typeface="+mn-ea"/>
                          <a:cs typeface="Times New Roman" panose="02020603050405020304" pitchFamily="18" charset="0"/>
                        </a:rPr>
                        <a:t>1650 – 2049</a:t>
                      </a:r>
                    </a:p>
                  </a:txBody>
                  <a:tcPr marL="36004" marR="36004" marT="46775" marB="46775" anchor="ctr" anchorCtr="1"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9" name="文本框 14">
            <a:extLst>
              <a:ext uri="{FF2B5EF4-FFF2-40B4-BE49-F238E27FC236}">
                <a16:creationId xmlns:a16="http://schemas.microsoft.com/office/drawing/2014/main" id="{6179EC82-401E-4C9E-9493-CE72EC6A639B}"/>
              </a:ext>
            </a:extLst>
          </p:cNvPr>
          <p:cNvSpPr txBox="1"/>
          <p:nvPr/>
        </p:nvSpPr>
        <p:spPr>
          <a:xfrm>
            <a:off x="1226606" y="1068878"/>
            <a:ext cx="10363201" cy="236988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TW" altLang="en-US"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空氣品質指標</a:t>
            </a:r>
            <a:r>
              <a:rPr lang="en-US" altLang="zh-TW"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(Air Quality index, AQI)</a:t>
            </a:r>
            <a:r>
              <a:rPr lang="zh-TW" altLang="en-US"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是一個綜合指標</a:t>
            </a:r>
            <a:r>
              <a:rPr lang="en-US" altLang="zh-TW"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能反應國家或地區的空氣品質</a:t>
            </a:r>
            <a:endParaRPr lang="en-US" altLang="zh-TW"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endParaRPr>
          </a:p>
          <a:p>
            <a:pPr marL="457200" indent="-457200">
              <a:lnSpc>
                <a:spcPct val="150000"/>
              </a:lnSpc>
              <a:buFont typeface="Wingdings" panose="05000000000000000000" pitchFamily="2" charset="2"/>
              <a:buChar char="l"/>
            </a:pPr>
            <a:r>
              <a:rPr lang="zh-TW" altLang="en-US"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依主要空氣汙染物</a:t>
            </a:r>
            <a:r>
              <a:rPr lang="en-US" altLang="zh-TW"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以其對人體健康的危害程度</a:t>
            </a:r>
            <a:r>
              <a:rPr lang="en-US" altLang="zh-TW"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分別換算分別換算出副指標值，再以當日</a:t>
            </a:r>
            <a:r>
              <a:rPr lang="en-US" altLang="zh-TW"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時</a:t>
            </a:r>
            <a:r>
              <a:rPr lang="en-US" altLang="zh-TW"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各副指標之最大值為</a:t>
            </a:r>
            <a:r>
              <a:rPr lang="en-US" altLang="zh-TW" sz="20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AQI</a:t>
            </a:r>
          </a:p>
          <a:p>
            <a:pPr marL="457200" indent="-457200">
              <a:lnSpc>
                <a:spcPct val="150000"/>
              </a:lnSpc>
              <a:buFont typeface="Wingdings" panose="05000000000000000000" pitchFamily="2" charset="2"/>
              <a:buChar char="l"/>
            </a:pPr>
            <a:endParaRPr lang="en-US" altLang="zh-TW" sz="2000" b="1"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endParaRPr lang="en-US" altLang="zh-TW" sz="2800" b="1" dirty="0">
              <a:latin typeface="微软雅黑" panose="020B0503020204020204" pitchFamily="34" charset="-122"/>
              <a:ea typeface="微软雅黑" panose="020B0503020204020204" pitchFamily="34" charset="-122"/>
            </a:endParaRPr>
          </a:p>
        </p:txBody>
      </p:sp>
      <p:sp>
        <p:nvSpPr>
          <p:cNvPr id="10" name="投影片編號版面配置區 1">
            <a:extLst>
              <a:ext uri="{FF2B5EF4-FFF2-40B4-BE49-F238E27FC236}">
                <a16:creationId xmlns:a16="http://schemas.microsoft.com/office/drawing/2014/main" id="{7CEDF07F-9FC5-46AC-A49A-3B1A515676ED}"/>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6</a:t>
            </a:fld>
            <a:endParaRPr lang="zh-TW" altLang="en-US" dirty="0">
              <a:solidFill>
                <a:schemeClr val="tx1"/>
              </a:solidFill>
            </a:endParaRPr>
          </a:p>
        </p:txBody>
      </p:sp>
      <p:sp>
        <p:nvSpPr>
          <p:cNvPr id="11" name="矩形 10">
            <a:extLst>
              <a:ext uri="{FF2B5EF4-FFF2-40B4-BE49-F238E27FC236}">
                <a16:creationId xmlns:a16="http://schemas.microsoft.com/office/drawing/2014/main" id="{3066C5D9-E02E-CC00-B2E7-C851280869EA}"/>
              </a:ext>
            </a:extLst>
          </p:cNvPr>
          <p:cNvSpPr/>
          <p:nvPr/>
        </p:nvSpPr>
        <p:spPr>
          <a:xfrm>
            <a:off x="0" y="6383216"/>
            <a:ext cx="12192000" cy="4747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本框 14">
            <a:extLst>
              <a:ext uri="{FF2B5EF4-FFF2-40B4-BE49-F238E27FC236}">
                <a16:creationId xmlns:a16="http://schemas.microsoft.com/office/drawing/2014/main" id="{1446BD19-7B4C-9F3F-F41F-2409149E5D85}"/>
              </a:ext>
            </a:extLst>
          </p:cNvPr>
          <p:cNvSpPr txBox="1"/>
          <p:nvPr/>
        </p:nvSpPr>
        <p:spPr>
          <a:xfrm>
            <a:off x="900168" y="246121"/>
            <a:ext cx="235298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論文概要</a:t>
            </a:r>
            <a:endParaRPr lang="zh-CN" altLang="en-US" sz="4000" b="1" dirty="0">
              <a:latin typeface="微软雅黑" panose="020B0503020204020204" pitchFamily="34" charset="-122"/>
              <a:ea typeface="微软雅黑" panose="020B0503020204020204" pitchFamily="34" charset="-122"/>
            </a:endParaRPr>
          </a:p>
        </p:txBody>
      </p:sp>
      <p:sp>
        <p:nvSpPr>
          <p:cNvPr id="12" name="文字方塊 11">
            <a:extLst>
              <a:ext uri="{FF2B5EF4-FFF2-40B4-BE49-F238E27FC236}">
                <a16:creationId xmlns:a16="http://schemas.microsoft.com/office/drawing/2014/main" id="{C6740CFF-3459-4ABC-B8B6-959C7A2D87DC}"/>
              </a:ext>
            </a:extLst>
          </p:cNvPr>
          <p:cNvSpPr txBox="1"/>
          <p:nvPr/>
        </p:nvSpPr>
        <p:spPr>
          <a:xfrm>
            <a:off x="10432575" y="503840"/>
            <a:ext cx="1157232" cy="38414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b="1" dirty="0">
                <a:solidFill>
                  <a:schemeClr val="tx1">
                    <a:lumMod val="65000"/>
                    <a:lumOff val="35000"/>
                  </a:schemeClr>
                </a:solidFill>
                <a:latin typeface="微软雅黑"/>
                <a:ea typeface="微软雅黑"/>
              </a:rPr>
              <a:t>研究背景</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Tree>
    <p:extLst>
      <p:ext uri="{BB962C8B-B14F-4D97-AF65-F5344CB8AC3E}">
        <p14:creationId xmlns:p14="http://schemas.microsoft.com/office/powerpoint/2010/main" val="427707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 name="等腰三角形 2">
            <a:extLst>
              <a:ext uri="{FF2B5EF4-FFF2-40B4-BE49-F238E27FC236}">
                <a16:creationId xmlns:a16="http://schemas.microsoft.com/office/drawing/2014/main" id="{6A5C07BB-4C29-4181-ABED-610B70C45F1C}"/>
              </a:ext>
            </a:extLst>
          </p:cNvPr>
          <p:cNvSpPr/>
          <p:nvPr/>
        </p:nvSpPr>
        <p:spPr>
          <a:xfrm rot="5400000" flipH="1">
            <a:off x="414414" y="374005"/>
            <a:ext cx="519388" cy="4521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229894"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論文概要</a:t>
            </a:r>
            <a:endParaRPr lang="zh-CN" altLang="en-US" sz="4000" b="1"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93FAC026-B13D-43CB-929F-04359EB881E7}"/>
              </a:ext>
            </a:extLst>
          </p:cNvPr>
          <p:cNvSpPr/>
          <p:nvPr/>
        </p:nvSpPr>
        <p:spPr>
          <a:xfrm>
            <a:off x="0" y="6383216"/>
            <a:ext cx="12191999" cy="4747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1">
            <a:extLst>
              <a:ext uri="{FF2B5EF4-FFF2-40B4-BE49-F238E27FC236}">
                <a16:creationId xmlns:a16="http://schemas.microsoft.com/office/drawing/2014/main" id="{3A4113CC-8BCC-45D4-ADA9-D7FEFBE0CF5D}"/>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7</a:t>
            </a:fld>
            <a:endParaRPr lang="zh-TW" altLang="en-US" dirty="0">
              <a:solidFill>
                <a:schemeClr val="tx1"/>
              </a:solidFill>
            </a:endParaRPr>
          </a:p>
        </p:txBody>
      </p:sp>
      <p:sp>
        <p:nvSpPr>
          <p:cNvPr id="11" name="文本框 32">
            <a:extLst>
              <a:ext uri="{FF2B5EF4-FFF2-40B4-BE49-F238E27FC236}">
                <a16:creationId xmlns:a16="http://schemas.microsoft.com/office/drawing/2014/main" id="{00718205-C31E-6E6F-1E5B-4048D7E320C9}"/>
              </a:ext>
            </a:extLst>
          </p:cNvPr>
          <p:cNvSpPr txBox="1"/>
          <p:nvPr/>
        </p:nvSpPr>
        <p:spPr>
          <a:xfrm>
            <a:off x="900168" y="3902641"/>
            <a:ext cx="10951863" cy="2062103"/>
          </a:xfrm>
          <a:prstGeom prst="rect">
            <a:avLst/>
          </a:prstGeom>
          <a:noFill/>
        </p:spPr>
        <p:txBody>
          <a:bodyPr wrap="square" rtlCol="0">
            <a:spAutoFit/>
          </a:bodyPr>
          <a:lstStyle/>
          <a:p>
            <a:pPr marL="571500" indent="-571500">
              <a:buFont typeface="Wingdings" panose="05000000000000000000" pitchFamily="2" charset="2"/>
              <a:buChar char="Ø"/>
            </a:pPr>
            <a:r>
              <a:rPr lang="zh-TW" altLang="en-US" sz="2800" b="1" dirty="0">
                <a:latin typeface="微軟正黑體" panose="020B0604030504040204" pitchFamily="34" charset="-120"/>
                <a:ea typeface="微軟正黑體" panose="020B0604030504040204" pitchFamily="34" charset="-120"/>
              </a:rPr>
              <a:t>預測</a:t>
            </a:r>
            <a:r>
              <a:rPr lang="en-US" altLang="zh-TW" sz="2800" b="1" dirty="0">
                <a:latin typeface="微軟正黑體" panose="020B0604030504040204" pitchFamily="34" charset="-120"/>
                <a:ea typeface="微軟正黑體" panose="020B0604030504040204" pitchFamily="34" charset="-120"/>
              </a:rPr>
              <a:t>AQI</a:t>
            </a:r>
          </a:p>
          <a:p>
            <a:pPr marL="800089" lvl="1" indent="-342900">
              <a:buFont typeface="Wingdings" panose="05000000000000000000" pitchFamily="2" charset="2"/>
              <a:buChar char="l"/>
            </a:pPr>
            <a:r>
              <a:rPr lang="zh-TW" altLang="en-US" sz="2000" b="1" dirty="0">
                <a:latin typeface="微軟正黑體" panose="020B0604030504040204" pitchFamily="34" charset="-120"/>
                <a:ea typeface="微軟正黑體" panose="020B0604030504040204" pitchFamily="34" charset="-120"/>
              </a:rPr>
              <a:t>使用特徵選取找出的關鍵變數和特徵萃取找出的主成分，分別預測</a:t>
            </a:r>
            <a:r>
              <a:rPr lang="en-US" altLang="zh-TW" sz="2000" b="1" dirty="0">
                <a:latin typeface="微軟正黑體" panose="020B0604030504040204" pitchFamily="34" charset="-120"/>
                <a:ea typeface="微軟正黑體" panose="020B0604030504040204" pitchFamily="34" charset="-120"/>
              </a:rPr>
              <a:t>AQI</a:t>
            </a:r>
            <a:r>
              <a:rPr lang="zh-TW" altLang="en-US" sz="2000" b="1" dirty="0">
                <a:latin typeface="微軟正黑體" panose="020B0604030504040204" pitchFamily="34" charset="-120"/>
                <a:ea typeface="微軟正黑體" panose="020B0604030504040204" pitchFamily="34" charset="-120"/>
              </a:rPr>
              <a:t>，比較這兩種方法的預測績效。</a:t>
            </a:r>
            <a:endParaRPr lang="en-US" altLang="zh-TW" sz="2000" b="1" dirty="0">
              <a:latin typeface="微軟正黑體" panose="020B0604030504040204" pitchFamily="34" charset="-120"/>
              <a:ea typeface="微軟正黑體" panose="020B0604030504040204" pitchFamily="34" charset="-120"/>
            </a:endParaRPr>
          </a:p>
          <a:p>
            <a:pPr marL="800089" lvl="1" indent="-342900">
              <a:buFont typeface="Wingdings" panose="05000000000000000000" pitchFamily="2" charset="2"/>
              <a:buChar char="l"/>
            </a:pPr>
            <a:r>
              <a:rPr lang="zh-TW" altLang="en-US" sz="2000" b="1" dirty="0">
                <a:latin typeface="微軟正黑體" panose="020B0604030504040204" pitchFamily="34" charset="-120"/>
                <a:ea typeface="微軟正黑體" panose="020B0604030504040204" pitchFamily="34" charset="-120"/>
              </a:rPr>
              <a:t>比較機器學習和深度學習的預測績效</a:t>
            </a:r>
            <a:endParaRPr lang="en-US" altLang="zh-TW" sz="2000" b="1" dirty="0">
              <a:latin typeface="微軟正黑體" panose="020B0604030504040204" pitchFamily="34" charset="-120"/>
              <a:ea typeface="微軟正黑體" panose="020B0604030504040204" pitchFamily="34" charset="-120"/>
            </a:endParaRPr>
          </a:p>
          <a:p>
            <a:pPr lvl="1"/>
            <a:endParaRPr lang="zh-TW" altLang="en-US" sz="2000" b="1" dirty="0">
              <a:latin typeface="微軟正黑體" panose="020B0604030504040204" pitchFamily="34" charset="-120"/>
              <a:ea typeface="微軟正黑體" panose="020B0604030504040204" pitchFamily="34" charset="-120"/>
            </a:endParaRPr>
          </a:p>
          <a:p>
            <a:pPr marL="1257277" lvl="2" indent="-342900">
              <a:buFont typeface="Wingdings" panose="05000000000000000000" pitchFamily="2" charset="2"/>
              <a:buChar char="l"/>
            </a:pPr>
            <a:endParaRPr lang="zh-CN" altLang="en-US" sz="2000" b="1" dirty="0">
              <a:latin typeface="微軟正黑體" panose="020B0604030504040204" pitchFamily="34" charset="-120"/>
              <a:ea typeface="微軟正黑體" panose="020B0604030504040204" pitchFamily="34" charset="-120"/>
            </a:endParaRPr>
          </a:p>
        </p:txBody>
      </p:sp>
      <p:sp>
        <p:nvSpPr>
          <p:cNvPr id="13" name="文本框 32">
            <a:extLst>
              <a:ext uri="{FF2B5EF4-FFF2-40B4-BE49-F238E27FC236}">
                <a16:creationId xmlns:a16="http://schemas.microsoft.com/office/drawing/2014/main" id="{A9117089-16F1-C6CD-D8FB-8485DE717D3B}"/>
              </a:ext>
            </a:extLst>
          </p:cNvPr>
          <p:cNvSpPr txBox="1"/>
          <p:nvPr/>
        </p:nvSpPr>
        <p:spPr>
          <a:xfrm>
            <a:off x="851290" y="1218046"/>
            <a:ext cx="10754248" cy="1138773"/>
          </a:xfrm>
          <a:prstGeom prst="rect">
            <a:avLst/>
          </a:prstGeom>
          <a:noFill/>
        </p:spPr>
        <p:txBody>
          <a:bodyPr wrap="square" rtlCol="0">
            <a:spAutoFit/>
          </a:bodyPr>
          <a:lstStyle/>
          <a:p>
            <a:pPr marL="571500" indent="-571500">
              <a:buFont typeface="Wingdings" panose="05000000000000000000" pitchFamily="2" charset="2"/>
              <a:buChar char="Ø"/>
            </a:pPr>
            <a:r>
              <a:rPr lang="zh-TW" altLang="en-US" sz="2800" b="1" dirty="0">
                <a:latin typeface="微軟正黑體" panose="020B0604030504040204" pitchFamily="34" charset="-120"/>
                <a:ea typeface="微軟正黑體" panose="020B0604030504040204" pitchFamily="34" charset="-120"/>
              </a:rPr>
              <a:t>特徵工程</a:t>
            </a:r>
            <a:endParaRPr lang="en-US" altLang="zh-TW" sz="2800" b="1" dirty="0">
              <a:latin typeface="微軟正黑體" panose="020B0604030504040204" pitchFamily="34" charset="-120"/>
              <a:ea typeface="微軟正黑體" panose="020B0604030504040204" pitchFamily="34" charset="-120"/>
            </a:endParaRPr>
          </a:p>
          <a:p>
            <a:pPr marL="800089" lvl="1" indent="-342900">
              <a:buFont typeface="Wingdings" panose="05000000000000000000" pitchFamily="2" charset="2"/>
              <a:buChar char="l"/>
            </a:pPr>
            <a:r>
              <a:rPr lang="zh-TW" altLang="en-US" sz="2000" b="1" dirty="0">
                <a:latin typeface="微軟正黑體" panose="020B0604030504040204" pitchFamily="34" charset="-120"/>
                <a:ea typeface="微軟正黑體" panose="020B0604030504040204" pitchFamily="34" charset="-120"/>
              </a:rPr>
              <a:t>特徵選取使用</a:t>
            </a:r>
            <a:r>
              <a:rPr lang="en-US" altLang="zh-TW" sz="2000" b="1" dirty="0">
                <a:latin typeface="微軟正黑體" panose="020B0604030504040204" pitchFamily="34" charset="-120"/>
                <a:ea typeface="微軟正黑體" panose="020B0604030504040204" pitchFamily="34" charset="-120"/>
              </a:rPr>
              <a:t>MARS, RF, XGB</a:t>
            </a:r>
            <a:r>
              <a:rPr lang="zh-TW" altLang="en-US" sz="2000" b="1" dirty="0">
                <a:latin typeface="微軟正黑體" panose="020B0604030504040204" pitchFamily="34" charset="-120"/>
                <a:ea typeface="微軟正黑體" panose="020B0604030504040204" pitchFamily="34" charset="-120"/>
              </a:rPr>
              <a:t>分析</a:t>
            </a:r>
            <a:r>
              <a:rPr lang="zh-TW" altLang="zh-TW" sz="2000" b="1" dirty="0">
                <a:latin typeface="微軟正黑體" panose="020B0604030504040204" pitchFamily="34" charset="-120"/>
                <a:ea typeface="微軟正黑體" panose="020B0604030504040204" pitchFamily="34" charset="-120"/>
              </a:rPr>
              <a:t>哪些指標對於預測更重</a:t>
            </a:r>
            <a:r>
              <a:rPr lang="zh-TW" altLang="en-US" sz="2000" b="1" dirty="0">
                <a:latin typeface="微軟正黑體" panose="020B0604030504040204" pitchFamily="34" charset="-120"/>
                <a:ea typeface="微軟正黑體" panose="020B0604030504040204" pitchFamily="34" charset="-120"/>
              </a:rPr>
              <a:t>要</a:t>
            </a:r>
            <a:r>
              <a:rPr lang="en-US" altLang="zh-TW" sz="2000" b="1" dirty="0">
                <a:latin typeface="微軟正黑體" panose="020B0604030504040204" pitchFamily="34" charset="-120"/>
                <a:ea typeface="微軟正黑體" panose="020B0604030504040204" pitchFamily="34" charset="-120"/>
              </a:rPr>
              <a:t>;</a:t>
            </a:r>
            <a:r>
              <a:rPr lang="zh-TW" altLang="en-US" sz="2000" b="1" dirty="0">
                <a:latin typeface="微軟正黑體" panose="020B0604030504040204" pitchFamily="34" charset="-120"/>
                <a:ea typeface="微軟正黑體" panose="020B0604030504040204" pitchFamily="34" charset="-120"/>
              </a:rPr>
              <a:t>特徵萃取使用</a:t>
            </a:r>
            <a:r>
              <a:rPr lang="en-US" altLang="zh-TW" sz="2000" b="1" dirty="0">
                <a:latin typeface="微軟正黑體" panose="020B0604030504040204" pitchFamily="34" charset="-120"/>
                <a:ea typeface="微軟正黑體" panose="020B0604030504040204" pitchFamily="34" charset="-120"/>
              </a:rPr>
              <a:t>PCA</a:t>
            </a:r>
            <a:r>
              <a:rPr lang="zh-TW" altLang="en-US" sz="2000" b="1" dirty="0">
                <a:latin typeface="微軟正黑體" panose="020B0604030504040204" pitchFamily="34" charset="-120"/>
                <a:ea typeface="微軟正黑體" panose="020B0604030504040204" pitchFamily="34" charset="-120"/>
              </a:rPr>
              <a:t>萃取主成分做比較和分析。</a:t>
            </a:r>
            <a:endParaRPr lang="zh-CN" altLang="en-US" sz="2000" b="1" dirty="0">
              <a:latin typeface="微軟正黑體" panose="020B0604030504040204" pitchFamily="34" charset="-120"/>
              <a:ea typeface="微軟正黑體" panose="020B0604030504040204" pitchFamily="34" charset="-120"/>
            </a:endParaRPr>
          </a:p>
        </p:txBody>
      </p:sp>
      <p:sp>
        <p:nvSpPr>
          <p:cNvPr id="20" name="文本框 32">
            <a:extLst>
              <a:ext uri="{FF2B5EF4-FFF2-40B4-BE49-F238E27FC236}">
                <a16:creationId xmlns:a16="http://schemas.microsoft.com/office/drawing/2014/main" id="{F23C76A9-77D7-4539-5292-756D2F192FD6}"/>
              </a:ext>
            </a:extLst>
          </p:cNvPr>
          <p:cNvSpPr txBox="1"/>
          <p:nvPr/>
        </p:nvSpPr>
        <p:spPr>
          <a:xfrm>
            <a:off x="851289" y="2566790"/>
            <a:ext cx="11000742" cy="1138773"/>
          </a:xfrm>
          <a:prstGeom prst="rect">
            <a:avLst/>
          </a:prstGeom>
          <a:noFill/>
        </p:spPr>
        <p:txBody>
          <a:bodyPr wrap="square" rtlCol="0">
            <a:spAutoFit/>
          </a:bodyPr>
          <a:lstStyle/>
          <a:p>
            <a:pPr marL="571500" indent="-571500">
              <a:buFont typeface="Wingdings" panose="05000000000000000000" pitchFamily="2" charset="2"/>
              <a:buChar char="Ø"/>
            </a:pPr>
            <a:r>
              <a:rPr lang="zh-TW" altLang="en-US" sz="2800" b="1" dirty="0">
                <a:latin typeface="微軟正黑體" panose="020B0604030504040204" pitchFamily="34" charset="-120"/>
                <a:ea typeface="微軟正黑體" panose="020B0604030504040204" pitchFamily="34" charset="-120"/>
              </a:rPr>
              <a:t>社會經濟發展與</a:t>
            </a:r>
            <a:r>
              <a:rPr lang="en-US" altLang="zh-TW" sz="2800" b="1" dirty="0">
                <a:latin typeface="微軟正黑體" panose="020B0604030504040204" pitchFamily="34" charset="-120"/>
                <a:ea typeface="微軟正黑體" panose="020B0604030504040204" pitchFamily="34" charset="-120"/>
              </a:rPr>
              <a:t>AQI</a:t>
            </a:r>
            <a:r>
              <a:rPr lang="zh-TW" altLang="en-US" sz="2800" b="1" dirty="0">
                <a:latin typeface="微軟正黑體" panose="020B0604030504040204" pitchFamily="34" charset="-120"/>
                <a:ea typeface="微軟正黑體" panose="020B0604030504040204" pitchFamily="34" charset="-120"/>
              </a:rPr>
              <a:t>之間的關聯</a:t>
            </a:r>
            <a:endParaRPr lang="en-US" altLang="zh-TW" sz="2800" b="1" dirty="0">
              <a:latin typeface="微軟正黑體" panose="020B0604030504040204" pitchFamily="34" charset="-120"/>
              <a:ea typeface="微軟正黑體" panose="020B0604030504040204" pitchFamily="34" charset="-120"/>
            </a:endParaRPr>
          </a:p>
          <a:p>
            <a:pPr marL="800089" lvl="1" indent="-342900">
              <a:buFont typeface="Wingdings" panose="05000000000000000000" pitchFamily="2" charset="2"/>
              <a:buChar char="l"/>
            </a:pPr>
            <a:r>
              <a:rPr lang="zh-TW" altLang="en-US" sz="2000" b="1" dirty="0">
                <a:latin typeface="微軟正黑體" panose="020B0604030504040204" pitchFamily="34" charset="-120"/>
                <a:ea typeface="微軟正黑體" panose="020B0604030504040204" pitchFamily="34" charset="-120"/>
              </a:rPr>
              <a:t>哪些指標（社會經濟、能源供應、交通、工業發展、汙染物和大氣環境相關）在預測不同   粒度的 </a:t>
            </a:r>
            <a:r>
              <a:rPr lang="en-US" altLang="zh-TW" sz="2000" b="1" dirty="0">
                <a:latin typeface="微軟正黑體" panose="020B0604030504040204" pitchFamily="34" charset="-120"/>
                <a:ea typeface="微軟正黑體" panose="020B0604030504040204" pitchFamily="34" charset="-120"/>
              </a:rPr>
              <a:t>AQI </a:t>
            </a:r>
            <a:r>
              <a:rPr lang="zh-TW" altLang="en-US" sz="2000" b="1" dirty="0">
                <a:latin typeface="微軟正黑體" panose="020B0604030504040204" pitchFamily="34" charset="-120"/>
                <a:ea typeface="微軟正黑體" panose="020B0604030504040204" pitchFamily="34" charset="-120"/>
              </a:rPr>
              <a:t>時更具代表性？</a:t>
            </a:r>
            <a:endParaRPr lang="zh-CN" altLang="en-US" sz="2000" b="1"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227F018D-8F1B-263F-B259-F42744D90783}"/>
              </a:ext>
            </a:extLst>
          </p:cNvPr>
          <p:cNvSpPr txBox="1"/>
          <p:nvPr/>
        </p:nvSpPr>
        <p:spPr>
          <a:xfrm>
            <a:off x="10432575" y="503840"/>
            <a:ext cx="1157232" cy="384144"/>
          </a:xfrm>
          <a:prstGeom prst="rect">
            <a:avLst/>
          </a:prstGeom>
          <a:noFill/>
        </p:spPr>
        <p:txBody>
          <a:bodyPr wrap="square">
            <a:spAutoFit/>
          </a:bodyPr>
          <a:lstStyle/>
          <a:p>
            <a:pPr marR="0" lvl="0" defTabSz="914400" rtl="0" eaLnBrk="1" fontAlgn="auto" latinLnBrk="0" hangingPunct="1">
              <a:lnSpc>
                <a:spcPct val="114000"/>
              </a:lnSpc>
              <a:spcBef>
                <a:spcPts val="0"/>
              </a:spcBef>
              <a:spcAft>
                <a:spcPts val="0"/>
              </a:spcAft>
              <a:buClrTx/>
              <a:buSzTx/>
              <a:tabLst/>
              <a:defRPr/>
            </a:pPr>
            <a:r>
              <a:rPr lang="zh-TW" altLang="en-US" b="1" dirty="0">
                <a:solidFill>
                  <a:schemeClr val="tx1">
                    <a:lumMod val="65000"/>
                    <a:lumOff val="35000"/>
                  </a:schemeClr>
                </a:solidFill>
                <a:latin typeface="微软雅黑"/>
                <a:ea typeface="微软雅黑"/>
              </a:rPr>
              <a:t>研究目的</a:t>
            </a:r>
            <a:endParaRPr kumimoji="0" lang="en-US" altLang="zh-TW" sz="1800" b="1" i="0" u="none" strike="noStrike" kern="1200" cap="none" spc="0" normalizeH="0" baseline="0" noProof="0" dirty="0">
              <a:ln>
                <a:noFill/>
              </a:ln>
              <a:solidFill>
                <a:schemeClr val="tx1">
                  <a:lumMod val="65000"/>
                  <a:lumOff val="35000"/>
                </a:schemeClr>
              </a:solidFill>
              <a:effectLst/>
              <a:uLnTx/>
              <a:uFillTx/>
              <a:latin typeface="微软雅黑"/>
              <a:ea typeface="微软雅黑"/>
              <a:cs typeface="+mn-cs"/>
            </a:endParaRPr>
          </a:p>
        </p:txBody>
      </p:sp>
    </p:spTree>
    <p:extLst>
      <p:ext uri="{BB962C8B-B14F-4D97-AF65-F5344CB8AC3E}">
        <p14:creationId xmlns:p14="http://schemas.microsoft.com/office/powerpoint/2010/main" val="36506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4">
            <a:extLst>
              <a:ext uri="{FF2B5EF4-FFF2-40B4-BE49-F238E27FC236}">
                <a16:creationId xmlns:a16="http://schemas.microsoft.com/office/drawing/2014/main" id="{93A6161C-CC9F-49BC-BDA3-E5F038AE6441}"/>
              </a:ext>
            </a:extLst>
          </p:cNvPr>
          <p:cNvSpPr txBox="1"/>
          <p:nvPr/>
        </p:nvSpPr>
        <p:spPr>
          <a:xfrm>
            <a:off x="5673969" y="2549387"/>
            <a:ext cx="25732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研究架構</a:t>
            </a:r>
            <a:endParaRPr lang="zh-CN" altLang="en-US" sz="4000" b="1" dirty="0">
              <a:latin typeface="微软雅黑" panose="020B0503020204020204" pitchFamily="34" charset="-122"/>
              <a:ea typeface="微软雅黑" panose="020B0503020204020204" pitchFamily="34" charset="-122"/>
            </a:endParaRPr>
          </a:p>
        </p:txBody>
      </p:sp>
      <p:sp>
        <p:nvSpPr>
          <p:cNvPr id="7" name="流程圖: 接點 6">
            <a:extLst>
              <a:ext uri="{FF2B5EF4-FFF2-40B4-BE49-F238E27FC236}">
                <a16:creationId xmlns:a16="http://schemas.microsoft.com/office/drawing/2014/main" id="{15B2D3BF-74D6-4ED0-9A3B-A9A5823D72F1}"/>
              </a:ext>
            </a:extLst>
          </p:cNvPr>
          <p:cNvSpPr>
            <a:spLocks noChangeAspect="1"/>
          </p:cNvSpPr>
          <p:nvPr/>
        </p:nvSpPr>
        <p:spPr>
          <a:xfrm>
            <a:off x="2461488" y="1937083"/>
            <a:ext cx="1932494" cy="1932494"/>
          </a:xfrm>
          <a:prstGeom prst="flowChartConnector">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90000"/>
              </a:lnSpc>
              <a:spcBef>
                <a:spcPts val="1000"/>
              </a:spcBef>
            </a:pPr>
            <a:r>
              <a:rPr lang="en-US" altLang="zh-TW" sz="6000" b="1" dirty="0">
                <a:solidFill>
                  <a:schemeClr val="bg1"/>
                </a:solidFill>
              </a:rPr>
              <a:t>03</a:t>
            </a:r>
            <a:endParaRPr lang="zh-TW" altLang="en-US" sz="6000" b="1" dirty="0">
              <a:solidFill>
                <a:schemeClr val="bg1"/>
              </a:solidFill>
            </a:endParaRPr>
          </a:p>
        </p:txBody>
      </p:sp>
      <p:sp>
        <p:nvSpPr>
          <p:cNvPr id="8" name="矩形 7">
            <a:extLst>
              <a:ext uri="{FF2B5EF4-FFF2-40B4-BE49-F238E27FC236}">
                <a16:creationId xmlns:a16="http://schemas.microsoft.com/office/drawing/2014/main" id="{E07DBA5F-A86D-4DB8-84E0-88184B9B2C30}"/>
              </a:ext>
            </a:extLst>
          </p:cNvPr>
          <p:cNvSpPr/>
          <p:nvPr/>
        </p:nvSpPr>
        <p:spPr>
          <a:xfrm>
            <a:off x="-10758" y="6383216"/>
            <a:ext cx="12285233" cy="474784"/>
          </a:xfrm>
          <a:prstGeom prst="rect">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90000"/>
              </a:lnSpc>
              <a:spcBef>
                <a:spcPts val="1000"/>
              </a:spcBef>
            </a:pPr>
            <a:endParaRPr lang="zh-TW" altLang="en-US" sz="6000" b="1">
              <a:solidFill>
                <a:schemeClr val="bg1"/>
              </a:solidFill>
            </a:endParaRPr>
          </a:p>
        </p:txBody>
      </p:sp>
      <p:sp>
        <p:nvSpPr>
          <p:cNvPr id="9" name="投影片編號版面配置區 1">
            <a:extLst>
              <a:ext uri="{FF2B5EF4-FFF2-40B4-BE49-F238E27FC236}">
                <a16:creationId xmlns:a16="http://schemas.microsoft.com/office/drawing/2014/main" id="{7D245256-8F4B-4F00-8BFB-225E3E97AD17}"/>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8</a:t>
            </a:fld>
            <a:endParaRPr lang="zh-TW" altLang="en-US" dirty="0">
              <a:solidFill>
                <a:schemeClr val="tx1"/>
              </a:solidFill>
            </a:endParaRPr>
          </a:p>
        </p:txBody>
      </p:sp>
      <p:sp>
        <p:nvSpPr>
          <p:cNvPr id="10" name="文字方塊 9">
            <a:extLst>
              <a:ext uri="{FF2B5EF4-FFF2-40B4-BE49-F238E27FC236}">
                <a16:creationId xmlns:a16="http://schemas.microsoft.com/office/drawing/2014/main" id="{4B708FD9-C036-E221-121E-3607E5B0C492}"/>
              </a:ext>
            </a:extLst>
          </p:cNvPr>
          <p:cNvSpPr txBox="1"/>
          <p:nvPr/>
        </p:nvSpPr>
        <p:spPr>
          <a:xfrm>
            <a:off x="5673968" y="3244044"/>
            <a:ext cx="1342294" cy="699935"/>
          </a:xfrm>
          <a:prstGeom prst="rect">
            <a:avLst/>
          </a:prstGeom>
          <a:noFill/>
        </p:spPr>
        <p:txBody>
          <a:bodyPr wrap="square">
            <a:spAutoFit/>
          </a:bodyPr>
          <a:lstStyle/>
          <a:p>
            <a:pPr defTabSz="914400">
              <a:lnSpc>
                <a:spcPct val="114000"/>
              </a:lnSpc>
              <a:defRPr/>
            </a:pPr>
            <a:r>
              <a:rPr lang="zh-TW" altLang="en-US" b="1" dirty="0">
                <a:solidFill>
                  <a:schemeClr val="tx1">
                    <a:lumMod val="65000"/>
                    <a:lumOff val="35000"/>
                  </a:schemeClr>
                </a:solidFill>
                <a:latin typeface="微软雅黑"/>
                <a:ea typeface="微软雅黑"/>
              </a:rPr>
              <a:t>研究架構</a:t>
            </a:r>
            <a:endParaRPr lang="en-US" altLang="zh-TW" b="1" dirty="0">
              <a:solidFill>
                <a:schemeClr val="tx1">
                  <a:lumMod val="65000"/>
                  <a:lumOff val="35000"/>
                </a:schemeClr>
              </a:solidFill>
              <a:latin typeface="微软雅黑"/>
              <a:ea typeface="微软雅黑"/>
            </a:endParaRPr>
          </a:p>
          <a:p>
            <a:pPr marR="0" lvl="0" defTabSz="914400" rtl="0" eaLnBrk="1" fontAlgn="auto" latinLnBrk="0" hangingPunct="1">
              <a:lnSpc>
                <a:spcPct val="114000"/>
              </a:lnSpc>
              <a:spcBef>
                <a:spcPts val="0"/>
              </a:spcBef>
              <a:spcAft>
                <a:spcPts val="0"/>
              </a:spcAft>
              <a:buClrTx/>
              <a:buSzTx/>
              <a:tabLst/>
              <a:defRPr/>
            </a:pPr>
            <a:r>
              <a:rPr lang="zh-TW" altLang="en-US" b="1" dirty="0">
                <a:solidFill>
                  <a:schemeClr val="tx1">
                    <a:lumMod val="65000"/>
                    <a:lumOff val="35000"/>
                  </a:schemeClr>
                </a:solidFill>
                <a:latin typeface="微软雅黑"/>
                <a:ea typeface="微软雅黑"/>
              </a:rPr>
              <a:t>模型概要</a:t>
            </a:r>
            <a:endParaRPr lang="en-US" altLang="zh-TW" b="1" dirty="0">
              <a:solidFill>
                <a:schemeClr val="tx1">
                  <a:lumMod val="65000"/>
                  <a:lumOff val="35000"/>
                </a:schemeClr>
              </a:solidFill>
              <a:latin typeface="微软雅黑"/>
              <a:ea typeface="微软雅黑"/>
            </a:endParaRPr>
          </a:p>
        </p:txBody>
      </p:sp>
    </p:spTree>
    <p:extLst>
      <p:ext uri="{BB962C8B-B14F-4D97-AF65-F5344CB8AC3E}">
        <p14:creationId xmlns:p14="http://schemas.microsoft.com/office/powerpoint/2010/main" val="1613909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95">
            <a:extLst>
              <a:ext uri="{FF2B5EF4-FFF2-40B4-BE49-F238E27FC236}">
                <a16:creationId xmlns:a16="http://schemas.microsoft.com/office/drawing/2014/main" id="{D5B7189E-71D8-4363-A4D1-6B5071DD58D9}"/>
              </a:ext>
            </a:extLst>
          </p:cNvPr>
          <p:cNvCxnSpPr>
            <a:cxnSpLocks/>
          </p:cNvCxnSpPr>
          <p:nvPr/>
        </p:nvCxnSpPr>
        <p:spPr>
          <a:xfrm>
            <a:off x="1424354" y="944846"/>
            <a:ext cx="10165453"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5" name="文本框 14">
            <a:extLst>
              <a:ext uri="{FF2B5EF4-FFF2-40B4-BE49-F238E27FC236}">
                <a16:creationId xmlns:a16="http://schemas.microsoft.com/office/drawing/2014/main" id="{2528ED3F-E561-4D8F-BA86-EE7883366FA6}"/>
              </a:ext>
            </a:extLst>
          </p:cNvPr>
          <p:cNvSpPr txBox="1"/>
          <p:nvPr/>
        </p:nvSpPr>
        <p:spPr>
          <a:xfrm>
            <a:off x="900168" y="246121"/>
            <a:ext cx="2344616" cy="707886"/>
          </a:xfrm>
          <a:prstGeom prst="rect">
            <a:avLst/>
          </a:prstGeom>
          <a:noFill/>
        </p:spPr>
        <p:txBody>
          <a:bodyPr wrap="square" rtlCol="0">
            <a:spAutoFit/>
          </a:bodyPr>
          <a:lstStyle/>
          <a:p>
            <a:r>
              <a:rPr lang="zh-TW" altLang="en-US" sz="4000" b="1" dirty="0">
                <a:latin typeface="微软雅黑" panose="020B0503020204020204" pitchFamily="34" charset="-122"/>
                <a:ea typeface="微软雅黑" panose="020B0503020204020204" pitchFamily="34" charset="-122"/>
              </a:rPr>
              <a:t>研究架構</a:t>
            </a:r>
            <a:endParaRPr lang="zh-CN" altLang="en-US" sz="4000" b="1" dirty="0">
              <a:latin typeface="微软雅黑" panose="020B0503020204020204" pitchFamily="34" charset="-122"/>
              <a:ea typeface="微软雅黑" panose="020B0503020204020204" pitchFamily="34" charset="-122"/>
            </a:endParaRPr>
          </a:p>
        </p:txBody>
      </p:sp>
      <p:sp>
        <p:nvSpPr>
          <p:cNvPr id="7" name="文字方塊 6">
            <a:extLst>
              <a:ext uri="{FF2B5EF4-FFF2-40B4-BE49-F238E27FC236}">
                <a16:creationId xmlns:a16="http://schemas.microsoft.com/office/drawing/2014/main" id="{BD19BEEF-1074-4AD1-83A0-D2576CCDF6D6}"/>
              </a:ext>
            </a:extLst>
          </p:cNvPr>
          <p:cNvSpPr txBox="1"/>
          <p:nvPr/>
        </p:nvSpPr>
        <p:spPr>
          <a:xfrm>
            <a:off x="10401658" y="443235"/>
            <a:ext cx="1342294" cy="384144"/>
          </a:xfrm>
          <a:prstGeom prst="rect">
            <a:avLst/>
          </a:prstGeom>
          <a:noFill/>
        </p:spPr>
        <p:txBody>
          <a:bodyPr wrap="square">
            <a:spAutoFit/>
          </a:bodyPr>
          <a:lstStyle/>
          <a:p>
            <a:pPr defTabSz="914400">
              <a:lnSpc>
                <a:spcPct val="114000"/>
              </a:lnSpc>
              <a:defRPr/>
            </a:pPr>
            <a:r>
              <a:rPr lang="zh-TW" altLang="en-US" b="1" dirty="0">
                <a:solidFill>
                  <a:schemeClr val="tx1">
                    <a:lumMod val="65000"/>
                    <a:lumOff val="35000"/>
                  </a:schemeClr>
                </a:solidFill>
                <a:latin typeface="微软雅黑"/>
                <a:ea typeface="微软雅黑"/>
              </a:rPr>
              <a:t>研究架構</a:t>
            </a:r>
            <a:endParaRPr lang="en-US" altLang="zh-TW" b="1" dirty="0">
              <a:solidFill>
                <a:schemeClr val="tx1">
                  <a:lumMod val="65000"/>
                  <a:lumOff val="35000"/>
                </a:schemeClr>
              </a:solidFill>
              <a:latin typeface="微软雅黑"/>
              <a:ea typeface="微软雅黑"/>
            </a:endParaRPr>
          </a:p>
        </p:txBody>
      </p:sp>
      <p:grpSp>
        <p:nvGrpSpPr>
          <p:cNvPr id="8" name="群組 7">
            <a:extLst>
              <a:ext uri="{FF2B5EF4-FFF2-40B4-BE49-F238E27FC236}">
                <a16:creationId xmlns:a16="http://schemas.microsoft.com/office/drawing/2014/main" id="{0BEE8A2F-BF28-43CD-A64E-CB42037F3BF2}"/>
              </a:ext>
            </a:extLst>
          </p:cNvPr>
          <p:cNvGrpSpPr/>
          <p:nvPr/>
        </p:nvGrpSpPr>
        <p:grpSpPr>
          <a:xfrm>
            <a:off x="1050903" y="1169066"/>
            <a:ext cx="10090191" cy="4744088"/>
            <a:chOff x="0" y="0"/>
            <a:chExt cx="8553126" cy="6838983"/>
          </a:xfrm>
        </p:grpSpPr>
        <p:sp>
          <p:nvSpPr>
            <p:cNvPr id="9" name="矩形: 圓角 8">
              <a:extLst>
                <a:ext uri="{FF2B5EF4-FFF2-40B4-BE49-F238E27FC236}">
                  <a16:creationId xmlns:a16="http://schemas.microsoft.com/office/drawing/2014/main" id="{2E0C8F62-D4F6-4411-A9EA-C36A7CE7B0D7}"/>
                </a:ext>
              </a:extLst>
            </p:cNvPr>
            <p:cNvSpPr/>
            <p:nvPr/>
          </p:nvSpPr>
          <p:spPr>
            <a:xfrm>
              <a:off x="2558899" y="0"/>
              <a:ext cx="3409406"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蒐集社會經濟發展相關指標與</a:t>
              </a:r>
              <a:endParaRPr lang="en-US" altLang="zh-TW"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endParaRPr>
            </a:p>
            <a:p>
              <a:pPr algn="ct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空氣監測站資料</a:t>
              </a:r>
            </a:p>
          </p:txBody>
        </p:sp>
        <p:sp>
          <p:nvSpPr>
            <p:cNvPr id="10" name="矩形: 圓角 9">
              <a:extLst>
                <a:ext uri="{FF2B5EF4-FFF2-40B4-BE49-F238E27FC236}">
                  <a16:creationId xmlns:a16="http://schemas.microsoft.com/office/drawing/2014/main" id="{12B274BB-F9F2-44CF-8F8A-C8143DEFBBA0}"/>
                </a:ext>
              </a:extLst>
            </p:cNvPr>
            <p:cNvSpPr/>
            <p:nvPr/>
          </p:nvSpPr>
          <p:spPr>
            <a:xfrm>
              <a:off x="1" y="1500500"/>
              <a:ext cx="2155372"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逐月資料</a:t>
              </a:r>
              <a:r>
                <a:rPr 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台灣</a:t>
              </a:r>
              <a:r>
                <a:rPr 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t>
              </a:r>
              <a:endPar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11" name="矩形: 圓角 10">
              <a:extLst>
                <a:ext uri="{FF2B5EF4-FFF2-40B4-BE49-F238E27FC236}">
                  <a16:creationId xmlns:a16="http://schemas.microsoft.com/office/drawing/2014/main" id="{74637589-E954-4911-A551-83C5200D61BB}"/>
                </a:ext>
              </a:extLst>
            </p:cNvPr>
            <p:cNvSpPr/>
            <p:nvPr/>
          </p:nvSpPr>
          <p:spPr>
            <a:xfrm>
              <a:off x="3185916" y="1492421"/>
              <a:ext cx="2155372"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逐日資料</a:t>
              </a:r>
              <a:r>
                <a:rPr 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新竹</a:t>
              </a:r>
              <a:r>
                <a:rPr 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t>
              </a:r>
              <a:endPar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12" name="矩形: 圓角 11">
              <a:extLst>
                <a:ext uri="{FF2B5EF4-FFF2-40B4-BE49-F238E27FC236}">
                  <a16:creationId xmlns:a16="http://schemas.microsoft.com/office/drawing/2014/main" id="{E9451A06-B8F2-4735-AD21-98D06385291A}"/>
                </a:ext>
              </a:extLst>
            </p:cNvPr>
            <p:cNvSpPr/>
            <p:nvPr/>
          </p:nvSpPr>
          <p:spPr>
            <a:xfrm>
              <a:off x="6397754" y="1498194"/>
              <a:ext cx="2155372"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逐時資料</a:t>
              </a:r>
              <a:r>
                <a:rPr 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高雄</a:t>
              </a:r>
              <a:r>
                <a:rPr 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t>
              </a:r>
              <a:endPar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13" name="矩形: 圓角 12">
              <a:extLst>
                <a:ext uri="{FF2B5EF4-FFF2-40B4-BE49-F238E27FC236}">
                  <a16:creationId xmlns:a16="http://schemas.microsoft.com/office/drawing/2014/main" id="{E0D2A7BC-98A6-49DB-84EB-7B07870935B8}"/>
                </a:ext>
              </a:extLst>
            </p:cNvPr>
            <p:cNvSpPr/>
            <p:nvPr/>
          </p:nvSpPr>
          <p:spPr>
            <a:xfrm>
              <a:off x="0" y="4445406"/>
              <a:ext cx="8553126"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以機器學習和深度學習預測逐月、逐日和逐時的</a:t>
              </a:r>
              <a:r>
                <a:rPr 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AQI</a:t>
              </a:r>
              <a:endPar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14" name="矩形: 圓角 13">
              <a:extLst>
                <a:ext uri="{FF2B5EF4-FFF2-40B4-BE49-F238E27FC236}">
                  <a16:creationId xmlns:a16="http://schemas.microsoft.com/office/drawing/2014/main" id="{6668412F-A745-4D33-9779-B0ECBD4D6EEC}"/>
                </a:ext>
              </a:extLst>
            </p:cNvPr>
            <p:cNvSpPr/>
            <p:nvPr/>
          </p:nvSpPr>
          <p:spPr>
            <a:xfrm>
              <a:off x="3209068" y="5924583"/>
              <a:ext cx="2155372"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結論</a:t>
              </a:r>
            </a:p>
          </p:txBody>
        </p:sp>
        <p:sp>
          <p:nvSpPr>
            <p:cNvPr id="15" name="矩形: 圓角 14">
              <a:extLst>
                <a:ext uri="{FF2B5EF4-FFF2-40B4-BE49-F238E27FC236}">
                  <a16:creationId xmlns:a16="http://schemas.microsoft.com/office/drawing/2014/main" id="{F265FBFF-33FC-419A-A03D-6003AFA573D9}"/>
                </a:ext>
              </a:extLst>
            </p:cNvPr>
            <p:cNvSpPr/>
            <p:nvPr/>
          </p:nvSpPr>
          <p:spPr>
            <a:xfrm>
              <a:off x="1" y="2969353"/>
              <a:ext cx="4266372"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使用</a:t>
              </a:r>
              <a:r>
                <a:rPr 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MARS,RF,XGB</a:t>
              </a: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計算平均變數重要性，選出</a:t>
              </a:r>
              <a:endParaRPr lang="en-US" altLang="zh-TW"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endParaRPr>
            </a:p>
            <a:p>
              <a:pPr algn="ct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關鍵變數作為輸入變數</a:t>
              </a:r>
            </a:p>
          </p:txBody>
        </p:sp>
        <p:sp>
          <p:nvSpPr>
            <p:cNvPr id="16" name="矩形: 圓角 15">
              <a:extLst>
                <a:ext uri="{FF2B5EF4-FFF2-40B4-BE49-F238E27FC236}">
                  <a16:creationId xmlns:a16="http://schemas.microsoft.com/office/drawing/2014/main" id="{CDCBAA6B-B7FF-4261-913F-B5F81F113E1A}"/>
                </a:ext>
              </a:extLst>
            </p:cNvPr>
            <p:cNvSpPr/>
            <p:nvPr/>
          </p:nvSpPr>
          <p:spPr>
            <a:xfrm>
              <a:off x="4286754" y="2969353"/>
              <a:ext cx="4266372"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使用</a:t>
              </a:r>
              <a:r>
                <a:rPr 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PCA</a:t>
              </a:r>
              <a:r>
                <a:rPr lang="zh-TW" altLang="en-US" sz="1600" b="1" dirty="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萃取主成分作為輸入變數</a:t>
              </a:r>
            </a:p>
          </p:txBody>
        </p:sp>
        <p:cxnSp>
          <p:nvCxnSpPr>
            <p:cNvPr id="17" name="直線單箭頭接點 16">
              <a:extLst>
                <a:ext uri="{FF2B5EF4-FFF2-40B4-BE49-F238E27FC236}">
                  <a16:creationId xmlns:a16="http://schemas.microsoft.com/office/drawing/2014/main" id="{745C2990-0184-4157-ADF2-0D68AAAA9962}"/>
                </a:ext>
              </a:extLst>
            </p:cNvPr>
            <p:cNvCxnSpPr>
              <a:cxnSpLocks/>
            </p:cNvCxnSpPr>
            <p:nvPr/>
          </p:nvCxnSpPr>
          <p:spPr>
            <a:xfrm>
              <a:off x="1077687" y="2414900"/>
              <a:ext cx="0" cy="554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8026B367-B537-429E-B7E9-FA039F7B3A7A}"/>
                </a:ext>
              </a:extLst>
            </p:cNvPr>
            <p:cNvCxnSpPr>
              <a:cxnSpLocks/>
            </p:cNvCxnSpPr>
            <p:nvPr/>
          </p:nvCxnSpPr>
          <p:spPr>
            <a:xfrm>
              <a:off x="4272731" y="2406819"/>
              <a:ext cx="0" cy="554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4B3F377A-60F8-4299-8746-439CA2C7815F}"/>
                </a:ext>
              </a:extLst>
            </p:cNvPr>
            <p:cNvCxnSpPr>
              <a:cxnSpLocks/>
            </p:cNvCxnSpPr>
            <p:nvPr/>
          </p:nvCxnSpPr>
          <p:spPr>
            <a:xfrm>
              <a:off x="7475440" y="2406820"/>
              <a:ext cx="0" cy="554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5F76CF6E-E7F2-4528-936A-36F5C8464F63}"/>
                </a:ext>
              </a:extLst>
            </p:cNvPr>
            <p:cNvCxnSpPr>
              <a:cxnSpLocks/>
            </p:cNvCxnSpPr>
            <p:nvPr/>
          </p:nvCxnSpPr>
          <p:spPr>
            <a:xfrm>
              <a:off x="5968305" y="907372"/>
              <a:ext cx="530360" cy="585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CB2480FD-E062-4494-8CD1-B2761CDEF8F3}"/>
                </a:ext>
              </a:extLst>
            </p:cNvPr>
            <p:cNvCxnSpPr>
              <a:cxnSpLocks/>
            </p:cNvCxnSpPr>
            <p:nvPr/>
          </p:nvCxnSpPr>
          <p:spPr>
            <a:xfrm>
              <a:off x="4263602" y="914400"/>
              <a:ext cx="0" cy="554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7CC6195-0D48-4956-AB0C-AC95430997B3}"/>
                </a:ext>
              </a:extLst>
            </p:cNvPr>
            <p:cNvCxnSpPr>
              <a:cxnSpLocks/>
            </p:cNvCxnSpPr>
            <p:nvPr/>
          </p:nvCxnSpPr>
          <p:spPr>
            <a:xfrm flipH="1">
              <a:off x="2050725" y="914670"/>
              <a:ext cx="508174" cy="577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E1C50FE5-D2CF-4543-B6C0-3405A40ADA60}"/>
                </a:ext>
              </a:extLst>
            </p:cNvPr>
            <p:cNvCxnSpPr>
              <a:cxnSpLocks/>
            </p:cNvCxnSpPr>
            <p:nvPr/>
          </p:nvCxnSpPr>
          <p:spPr>
            <a:xfrm>
              <a:off x="1091710" y="3891834"/>
              <a:ext cx="0" cy="554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24D63BA0-9AF0-491A-A2D6-754D58F075FF}"/>
                </a:ext>
              </a:extLst>
            </p:cNvPr>
            <p:cNvCxnSpPr>
              <a:cxnSpLocks/>
            </p:cNvCxnSpPr>
            <p:nvPr/>
          </p:nvCxnSpPr>
          <p:spPr>
            <a:xfrm>
              <a:off x="4286754" y="3883753"/>
              <a:ext cx="0" cy="554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B78C7A0B-AD89-4D2E-A6AE-C4EFCC197BA6}"/>
                </a:ext>
              </a:extLst>
            </p:cNvPr>
            <p:cNvCxnSpPr>
              <a:cxnSpLocks/>
            </p:cNvCxnSpPr>
            <p:nvPr/>
          </p:nvCxnSpPr>
          <p:spPr>
            <a:xfrm>
              <a:off x="7489463" y="3883754"/>
              <a:ext cx="0" cy="554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2B7E0567-7B2E-4985-9AD5-49298174584D}"/>
                </a:ext>
              </a:extLst>
            </p:cNvPr>
            <p:cNvCxnSpPr/>
            <p:nvPr/>
          </p:nvCxnSpPr>
          <p:spPr>
            <a:xfrm flipH="1">
              <a:off x="1092664" y="5370991"/>
              <a:ext cx="1" cy="250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5A89698F-8C4B-45BF-9F25-AD738E33D0B1}"/>
                </a:ext>
              </a:extLst>
            </p:cNvPr>
            <p:cNvCxnSpPr/>
            <p:nvPr/>
          </p:nvCxnSpPr>
          <p:spPr>
            <a:xfrm flipH="1">
              <a:off x="7489460" y="5370991"/>
              <a:ext cx="3" cy="250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D12B172F-7F32-4C57-A06B-7FC1E721E370}"/>
                </a:ext>
              </a:extLst>
            </p:cNvPr>
            <p:cNvCxnSpPr>
              <a:cxnSpLocks/>
            </p:cNvCxnSpPr>
            <p:nvPr/>
          </p:nvCxnSpPr>
          <p:spPr>
            <a:xfrm>
              <a:off x="1091710" y="5621789"/>
              <a:ext cx="63977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6CA2D69E-CF85-4BFE-A42E-67FCEABC4F9D}"/>
                </a:ext>
              </a:extLst>
            </p:cNvPr>
            <p:cNvCxnSpPr>
              <a:cxnSpLocks/>
            </p:cNvCxnSpPr>
            <p:nvPr/>
          </p:nvCxnSpPr>
          <p:spPr>
            <a:xfrm>
              <a:off x="4286754" y="5370991"/>
              <a:ext cx="0" cy="554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投影片編號版面配置區 1">
            <a:extLst>
              <a:ext uri="{FF2B5EF4-FFF2-40B4-BE49-F238E27FC236}">
                <a16:creationId xmlns:a16="http://schemas.microsoft.com/office/drawing/2014/main" id="{96DE7C9D-D53A-41A7-BDBE-B1AE96C7D5D5}"/>
              </a:ext>
            </a:extLst>
          </p:cNvPr>
          <p:cNvSpPr txBox="1">
            <a:spLocks/>
          </p:cNvSpPr>
          <p:nvPr/>
        </p:nvSpPr>
        <p:spPr>
          <a:xfrm>
            <a:off x="9300791" y="6489235"/>
            <a:ext cx="2743200" cy="258532"/>
          </a:xfrm>
          <a:prstGeom prst="rect">
            <a:avLst/>
          </a:prstGeom>
        </p:spPr>
        <p:txBody>
          <a:bodyPr vert="horz" wrap="square" lIns="91440" tIns="45720" rIns="91440" bIns="45720" rtlCol="0" anchor="ctr">
            <a:spAutoFit/>
          </a:bodyPr>
          <a:lstStyle>
            <a:defPPr>
              <a:defRPr lang="zh-CN"/>
            </a:defPPr>
            <a:lvl1pPr marL="0" indent="0" algn="r" defTabSz="914400" rtl="0" eaLnBrk="1" latinLnBrk="0" hangingPunct="1">
              <a:lnSpc>
                <a:spcPct val="90000"/>
              </a:lnSpc>
              <a:spcBef>
                <a:spcPts val="1000"/>
              </a:spcBef>
              <a:buFont typeface="Arial" panose="020B0604020202020204" pitchFamily="34" charset="0"/>
              <a:buNone/>
              <a:defRPr lang="zh-CN" altLang="en-US" sz="1200" kern="1200">
                <a:solidFill>
                  <a:schemeClr val="tx1">
                    <a:tint val="7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BD3F7A2-AB4B-46DB-92F9-EC6C90760ED0}" type="slidenum">
              <a:rPr lang="en-US" altLang="zh-TW" smtClean="0">
                <a:solidFill>
                  <a:schemeClr val="tx1"/>
                </a:solidFill>
              </a:rPr>
              <a:pPr/>
              <a:t>9</a:t>
            </a:fld>
            <a:endParaRPr lang="zh-TW" altLang="en-US" dirty="0">
              <a:solidFill>
                <a:schemeClr val="tx1"/>
              </a:solidFill>
            </a:endParaRPr>
          </a:p>
        </p:txBody>
      </p:sp>
      <p:sp>
        <p:nvSpPr>
          <p:cNvPr id="31" name="矩形 30">
            <a:extLst>
              <a:ext uri="{FF2B5EF4-FFF2-40B4-BE49-F238E27FC236}">
                <a16:creationId xmlns:a16="http://schemas.microsoft.com/office/drawing/2014/main" id="{665C35FB-7AF4-7574-1EF4-F8FDEC63DB64}"/>
              </a:ext>
            </a:extLst>
          </p:cNvPr>
          <p:cNvSpPr/>
          <p:nvPr/>
        </p:nvSpPr>
        <p:spPr>
          <a:xfrm>
            <a:off x="0" y="6383216"/>
            <a:ext cx="12191999" cy="4747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等腰三角形 31">
            <a:extLst>
              <a:ext uri="{FF2B5EF4-FFF2-40B4-BE49-F238E27FC236}">
                <a16:creationId xmlns:a16="http://schemas.microsoft.com/office/drawing/2014/main" id="{52D6A073-556C-FFCD-2990-398A1EB756C4}"/>
              </a:ext>
            </a:extLst>
          </p:cNvPr>
          <p:cNvSpPr/>
          <p:nvPr/>
        </p:nvSpPr>
        <p:spPr>
          <a:xfrm rot="5400000" flipH="1">
            <a:off x="414414" y="374005"/>
            <a:ext cx="519388" cy="4521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2443273"/>
      </p:ext>
    </p:extLst>
  </p:cSld>
  <p:clrMapOvr>
    <a:masterClrMapping/>
  </p:clrMapOvr>
</p:sld>
</file>

<file path=ppt/theme/theme1.xml><?xml version="1.0" encoding="utf-8"?>
<a:theme xmlns:a="http://schemas.openxmlformats.org/drawingml/2006/main" name="模板页面">
  <a:themeElements>
    <a:clrScheme name="Office 主题">
      <a:dk1>
        <a:srgbClr val="000000"/>
      </a:dk1>
      <a:lt1>
        <a:srgbClr val="FFFFFF"/>
      </a:lt1>
      <a:dk2>
        <a:srgbClr val="44546A"/>
      </a:dk2>
      <a:lt2>
        <a:srgbClr val="E7E6E6"/>
      </a:lt2>
      <a:accent1>
        <a:srgbClr val="5DB3B0"/>
      </a:accent1>
      <a:accent2>
        <a:srgbClr val="479796"/>
      </a:accent2>
      <a:accent3>
        <a:srgbClr val="009EB7"/>
      </a:accent3>
      <a:accent4>
        <a:srgbClr val="EDF0E9"/>
      </a:accent4>
      <a:accent5>
        <a:srgbClr val="4C4C4C"/>
      </a:accent5>
      <a:accent6>
        <a:srgbClr val="B2B2B2"/>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31086</TotalTime>
  <Words>6401</Words>
  <Application>Microsoft Office PowerPoint</Application>
  <PresentationFormat>寬螢幕</PresentationFormat>
  <Paragraphs>1726</Paragraphs>
  <Slides>33</Slides>
  <Notes>32</Notes>
  <HiddenSlides>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33</vt:i4>
      </vt:variant>
    </vt:vector>
  </HeadingPairs>
  <TitlesOfParts>
    <vt:vector size="46" baseType="lpstr">
      <vt:lpstr>-apple-system</vt:lpstr>
      <vt:lpstr>charter</vt:lpstr>
      <vt:lpstr>Microsoft YaHei</vt:lpstr>
      <vt:lpstr>微軟正黑體</vt:lpstr>
      <vt:lpstr>Arial</vt:lpstr>
      <vt:lpstr>Calibri</vt:lpstr>
      <vt:lpstr>Cambria Math</vt:lpstr>
      <vt:lpstr>Century Gothic</vt:lpstr>
      <vt:lpstr>Segoe UI Light</vt:lpstr>
      <vt:lpstr>Times New Roman</vt:lpstr>
      <vt:lpstr>Wingdings</vt:lpstr>
      <vt:lpstr>模板页面</vt:lpstr>
      <vt:lpstr>OfficePLUS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家榕 張</cp:lastModifiedBy>
  <cp:revision>100</cp:revision>
  <dcterms:created xsi:type="dcterms:W3CDTF">2015-08-18T02:51:41Z</dcterms:created>
  <dcterms:modified xsi:type="dcterms:W3CDTF">2022-06-30T06:20:39Z</dcterms:modified>
  <cp:category/>
</cp:coreProperties>
</file>