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F6CF-A528-9233-457D-105A6288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43090-3037-AE9E-DCEC-52120AE9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25E4-7CAB-72CA-74B1-8646C8E7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F720-44A7-6BF0-6988-FD89908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3A37-BD82-F020-E233-3D78C68A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1BAF-FD77-2E0F-BE77-FD0F091B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E60D-11DD-CA33-70E5-395518E8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AE7F-2A80-0C82-F931-1DE772D0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A123-A210-CA52-3B60-D451F192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559A-8519-37C3-A6D2-66C2609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7602C-4F79-C09A-34FF-30F50B5E4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E958B-CFBC-0D08-8420-BFA911CC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7B87-50AE-7C4C-3B35-CAC3EB05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2AA7-7A47-2171-40A7-5EA7F63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C141-915C-00CF-4C1A-90BEDEB1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2A1D-0A12-52A2-F130-DAD1081A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4785-E533-3398-D763-3C201059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DE56-30C9-6EAA-2751-B01B7B46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446C-41A7-739A-3CAF-1208F4DB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C7C7-BEA0-F3F4-5498-0208762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909-F345-82E1-2BD8-E3FD43DE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8DEF-3B99-FFFD-36C9-44925D64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C376-89DF-4771-2D99-62C22D8A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098A-C133-9B23-41E6-07FA8C72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96A1-20F9-729C-96F4-C781BA0C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54AB-AB7F-2401-1A64-8E64C0D7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32B2-7F86-B129-21DE-1B8005C30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AAF2F-5747-3D50-4F9D-68263440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27AC8-F840-C7B8-565A-062CBF5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FE5D-F173-8A1C-E29A-CB3379A3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423C-AC3F-9ADF-D824-6A555516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A201-8B25-5ADE-B418-1D9E317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234A-12E7-E320-8240-9970180A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975BF-A25E-A414-3BAA-A6FCDE32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A0E9-B82A-4C41-AEAD-BBA6DDF4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3C9E1-5E1B-D234-BB54-D01DF853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26312-1829-D712-4123-F12048A6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4DF7-8680-6A87-3FFA-ED4D9E6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E5DC-2563-F5FF-C54E-EF38E773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9EC-F857-9252-F615-1F8FE2D7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7B425-2FC0-C8B0-B9FC-A7E8CF01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F2BA2-1ED9-BAE4-0453-0914499E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03A12-477C-6C91-473D-AC330052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F61A2-FB4A-5098-D690-722DC91F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19D8-2744-A910-46F7-590FF0E8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0E42-4602-E150-20D1-7E690C3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C44F-E61B-50D2-DFFB-F05F9715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0D24-AB56-C63A-4A76-52D13156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C0526-5497-7C87-3425-86A7A98A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4CCF-AA86-DFDA-990E-4887980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9B42-A426-A680-3248-B0156AB2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6807-71E4-25FA-96EB-32DF82F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87F4-1CED-A7F6-D2A6-694B0194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05C15-9C36-7C51-344C-08F939914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2A15C-9CE1-1F01-D040-840EBB2F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6EE0-D848-BBF7-1CB2-1B56B6E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2203D-780C-00EA-6A25-E671FCC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1EC7E-3D81-9162-6CB0-2E46DAE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691A1-9D07-1590-D6BC-E413C9FA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1801-AA97-9F58-874E-63B6A03A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966C-1382-A4F5-1748-072C756A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6E932-5722-4023-8DF1-653A5BE068D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8767-0B9D-B169-7B0A-D5833BACD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D9AD-D58F-8DD5-D4FD-D3FC54C18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5E87F-D391-4B74-9A99-222A2B77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68BDF0B4-9869-EA39-3DF7-B526E8D9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140DD-835A-A97D-2FEB-2B228CCDBE82}"/>
              </a:ext>
            </a:extLst>
          </p:cNvPr>
          <p:cNvSpPr/>
          <p:nvPr/>
        </p:nvSpPr>
        <p:spPr>
          <a:xfrm>
            <a:off x="0" y="0"/>
            <a:ext cx="12188952" cy="685671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FE4DF-3FAF-D1F9-C5F8-0274DFB9F958}"/>
              </a:ext>
            </a:extLst>
          </p:cNvPr>
          <p:cNvSpPr/>
          <p:nvPr/>
        </p:nvSpPr>
        <p:spPr>
          <a:xfrm>
            <a:off x="472611" y="2208944"/>
            <a:ext cx="5907641" cy="2106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Project 3 Presentation</a:t>
            </a:r>
          </a:p>
          <a:p>
            <a:endParaRPr lang="en-US" sz="2800" dirty="0"/>
          </a:p>
          <a:p>
            <a:r>
              <a:rPr lang="en-US" sz="2800" dirty="0"/>
              <a:t>Data Visualization</a:t>
            </a:r>
          </a:p>
          <a:p>
            <a:endParaRPr lang="en-US" dirty="0"/>
          </a:p>
          <a:p>
            <a:r>
              <a:rPr lang="en-US" dirty="0"/>
              <a:t>My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64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Travel Patterns Dashboard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Objective:</a:t>
            </a:r>
          </a:p>
          <a:p>
            <a:endParaRPr lang="en-US" sz="2400" dirty="0"/>
          </a:p>
          <a:p>
            <a:r>
              <a:rPr lang="en-US" sz="2400" dirty="0"/>
              <a:t>To analyze travel behaviors and preferences using a dataset of travel details. The dashboard visualizes various metrics such as destinations, transportation types, and accommodation preferences, allowing for insights into travel trends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290407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023AB7-8952-E8E9-EAF9-CEFF68CA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3196"/>
              </p:ext>
            </p:extLst>
          </p:nvPr>
        </p:nvGraphicFramePr>
        <p:xfrm>
          <a:off x="614166" y="1058712"/>
          <a:ext cx="10091505" cy="526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835">
                  <a:extLst>
                    <a:ext uri="{9D8B030D-6E8A-4147-A177-3AD203B41FA5}">
                      <a16:colId xmlns:a16="http://schemas.microsoft.com/office/drawing/2014/main" val="3517032114"/>
                    </a:ext>
                  </a:extLst>
                </a:gridCol>
                <a:gridCol w="3363835">
                  <a:extLst>
                    <a:ext uri="{9D8B030D-6E8A-4147-A177-3AD203B41FA5}">
                      <a16:colId xmlns:a16="http://schemas.microsoft.com/office/drawing/2014/main" val="118226715"/>
                    </a:ext>
                  </a:extLst>
                </a:gridCol>
                <a:gridCol w="3363835">
                  <a:extLst>
                    <a:ext uri="{9D8B030D-6E8A-4147-A177-3AD203B41FA5}">
                      <a16:colId xmlns:a16="http://schemas.microsoft.com/office/drawing/2014/main" val="3772840771"/>
                    </a:ext>
                  </a:extLst>
                </a:gridCol>
              </a:tblGrid>
              <a:tr h="354507">
                <a:tc>
                  <a:txBody>
                    <a:bodyPr/>
                    <a:lstStyle/>
                    <a:p>
                      <a:r>
                        <a:rPr lang="en-US" sz="1800" b="1" dirty="0"/>
                        <a:t>Phase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Key Activities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Tools and Languages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956314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 dirty="0"/>
                        <a:t>Project Planning and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 objectives, Identify key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Word processors, Project management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266769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/>
                        <a:t>Data Collection and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 acquisition, Data cleaning, 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Python, Jupyter Notebook, SQL/NoSQL databases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272305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/>
                        <a:t>Data Analysis and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Exploratory data analysis, Visualization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Python (Matplotlib, Plotly), JavaScript (D3.js)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544035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 dirty="0"/>
                        <a:t>Integration and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Web development, Database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HTML/CSS, JavaScript, Flask/Django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438220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/>
                        <a:t>Documentation and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Write README.md, Create presentation 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Markdown Editors, GitHub, Presentation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068101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/>
                        <a:t>Review and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Testing, Feedback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Testing tools, Feedback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14403"/>
                  </a:ext>
                </a:extLst>
              </a:tr>
              <a:tr h="699302">
                <a:tc>
                  <a:txBody>
                    <a:bodyPr/>
                    <a:lstStyle/>
                    <a:p>
                      <a:r>
                        <a:rPr lang="en-US" sz="1800"/>
                        <a:t>Final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Final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Final 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5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8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Dataset: Traveler Trip Dataset</a:t>
            </a:r>
          </a:p>
          <a:p>
            <a:endParaRPr lang="en-US" sz="2400" dirty="0"/>
          </a:p>
          <a:p>
            <a:r>
              <a:rPr lang="en-US" sz="2400" dirty="0"/>
              <a:t>Source: Kaggle.com</a:t>
            </a:r>
          </a:p>
          <a:p>
            <a:endParaRPr lang="en-US" sz="2400" dirty="0"/>
          </a:p>
          <a:p>
            <a:r>
              <a:rPr lang="en-US" sz="2400" dirty="0"/>
              <a:t>Description: The dataset includes details on trips such as destination, start and end dates, duration, traveler age, gender, nationality, accommodation type, and transportation type.</a:t>
            </a:r>
          </a:p>
          <a:p>
            <a:endParaRPr lang="en-US" sz="2400" dirty="0"/>
          </a:p>
          <a:p>
            <a:r>
              <a:rPr lang="en-US" sz="2400" dirty="0"/>
              <a:t>Preprocessing: Data cleaning included normalizing date formats, converting costs to numeric values, and handling missing data.</a:t>
            </a:r>
          </a:p>
        </p:txBody>
      </p:sp>
    </p:spTree>
    <p:extLst>
      <p:ext uri="{BB962C8B-B14F-4D97-AF65-F5344CB8AC3E}">
        <p14:creationId xmlns:p14="http://schemas.microsoft.com/office/powerpoint/2010/main" val="31512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3434" y="1104657"/>
            <a:ext cx="6607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Trip Duration by Traveler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Destination by Traveler Nationality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Transportation Type Analysis with Traveler Nationality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Accommodation Type with Traveler Nationality</a:t>
            </a:r>
          </a:p>
          <a:p>
            <a:endParaRPr lang="en-US" sz="2400" dirty="0"/>
          </a:p>
          <a:p>
            <a:r>
              <a:rPr lang="en-US" sz="2400" dirty="0"/>
              <a:t>User Interaction: Filters for age, gender, nationality, accommodation, and transportation types allow users to customize their view.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7258D-AF38-0CE1-91E1-9936CE45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353" y="76200"/>
            <a:ext cx="4686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 and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Findings: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Certain destinations are more popular among specific nationalities.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Different age groups prefer different types of transportation and accommodation.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The data shows clear trends in travel duration and preferences based on traveler demographics.</a:t>
            </a:r>
          </a:p>
          <a:p>
            <a:endParaRPr lang="en-US" sz="2400" dirty="0"/>
          </a:p>
          <a:p>
            <a:r>
              <a:rPr lang="en-US" sz="2400" dirty="0"/>
              <a:t>Implications: These findings can help travel agencies tailor their services and marketing strategies to different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23487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Challenges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Challenges: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Inconsistent data formats (e.g., currency formats, date formats).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missing data entries.</a:t>
            </a:r>
          </a:p>
          <a:p>
            <a:endParaRPr lang="en-US" sz="2400" dirty="0"/>
          </a:p>
          <a:p>
            <a:r>
              <a:rPr lang="en-US" sz="2400" dirty="0"/>
              <a:t>Solutions: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all data formats and filled missing data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3531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Ethical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Ethics and Data Usage: The project ensures the responsible use of data by anonymizing personal details and focusing solely on aggregated insights.</a:t>
            </a:r>
          </a:p>
        </p:txBody>
      </p:sp>
    </p:spTree>
    <p:extLst>
      <p:ext uri="{BB962C8B-B14F-4D97-AF65-F5344CB8AC3E}">
        <p14:creationId xmlns:p14="http://schemas.microsoft.com/office/powerpoint/2010/main" val="409969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8A7C3-D318-E31A-9AAE-740858ADF6C7}"/>
              </a:ext>
            </a:extLst>
          </p:cNvPr>
          <p:cNvSpPr txBox="1"/>
          <p:nvPr/>
        </p:nvSpPr>
        <p:spPr>
          <a:xfrm>
            <a:off x="503434" y="359596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726A-0BE7-588E-A218-B54AD3F40B8A}"/>
              </a:ext>
            </a:extLst>
          </p:cNvPr>
          <p:cNvSpPr txBox="1"/>
          <p:nvPr/>
        </p:nvSpPr>
        <p:spPr>
          <a:xfrm>
            <a:off x="501724" y="2012020"/>
            <a:ext cx="11406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Summary: The dashboard provides valuable insights into travel patterns and preferences, which can inform better decision-making in the travel industry.</a:t>
            </a:r>
          </a:p>
          <a:p>
            <a:endParaRPr lang="en-US" sz="2400" dirty="0"/>
          </a:p>
          <a:p>
            <a:r>
              <a:rPr lang="en-US" sz="2400" dirty="0"/>
              <a:t>Future Work: Expanding the dataset to include more variables, such as weather conditions or economic factors, could provide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54626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Olamide Aladeyelu</dc:creator>
  <cp:lastModifiedBy>Olamide Aladeyelu</cp:lastModifiedBy>
  <cp:revision>1</cp:revision>
  <dcterms:created xsi:type="dcterms:W3CDTF">2024-07-26T14:46:41Z</dcterms:created>
  <dcterms:modified xsi:type="dcterms:W3CDTF">2024-07-26T15:10:32Z</dcterms:modified>
</cp:coreProperties>
</file>