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Inconsolata"/>
      <p:regular r:id="rId34"/>
      <p:bold r:id="rId35"/>
    </p:embeddedFont>
    <p:embeddedFont>
      <p:font typeface="Pangolin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A63105-BCD7-475C-AE91-66EB452FA10A}">
  <a:tblStyle styleId="{FBA63105-BCD7-475C-AE91-66EB452FA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consolata-bold.fntdata"/><Relationship Id="rId12" Type="http://schemas.openxmlformats.org/officeDocument/2006/relationships/slide" Target="slides/slide7.xml"/><Relationship Id="rId34" Type="http://schemas.openxmlformats.org/officeDocument/2006/relationships/font" Target="fonts/Inconsolat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angolin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6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6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inconsolata" TargetMode="External"/><Relationship Id="rId4" Type="http://schemas.openxmlformats.org/officeDocument/2006/relationships/hyperlink" Target="https://www.urbanfonts.com/fonts/Pangolin.font" TargetMode="External"/><Relationship Id="rId5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DeathtoStock_CreativeSpace4-11.45.jpg"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4294967295" type="title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Want big impact?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Use big image.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explain your ideas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1742191" y="1354525"/>
            <a:ext cx="1702800" cy="1702800"/>
          </a:xfrm>
          <a:prstGeom prst="ellipse">
            <a:avLst/>
          </a:prstGeom>
          <a:noFill/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Gray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1035625" y="2545787"/>
            <a:ext cx="1702800" cy="1702800"/>
          </a:xfrm>
          <a:prstGeom prst="ellipse">
            <a:avLst/>
          </a:prstGeom>
          <a:noFill/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White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448735" y="2545787"/>
            <a:ext cx="1702800" cy="1702800"/>
          </a:xfrm>
          <a:prstGeom prst="ellipse">
            <a:avLst/>
          </a:prstGeom>
          <a:noFill/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Black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7144325" y="1041800"/>
            <a:ext cx="1131192" cy="1357521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compare data</a:t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984500" y="163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{FBA63105-BCD7-475C-AE91-66EB452FA10A}</a:tableStyleId>
              </a:tblPr>
              <a:tblGrid>
                <a:gridCol w="1272075"/>
                <a:gridCol w="1272075"/>
                <a:gridCol w="1272075"/>
                <a:gridCol w="1272075"/>
              </a:tblGrid>
              <a:tr h="58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A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C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Yellow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7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Blue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30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Orange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24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16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B539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3.jpg"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1372425" y="980975"/>
            <a:ext cx="7047309" cy="335718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2577750" y="1705350"/>
            <a:ext cx="762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our office</a:t>
            </a:r>
            <a:endParaRPr sz="1000">
              <a:solidFill>
                <a:srgbClr val="FFFFF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1918750" y="209902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389050" y="3432050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4255325" y="184552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4892775" y="3709400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6729175" y="226372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7284275" y="374877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4294967295" type="ctrTitle"/>
          </p:nvPr>
        </p:nvSpPr>
        <p:spPr>
          <a:xfrm>
            <a:off x="1006725" y="1659550"/>
            <a:ext cx="478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7" name="Google Shape;177;p30"/>
          <p:cNvSpPr txBox="1"/>
          <p:nvPr>
            <p:ph idx="4294967295" type="subTitle"/>
          </p:nvPr>
        </p:nvSpPr>
        <p:spPr>
          <a:xfrm>
            <a:off x="1006725" y="2763852"/>
            <a:ext cx="478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toStock_Clementine10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4294967295" type="ctrTitle"/>
          </p:nvPr>
        </p:nvSpPr>
        <p:spPr>
          <a:xfrm>
            <a:off x="990600" y="876600"/>
            <a:ext cx="5116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85" name="Google Shape;185;p31"/>
          <p:cNvSpPr txBox="1"/>
          <p:nvPr>
            <p:ph idx="4294967295" type="subTitle"/>
          </p:nvPr>
        </p:nvSpPr>
        <p:spPr>
          <a:xfrm>
            <a:off x="990600" y="1487508"/>
            <a:ext cx="5116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6" name="Google Shape;186;p31"/>
          <p:cNvSpPr txBox="1"/>
          <p:nvPr>
            <p:ph idx="4294967295" type="ctrTitle"/>
          </p:nvPr>
        </p:nvSpPr>
        <p:spPr>
          <a:xfrm>
            <a:off x="990600" y="3200693"/>
            <a:ext cx="5116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87" name="Google Shape;187;p31"/>
          <p:cNvSpPr txBox="1"/>
          <p:nvPr>
            <p:ph idx="4294967295" type="subTitle"/>
          </p:nvPr>
        </p:nvSpPr>
        <p:spPr>
          <a:xfrm>
            <a:off x="990600" y="3811601"/>
            <a:ext cx="5116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8" name="Google Shape;188;p31"/>
          <p:cNvSpPr txBox="1"/>
          <p:nvPr>
            <p:ph idx="4294967295" type="ctrTitle"/>
          </p:nvPr>
        </p:nvSpPr>
        <p:spPr>
          <a:xfrm>
            <a:off x="990600" y="2038647"/>
            <a:ext cx="5116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89" name="Google Shape;189;p31"/>
          <p:cNvSpPr txBox="1"/>
          <p:nvPr>
            <p:ph idx="4294967295" type="subTitle"/>
          </p:nvPr>
        </p:nvSpPr>
        <p:spPr>
          <a:xfrm>
            <a:off x="990600" y="2649555"/>
            <a:ext cx="5116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1.jpg"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1018775" y="1638225"/>
            <a:ext cx="2154900" cy="2315400"/>
          </a:xfrm>
          <a:prstGeom prst="homePlate">
            <a:avLst>
              <a:gd fmla="val 30129" name="adj"/>
            </a:avLst>
          </a:prstGeom>
          <a:noFill/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first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2636916" y="1638225"/>
            <a:ext cx="2196000" cy="23154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second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296500" y="1638225"/>
            <a:ext cx="2196000" cy="2315400"/>
          </a:xfrm>
          <a:prstGeom prst="chevron">
            <a:avLst>
              <a:gd fmla="val 29853" name="adj"/>
            </a:avLst>
          </a:prstGeom>
          <a:noFill/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last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129125" y="1020552"/>
            <a:ext cx="1245054" cy="1294696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866375" y="1331674"/>
            <a:ext cx="2439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8" name="Google Shape;208;p33"/>
          <p:cNvSpPr txBox="1"/>
          <p:nvPr>
            <p:ph idx="2" type="body"/>
          </p:nvPr>
        </p:nvSpPr>
        <p:spPr>
          <a:xfrm>
            <a:off x="3430687" y="1331674"/>
            <a:ext cx="2439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9" name="Google Shape;209;p33"/>
          <p:cNvSpPr txBox="1"/>
          <p:nvPr>
            <p:ph idx="3" type="body"/>
          </p:nvPr>
        </p:nvSpPr>
        <p:spPr>
          <a:xfrm>
            <a:off x="5995000" y="1331674"/>
            <a:ext cx="2439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866375" y="2793033"/>
            <a:ext cx="2439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2" name="Google Shape;212;p33"/>
          <p:cNvSpPr txBox="1"/>
          <p:nvPr>
            <p:ph idx="2" type="body"/>
          </p:nvPr>
        </p:nvSpPr>
        <p:spPr>
          <a:xfrm>
            <a:off x="3430687" y="2793033"/>
            <a:ext cx="2439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3" name="Google Shape;213;p33"/>
          <p:cNvSpPr txBox="1"/>
          <p:nvPr>
            <p:ph idx="3" type="body"/>
          </p:nvPr>
        </p:nvSpPr>
        <p:spPr>
          <a:xfrm>
            <a:off x="5995000" y="2793033"/>
            <a:ext cx="2439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38" y="506150"/>
            <a:ext cx="4169530" cy="3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3761704" y="1385498"/>
            <a:ext cx="2730900" cy="21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66375" y="1385498"/>
            <a:ext cx="2730900" cy="21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866375" y="3567610"/>
            <a:ext cx="78204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990000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</a:rPr>
              <a:t>This template is free to use under </a:t>
            </a:r>
            <a:r>
              <a:rPr lang="en" sz="1200" u="sng">
                <a:solidFill>
                  <a:srgbClr val="9900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9900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5.jpg" id="67" name="Google Shape;6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5689649" y="738351"/>
            <a:ext cx="1751444" cy="351442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idx="4294967295" type="body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5768409" y="1033081"/>
            <a:ext cx="1593900" cy="28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5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5744050" y="668100"/>
            <a:ext cx="1748368" cy="3679312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5867632" y="1198923"/>
            <a:ext cx="14913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6"/>
          <p:cNvSpPr txBox="1"/>
          <p:nvPr>
            <p:ph idx="4294967295" type="body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8" name="Google Shape;238;p36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/>
          <p:nvPr/>
        </p:nvSpPr>
        <p:spPr>
          <a:xfrm>
            <a:off x="5332100" y="640646"/>
            <a:ext cx="2705164" cy="382556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5518764" y="992661"/>
            <a:ext cx="23424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7"/>
          <p:cNvSpPr txBox="1"/>
          <p:nvPr>
            <p:ph idx="4294967295" type="body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7" name="Google Shape;247;p37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60350" y="927851"/>
            <a:ext cx="4232737" cy="329523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8"/>
          <p:cNvSpPr txBox="1"/>
          <p:nvPr>
            <p:ph idx="4294967295" type="body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6" name="Google Shape;256;p38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9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263" name="Google Shape;263;p39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5875463" y="1578259"/>
            <a:ext cx="1934246" cy="1786513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Death to the Stock Photo</a:t>
            </a:r>
            <a:r>
              <a:rPr lang="en"/>
              <a:t> (</a:t>
            </a:r>
            <a:r>
              <a:rPr lang="en" u="sng">
                <a:hlinkClick r:id="rId5"/>
              </a:rPr>
              <a:t>license</a:t>
            </a:r>
            <a:r>
              <a:rPr lang="en"/>
              <a:t>)</a:t>
            </a:r>
            <a:endParaRPr/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8.jpg" id="272" name="Google Shape;27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Titles: </a:t>
            </a:r>
            <a:r>
              <a:rPr lang="en"/>
              <a:t>Inconsolata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Body copy: </a:t>
            </a:r>
            <a:r>
              <a:rPr lang="en"/>
              <a:t>Pangolin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https://www.fontsquirrel.com/fonts/inconsolata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https://www.urbanfonts.com/fonts/Pangolin.font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866375" y="4000946"/>
            <a:ext cx="7573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  <a:latin typeface="Pangolin"/>
                <a:ea typeface="Pangolin"/>
                <a:cs typeface="Pangolin"/>
                <a:sym typeface="Pangol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10.jpg" id="281" name="Google Shape;28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5800100" y="7997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SlidesCarnival icons are editable shapes</a:t>
            </a: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. 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This means that you can: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Resize them without losing quality.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Change fill color and opacity.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Isn’t that nice? :)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Examples: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937425" y="745725"/>
            <a:ext cx="296507" cy="380431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1393310" y="798865"/>
            <a:ext cx="316335" cy="267822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1863130" y="799697"/>
            <a:ext cx="307028" cy="271202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2359502" y="792539"/>
            <a:ext cx="250108" cy="280890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2841108" y="790009"/>
            <a:ext cx="212999" cy="28342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3247649" y="786629"/>
            <a:ext cx="328988" cy="290597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3737713" y="769331"/>
            <a:ext cx="282156" cy="326024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4180945" y="790425"/>
            <a:ext cx="328555" cy="287217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4664665" y="795486"/>
            <a:ext cx="290597" cy="27709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5135317" y="788744"/>
            <a:ext cx="282156" cy="288066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940805" y="1216380"/>
            <a:ext cx="292278" cy="361868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1406812" y="1216380"/>
            <a:ext cx="292278" cy="361868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1864811" y="1270786"/>
            <a:ext cx="301551" cy="259381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2330402" y="1244632"/>
            <a:ext cx="301135" cy="304931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2798523" y="1264459"/>
            <a:ext cx="298604" cy="264026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3269591" y="1264459"/>
            <a:ext cx="289747" cy="26697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3743189" y="1267406"/>
            <a:ext cx="268671" cy="26107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/>
          <p:nvPr/>
        </p:nvSpPr>
        <p:spPr>
          <a:xfrm>
            <a:off x="4194447" y="1252639"/>
            <a:ext cx="297755" cy="291862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/>
          <p:nvPr/>
        </p:nvSpPr>
        <p:spPr>
          <a:xfrm>
            <a:off x="4630088" y="1220592"/>
            <a:ext cx="363549" cy="35807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5104951" y="1233244"/>
            <a:ext cx="340774" cy="32560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917597" y="1749864"/>
            <a:ext cx="334049" cy="23703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1385303" y="1705164"/>
            <a:ext cx="331501" cy="320963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1863546" y="1719498"/>
            <a:ext cx="298604" cy="301568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2326606" y="1710226"/>
            <a:ext cx="311257" cy="310408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2802735" y="1719931"/>
            <a:ext cx="289747" cy="291013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/>
          <p:nvPr/>
        </p:nvSpPr>
        <p:spPr>
          <a:xfrm>
            <a:off x="3281810" y="1685770"/>
            <a:ext cx="264026" cy="358904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2"/>
          <p:cNvSpPr/>
          <p:nvPr/>
        </p:nvSpPr>
        <p:spPr>
          <a:xfrm>
            <a:off x="3712824" y="1757040"/>
            <a:ext cx="331501" cy="21383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"/>
          <p:cNvSpPr/>
          <p:nvPr/>
        </p:nvSpPr>
        <p:spPr>
          <a:xfrm>
            <a:off x="4192748" y="1711491"/>
            <a:ext cx="305364" cy="308726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4657923" y="1699688"/>
            <a:ext cx="307045" cy="319265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/>
          <p:nvPr/>
        </p:nvSpPr>
        <p:spPr>
          <a:xfrm>
            <a:off x="5109596" y="1708960"/>
            <a:ext cx="328555" cy="307877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956404" y="2189304"/>
            <a:ext cx="257284" cy="280908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1411023" y="2189737"/>
            <a:ext cx="274581" cy="27624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1882524" y="2189737"/>
            <a:ext cx="274564" cy="27624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2344736" y="2189737"/>
            <a:ext cx="274148" cy="27624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2874420" y="2146719"/>
            <a:ext cx="148054" cy="365248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3349301" y="2149249"/>
            <a:ext cx="128226" cy="36101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3819520" y="2189304"/>
            <a:ext cx="116838" cy="276679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4208364" y="2185508"/>
            <a:ext cx="272034" cy="288066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4662984" y="2193100"/>
            <a:ext cx="298188" cy="275413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/>
          <p:nvPr/>
        </p:nvSpPr>
        <p:spPr>
          <a:xfrm>
            <a:off x="5134468" y="2146286"/>
            <a:ext cx="274148" cy="32898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2"/>
          <p:cNvSpPr/>
          <p:nvPr/>
        </p:nvSpPr>
        <p:spPr>
          <a:xfrm>
            <a:off x="1034433" y="2625381"/>
            <a:ext cx="100806" cy="340792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1441389" y="2612729"/>
            <a:ext cx="218060" cy="365248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1875765" y="2612729"/>
            <a:ext cx="285536" cy="365248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/>
          <p:nvPr/>
        </p:nvSpPr>
        <p:spPr>
          <a:xfrm>
            <a:off x="2772785" y="2674726"/>
            <a:ext cx="344587" cy="192321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2313521" y="2634654"/>
            <a:ext cx="334465" cy="316335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3263265" y="2642679"/>
            <a:ext cx="296074" cy="298604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3728007" y="2645209"/>
            <a:ext cx="299870" cy="298604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4152694" y="2645209"/>
            <a:ext cx="390536" cy="315902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"/>
          <p:cNvSpPr/>
          <p:nvPr/>
        </p:nvSpPr>
        <p:spPr>
          <a:xfrm>
            <a:off x="4692084" y="2632557"/>
            <a:ext cx="234925" cy="326856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/>
          <p:nvPr/>
        </p:nvSpPr>
        <p:spPr>
          <a:xfrm>
            <a:off x="5160206" y="2649005"/>
            <a:ext cx="229430" cy="314204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/>
          <p:nvPr/>
        </p:nvSpPr>
        <p:spPr>
          <a:xfrm>
            <a:off x="926887" y="3131463"/>
            <a:ext cx="331501" cy="262345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1389514" y="3150858"/>
            <a:ext cx="323078" cy="219325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1864811" y="3141585"/>
            <a:ext cx="306612" cy="23957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2328704" y="3135259"/>
            <a:ext cx="308744" cy="250957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2811176" y="3115015"/>
            <a:ext cx="278776" cy="281306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/>
          <p:nvPr/>
        </p:nvSpPr>
        <p:spPr>
          <a:xfrm>
            <a:off x="3251878" y="3150442"/>
            <a:ext cx="315053" cy="231978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"/>
          <p:cNvSpPr/>
          <p:nvPr/>
        </p:nvSpPr>
        <p:spPr>
          <a:xfrm>
            <a:off x="3718734" y="3150442"/>
            <a:ext cx="314637" cy="231978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4193181" y="3127667"/>
            <a:ext cx="303232" cy="26570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4643572" y="3095620"/>
            <a:ext cx="332784" cy="335297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"/>
          <p:cNvSpPr/>
          <p:nvPr/>
        </p:nvSpPr>
        <p:spPr>
          <a:xfrm>
            <a:off x="5133636" y="3114599"/>
            <a:ext cx="285102" cy="28889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922242" y="3568373"/>
            <a:ext cx="324759" cy="316318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1373915" y="3619398"/>
            <a:ext cx="346269" cy="211734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1921314" y="3546863"/>
            <a:ext cx="203310" cy="3466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2358237" y="3580176"/>
            <a:ext cx="255169" cy="320131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"/>
          <p:cNvSpPr/>
          <p:nvPr/>
        </p:nvSpPr>
        <p:spPr>
          <a:xfrm>
            <a:off x="2804850" y="3604649"/>
            <a:ext cx="287217" cy="249675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3269158" y="3582290"/>
            <a:ext cx="288066" cy="288482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2"/>
          <p:cNvSpPr/>
          <p:nvPr/>
        </p:nvSpPr>
        <p:spPr>
          <a:xfrm>
            <a:off x="3733917" y="3578495"/>
            <a:ext cx="290163" cy="296923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4177565" y="3581441"/>
            <a:ext cx="334881" cy="28300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4657923" y="3575548"/>
            <a:ext cx="304931" cy="301135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/>
          <p:cNvSpPr/>
          <p:nvPr/>
        </p:nvSpPr>
        <p:spPr>
          <a:xfrm>
            <a:off x="5131522" y="3561197"/>
            <a:ext cx="292278" cy="326874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899901" y="4087956"/>
            <a:ext cx="376202" cy="212150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1397539" y="4031852"/>
            <a:ext cx="303249" cy="319282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1851743" y="4013723"/>
            <a:ext cx="333599" cy="344154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2334614" y="4042823"/>
            <a:ext cx="294393" cy="298188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2771104" y="4043673"/>
            <a:ext cx="353860" cy="29522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3276749" y="4018368"/>
            <a:ext cx="272883" cy="330236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684989" y="4014572"/>
            <a:ext cx="391818" cy="35554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4156056" y="4009078"/>
            <a:ext cx="384643" cy="368194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4639777" y="4097229"/>
            <a:ext cx="342057" cy="198232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2"/>
          <p:cNvSpPr/>
          <p:nvPr/>
        </p:nvSpPr>
        <p:spPr>
          <a:xfrm>
            <a:off x="5151765" y="4060953"/>
            <a:ext cx="255169" cy="280059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"/>
          <p:cNvSpPr/>
          <p:nvPr/>
        </p:nvSpPr>
        <p:spPr>
          <a:xfrm>
            <a:off x="5902517" y="23652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2"/>
          <p:cNvSpPr/>
          <p:nvPr/>
        </p:nvSpPr>
        <p:spPr>
          <a:xfrm>
            <a:off x="6796137" y="23652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"/>
          <p:cNvSpPr/>
          <p:nvPr/>
        </p:nvSpPr>
        <p:spPr>
          <a:xfrm>
            <a:off x="6087233" y="2576083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7241372" y="28734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/>
        </p:nvSpPr>
        <p:spPr>
          <a:xfrm>
            <a:off x="2392450" y="865531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Now you can use any emoji as an icon!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And of course it resizes without losing quality and you can change the color.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How? Follow Google instructions </a:t>
            </a:r>
            <a:r>
              <a:rPr lang="en" u="sng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  <a:hlinkClick r:id="rId3"/>
              </a:rPr>
              <a:t>https://twitter.com/googledocs/status/730087240156643328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1036700" y="2325506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Pangolin"/>
                <a:ea typeface="Pangolin"/>
                <a:cs typeface="Pangolin"/>
                <a:sym typeface="Pangolin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877575" y="80767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79" name="Google Shape;379;p4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photography_Vibrant-(10-of-10).jpg" id="75" name="Google Shape;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7098300" y="1076881"/>
            <a:ext cx="1281591" cy="129431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2.jpg"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4294967295" type="ctrTitle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2" name="Google Shape;102;p22"/>
          <p:cNvSpPr txBox="1"/>
          <p:nvPr>
            <p:ph idx="4294967295" type="subTitle"/>
          </p:nvPr>
        </p:nvSpPr>
        <p:spPr>
          <a:xfrm>
            <a:off x="1070800" y="3057996"/>
            <a:ext cx="35511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3" name="Google Shape;103;p22"/>
          <p:cNvSpPr/>
          <p:nvPr/>
        </p:nvSpPr>
        <p:spPr>
          <a:xfrm>
            <a:off x="6814287" y="1610574"/>
            <a:ext cx="1465647" cy="148511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22"/>
          <p:cNvSpPr/>
          <p:nvPr/>
        </p:nvSpPr>
        <p:spPr>
          <a:xfrm rot="1473029">
            <a:off x="5481677" y="2352112"/>
            <a:ext cx="856929" cy="83471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6530815" y="1468646"/>
            <a:ext cx="375163" cy="36456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2487027">
            <a:off x="6289570" y="3122809"/>
            <a:ext cx="266888" cy="25934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4.jpg"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