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5" d="100"/>
          <a:sy n="65" d="100"/>
        </p:scale>
        <p:origin x="747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8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718B-077F-4DEB-9E97-D229CF2BAA78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03FE-B636-4F9B-A082-0B584F31F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</a:t>
            </a:r>
            <a:r>
              <a:rPr lang="en-US" sz="4000" baseline="-25000" dirty="0"/>
              <a:t>2</a:t>
            </a:r>
            <a:r>
              <a:rPr lang="en-US" sz="4000" dirty="0"/>
              <a:t> Emissions vs Temperature of the U.S.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942A-6170-449E-8761-B26F21356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Trias, Kevin Li, Kenny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19F-379D-42CE-957A-8CE351C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If CO</a:t>
            </a:r>
            <a:r>
              <a:rPr lang="en-US" baseline="-25000" dirty="0"/>
              <a:t>2 </a:t>
            </a:r>
            <a:r>
              <a:rPr lang="en-US" dirty="0"/>
              <a:t>emissions go up, then temperature will go up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E80-A0C5-4D15-BAD8-1E83551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Questions to consider:</a:t>
            </a:r>
          </a:p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pPr lvl="1"/>
            <a:r>
              <a:rPr lang="en-US" dirty="0"/>
              <a:t>The data doesn’t show a significant increase in temperature in a small time frame. Changes could be due to other external factors. More data is required.</a:t>
            </a:r>
          </a:p>
          <a:p>
            <a:r>
              <a:rPr lang="en-US" dirty="0"/>
              <a:t>Is there a correlation between CO</a:t>
            </a:r>
            <a:r>
              <a:rPr lang="en-US" baseline="-25000" dirty="0"/>
              <a:t>2 </a:t>
            </a:r>
            <a:r>
              <a:rPr lang="en-US" dirty="0"/>
              <a:t>emissions</a:t>
            </a:r>
            <a:r>
              <a:rPr lang="en-US" baseline="-25000" dirty="0"/>
              <a:t> </a:t>
            </a:r>
            <a:r>
              <a:rPr lang="en-US" baseline="30000" dirty="0"/>
              <a:t> </a:t>
            </a:r>
            <a:r>
              <a:rPr lang="en-US" dirty="0"/>
              <a:t>and the increase in temperature of the U.S.?</a:t>
            </a:r>
            <a:r>
              <a:rPr lang="en-US" baseline="30000" dirty="0"/>
              <a:t> </a:t>
            </a:r>
          </a:p>
          <a:p>
            <a:pPr lvl="1"/>
            <a:r>
              <a:rPr lang="en-US" dirty="0"/>
              <a:t>The U.S. has shown a steady increase in temperature as CO</a:t>
            </a:r>
            <a:r>
              <a:rPr lang="en-US" baseline="-25000" dirty="0"/>
              <a:t>2</a:t>
            </a:r>
            <a:r>
              <a:rPr lang="en-US" dirty="0"/>
              <a:t> emissions increase.</a:t>
            </a:r>
          </a:p>
          <a:p>
            <a:pPr lvl="1"/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lvl="1"/>
            <a:r>
              <a:rPr lang="en-US" dirty="0"/>
              <a:t>Although it does look like there’s a correlation, the data was not able to accurately depict any significant changes. We are unable to give a conclusive answer due to lack of data.</a:t>
            </a:r>
          </a:p>
          <a:p>
            <a:endParaRPr lang="en-US" dirty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DECE-8186-4E34-882E-9B355FA3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7ECA-EBE7-44A3-8CB9-F65F9BCB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warming has always been apparent in our lives. Since gaining these new skills and observing the data around us, we wanted to see it firsthand through raw data.</a:t>
            </a:r>
          </a:p>
          <a:p>
            <a:r>
              <a:rPr lang="en-US" dirty="0"/>
              <a:t>We asked our questions to observe the most noticeable trend which would be temperature over time. This gives us a broad overview of the effects of CO</a:t>
            </a:r>
            <a:r>
              <a:rPr lang="en-US" baseline="-25000" dirty="0"/>
              <a:t>2 </a:t>
            </a:r>
            <a:r>
              <a:rPr lang="en-US" dirty="0"/>
              <a:t>emissions.</a:t>
            </a:r>
          </a:p>
          <a:p>
            <a:r>
              <a:rPr lang="en-US" dirty="0"/>
              <a:t>Although there is a lot of data surrounding this topic, we weren’t able to find any conclusive evidence because there are other factors that contribute to changes in temperature.</a:t>
            </a:r>
          </a:p>
          <a:p>
            <a:r>
              <a:rPr lang="en-US" dirty="0"/>
              <a:t>Overall, we were satisfied because we were able to gain insight through our findings in such a short amount of time. 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8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EBE0-E5D2-4DFF-9EBA-1EF3F727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9A6-921D-44E2-B262-DCD2D71E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required data from emissions each year, the change in temperature over time for the U.S. as a whole and per state. </a:t>
            </a:r>
          </a:p>
          <a:p>
            <a:r>
              <a:rPr lang="en-US" dirty="0"/>
              <a:t>We pulled our data from reputable sources such as Kaggle, Datahub, EIA.gov (U.S. Energy Information Administration)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F3D-DF5E-432F-8F40-2AE9E239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Cleanup &amp; 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783-C4D6-453D-B9F5-B7E08CA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Downloaded .csv files and imported into the </a:t>
            </a:r>
            <a:r>
              <a:rPr lang="en-US" dirty="0" err="1"/>
              <a:t>jupyter</a:t>
            </a:r>
            <a:r>
              <a:rPr lang="en-US" dirty="0"/>
              <a:t> notebook. Filtered out information based on region /date </a:t>
            </a:r>
          </a:p>
          <a:p>
            <a:r>
              <a:rPr lang="en-US" dirty="0"/>
              <a:t>Grouped data together to create a cleaner dataset to work with</a:t>
            </a:r>
          </a:p>
          <a:p>
            <a:r>
              <a:rPr lang="en-US" dirty="0"/>
              <a:t>The U.S. has made a large effort to decrease emissions.</a:t>
            </a:r>
          </a:p>
          <a:p>
            <a:r>
              <a:rPr lang="en-US" dirty="0"/>
              <a:t>Certain datasets did not provide a large enough sample to show any significant correlation.</a:t>
            </a:r>
          </a:p>
          <a:p>
            <a:r>
              <a:rPr lang="en-US" dirty="0"/>
              <a:t>Some datasets were incomplete and required more detailed cleaning. </a:t>
            </a:r>
          </a:p>
          <a:p>
            <a:r>
              <a:rPr lang="en-US" dirty="0"/>
              <a:t>We sorted each dataset and used what was useful to 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B131-A933-4D0E-927F-F9E0705C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555E-C5CA-4CB8-9F73-8AFF9BEC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 Discuss the steps you took to analyze the data and answer each  question you asked in your proposal </a:t>
            </a:r>
          </a:p>
          <a:p>
            <a:r>
              <a:rPr lang="en-US" dirty="0"/>
              <a:t>  * Present and discuss interesting figures developed during           analysis, ideally with the help of </a:t>
            </a:r>
            <a:r>
              <a:rPr lang="en-US" dirty="0" err="1"/>
              <a:t>Jupyter</a:t>
            </a:r>
            <a:r>
              <a:rPr lang="en-US" dirty="0"/>
              <a:t> 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2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CF5-1831-462A-B3D7-EBA6E960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B50D-6AA5-441C-9DD3-A2F37BCD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* Discuss your findings. Did you find what you expected to find? If not, why not? What inferences or general conclusions can you draw from your 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72AA-12CB-4A35-B30E-294360B0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67A-F69E-4E01-B2A5-CEB672C9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 * Discuss any difficulties that arose, and how you dealt with them</a:t>
            </a:r>
          </a:p>
          <a:p>
            <a:r>
              <a:rPr lang="en-US" dirty="0"/>
              <a:t>  * Discuss any additional questions that came up, but which you didn't have time to answer: What would you research next, if you had two more weeks?</a:t>
            </a:r>
          </a:p>
          <a:p>
            <a:r>
              <a:rPr lang="en-US" dirty="0"/>
              <a:t>If we had two more weeks, probably include more datasets. Maybe incorporate an </a:t>
            </a:r>
            <a:r>
              <a:rPr lang="en-US" dirty="0" err="1"/>
              <a:t>api</a:t>
            </a:r>
            <a:r>
              <a:rPr lang="en-US" dirty="0"/>
              <a:t> like a weather </a:t>
            </a:r>
            <a:r>
              <a:rPr lang="en-US" dirty="0" err="1"/>
              <a:t>api</a:t>
            </a:r>
            <a:r>
              <a:rPr lang="en-US" dirty="0"/>
              <a:t>. 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A3E-7DD3-4B69-B61F-82AAA5D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8FE66-0AC7-4880-818B-38BBFE28A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3" y="250590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40119747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336</TotalTime>
  <Words>581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CO2 Emissions vs Temperature of the U.S. Over Time</vt:lpstr>
      <vt:lpstr>Hypothesis: If CO2 emissions go up, then temperature will go up as well.</vt:lpstr>
      <vt:lpstr>Summary</vt:lpstr>
      <vt:lpstr>Questions/Data</vt:lpstr>
      <vt:lpstr>Data Cleanup &amp; Exploration </vt:lpstr>
      <vt:lpstr>Data Analysis</vt:lpstr>
      <vt:lpstr>Discussion</vt:lpstr>
      <vt:lpstr>Post Mortem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vs Temperature of the U.S. Over Time</dc:title>
  <dc:creator>Kenny</dc:creator>
  <cp:lastModifiedBy>Kenny</cp:lastModifiedBy>
  <cp:revision>7</cp:revision>
  <dcterms:created xsi:type="dcterms:W3CDTF">2020-04-04T20:49:40Z</dcterms:created>
  <dcterms:modified xsi:type="dcterms:W3CDTF">2020-04-05T02:29:15Z</dcterms:modified>
</cp:coreProperties>
</file>