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76" r:id="rId14"/>
    <p:sldId id="277" r:id="rId15"/>
    <p:sldId id="268" r:id="rId16"/>
    <p:sldId id="269" r:id="rId17"/>
    <p:sldId id="270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8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718B-077F-4DEB-9E97-D229CF2BAA7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03FE-B636-4F9B-A082-0B584F31F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</a:t>
            </a:r>
            <a:r>
              <a:rPr lang="en-US" sz="4000" baseline="-25000" dirty="0"/>
              <a:t>2</a:t>
            </a:r>
            <a:r>
              <a:rPr lang="en-US" sz="4000" dirty="0"/>
              <a:t> Emissions vs Temperature of the U.S.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942A-6170-449E-8761-B26F21356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Trias, Kevin Li, Kenny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5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9EF2763-5468-1448-883F-765E3088C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2280213"/>
            <a:ext cx="11840902" cy="358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6" name="Content Placeholder 5" descr="A picture containing white, water, group, flying&#10;&#10;Description automatically generated">
            <a:extLst>
              <a:ext uri="{FF2B5EF4-FFF2-40B4-BE49-F238E27FC236}">
                <a16:creationId xmlns:a16="http://schemas.microsoft.com/office/drawing/2014/main" id="{5098C7C4-10CA-4045-B31F-AD3A89B39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4" y="2381693"/>
            <a:ext cx="5746736" cy="3359888"/>
          </a:xfrm>
        </p:spPr>
      </p:pic>
      <p:pic>
        <p:nvPicPr>
          <p:cNvPr id="9" name="Picture 8" descr="A picture containing white, sitting, water, table&#10;&#10;Description automatically generated">
            <a:extLst>
              <a:ext uri="{FF2B5EF4-FFF2-40B4-BE49-F238E27FC236}">
                <a16:creationId xmlns:a16="http://schemas.microsoft.com/office/drawing/2014/main" id="{3990F22E-D280-E943-BDE0-80DBB0E3F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1693"/>
            <a:ext cx="5746736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57AD3F6A-C966-014B-8092-DB82975B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8" y="2095019"/>
            <a:ext cx="6437810" cy="432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B4B0D-40EC-414A-A545-7533F6D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Illinois – </a:t>
            </a:r>
            <a:r>
              <a:rPr lang="en-US" altLang="zh-CN"/>
              <a:t>Winter</a:t>
            </a:r>
            <a:r>
              <a:rPr lang="en-US"/>
              <a:t> Data</a:t>
            </a:r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DF2C0C79-99D8-5A48-9509-FADDD1E6D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73" y="2205738"/>
            <a:ext cx="6378985" cy="4212819"/>
          </a:xfrm>
        </p:spPr>
      </p:pic>
    </p:spTree>
    <p:extLst>
      <p:ext uri="{BB962C8B-B14F-4D97-AF65-F5344CB8AC3E}">
        <p14:creationId xmlns:p14="http://schemas.microsoft.com/office/powerpoint/2010/main" val="73057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FDDCED-D983-BF42-9B15-295B3F0E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2280213"/>
            <a:ext cx="11840902" cy="358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Illinois</a:t>
            </a:r>
            <a:r>
              <a:rPr lang="en-US" dirty="0"/>
              <a:t>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4" name="Picture 3" descr="A close up of a white wall&#10;&#10;Description automatically generated">
            <a:extLst>
              <a:ext uri="{FF2B5EF4-FFF2-40B4-BE49-F238E27FC236}">
                <a16:creationId xmlns:a16="http://schemas.microsoft.com/office/drawing/2014/main" id="{C8F6B924-1E61-DD4B-82E7-C2F187B22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4" y="2381693"/>
            <a:ext cx="5619751" cy="3359888"/>
          </a:xfrm>
          <a:prstGeom prst="rect">
            <a:avLst/>
          </a:prstGeom>
        </p:spPr>
      </p:pic>
      <p:pic>
        <p:nvPicPr>
          <p:cNvPr id="10" name="Picture 9" descr="A picture containing white, room, table, sitting&#10;&#10;Description automatically generated">
            <a:extLst>
              <a:ext uri="{FF2B5EF4-FFF2-40B4-BE49-F238E27FC236}">
                <a16:creationId xmlns:a16="http://schemas.microsoft.com/office/drawing/2014/main" id="{04D9A711-2B08-1147-974F-6C7AF1C4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81693"/>
            <a:ext cx="5619750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3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CAF73FC-159C-1E4D-8F16-CEAAAD8E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71" y="2095018"/>
            <a:ext cx="6875362" cy="4481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0B782-3C82-4372-9920-AC67AB1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– </a:t>
            </a:r>
            <a:r>
              <a:rPr lang="en-US" altLang="zh-CN" dirty="0"/>
              <a:t>Winter</a:t>
            </a:r>
            <a:r>
              <a:rPr lang="en-US" dirty="0"/>
              <a:t> Data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F0876E0A-2A89-F74D-A5D0-42BD74901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99" y="2237152"/>
            <a:ext cx="6570904" cy="4339567"/>
          </a:xfrm>
        </p:spPr>
      </p:pic>
    </p:spTree>
    <p:extLst>
      <p:ext uri="{BB962C8B-B14F-4D97-AF65-F5344CB8AC3E}">
        <p14:creationId xmlns:p14="http://schemas.microsoft.com/office/powerpoint/2010/main" val="306908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1B716AE-48C0-1B46-BE0B-3494ADBE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2280213"/>
            <a:ext cx="11840902" cy="358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York</a:t>
            </a:r>
            <a:r>
              <a:rPr lang="en-US" dirty="0"/>
              <a:t>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5" name="Picture 4" descr="A picture containing white, water, flying, red&#10;&#10;Description automatically generated">
            <a:extLst>
              <a:ext uri="{FF2B5EF4-FFF2-40B4-BE49-F238E27FC236}">
                <a16:creationId xmlns:a16="http://schemas.microsoft.com/office/drawing/2014/main" id="{62F8BB3A-B9D1-D849-B141-101CF5143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5" y="2381693"/>
            <a:ext cx="5619750" cy="3359888"/>
          </a:xfrm>
          <a:prstGeom prst="rect">
            <a:avLst/>
          </a:prstGeom>
        </p:spPr>
      </p:pic>
      <p:pic>
        <p:nvPicPr>
          <p:cNvPr id="7" name="Picture 6" descr="A picture containing sitting, white, water, table&#10;&#10;Description automatically generated">
            <a:extLst>
              <a:ext uri="{FF2B5EF4-FFF2-40B4-BE49-F238E27FC236}">
                <a16:creationId xmlns:a16="http://schemas.microsoft.com/office/drawing/2014/main" id="{38B8C40E-860E-D943-8C65-548EBE45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1693"/>
            <a:ext cx="5619750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21D7-1024-40DB-BA42-C658BAC2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U.S. Overall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FD627-9BFA-41F6-B200-F5FE44C16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0" y="2394309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8976B-D092-41D9-BEC0-CA319DD6F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2394308"/>
            <a:ext cx="525061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C33-3637-4EED-B178-55936859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U.S. Overall 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06AA83-CFD2-4032-B65E-577DE324A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73" y="2336800"/>
            <a:ext cx="550982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98C3-E30F-45E8-9C40-B97AC265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D5F0-EC4D-4055-A0C5-11E1DB80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pPr lvl="1"/>
            <a:r>
              <a:rPr lang="en-US" dirty="0"/>
              <a:t>The data doesn’t show a significant increase in temperature in a small time frame. Changes could be due to other external factors. More data is required.</a:t>
            </a:r>
          </a:p>
          <a:p>
            <a:r>
              <a:rPr lang="en-US" dirty="0"/>
              <a:t>Certain states have higher emissions than others. Is there a larger increase in temperature in certain areas?</a:t>
            </a:r>
          </a:p>
          <a:p>
            <a:pPr lvl="1"/>
            <a:r>
              <a:rPr lang="en-US" dirty="0"/>
              <a:t>Data is inconclusive because other factors may have came into play. Change was too small to attribute it to be mainly Co</a:t>
            </a:r>
            <a:r>
              <a:rPr lang="en-US" baseline="-25000" dirty="0"/>
              <a:t>2</a:t>
            </a:r>
            <a:r>
              <a:rPr lang="en-US" dirty="0"/>
              <a:t> emissions.</a:t>
            </a:r>
          </a:p>
          <a:p>
            <a:pPr lvl="1"/>
            <a:r>
              <a:rPr lang="en-US" dirty="0"/>
              <a:t>(e.g. geographic location, weather patterns, population size) </a:t>
            </a:r>
          </a:p>
          <a:p>
            <a:pPr lvl="1"/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lvl="1"/>
            <a:r>
              <a:rPr lang="en-US" dirty="0"/>
              <a:t>Although it does look like there’s a correlation, the data was not able to accurately depict any significant changes. We are unable to give a conclusive answer due to lack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9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72AA-12CB-4A35-B30E-294360B0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67A-F69E-4E01-B2A5-CEB672C9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 * Discuss any difficulties that arose, and how you dealt with them</a:t>
            </a:r>
          </a:p>
          <a:p>
            <a:pPr lvl="1"/>
            <a:r>
              <a:rPr lang="en-US" dirty="0"/>
              <a:t>Large datasets required a lot more time to sort through and clean.</a:t>
            </a:r>
          </a:p>
          <a:p>
            <a:pPr lvl="1"/>
            <a:r>
              <a:rPr lang="en-US" dirty="0"/>
              <a:t>Some datasets were not large enough to create an accurate representation.</a:t>
            </a:r>
          </a:p>
          <a:p>
            <a:pPr lvl="1"/>
            <a:r>
              <a:rPr lang="en-US" dirty="0"/>
              <a:t>Collaborating with groupmates using a new unfamiliar system. (e.g.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to current pandemic, all meetings had to be virtual. Harder to coordinate with teacher and groupmates. </a:t>
            </a:r>
          </a:p>
          <a:p>
            <a:r>
              <a:rPr lang="en-US" dirty="0"/>
              <a:t>  * Discuss any additional questions that came up, but which you didn't have time to answer: What would you research next, if you had two more weeks?</a:t>
            </a:r>
          </a:p>
          <a:p>
            <a:pPr lvl="1"/>
            <a:r>
              <a:rPr lang="en-US" dirty="0"/>
              <a:t>If we had two more weeks, probably include more datasets. Maybe incorporate an </a:t>
            </a:r>
            <a:r>
              <a:rPr lang="en-US" dirty="0" err="1"/>
              <a:t>api</a:t>
            </a:r>
            <a:r>
              <a:rPr lang="en-US" dirty="0"/>
              <a:t> like a weather </a:t>
            </a:r>
            <a:r>
              <a:rPr lang="en-US" dirty="0" err="1"/>
              <a:t>api</a:t>
            </a:r>
            <a:r>
              <a:rPr lang="en-US" dirty="0"/>
              <a:t> or the google map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Additional questions:</a:t>
            </a:r>
          </a:p>
          <a:p>
            <a:pPr lvl="2"/>
            <a:r>
              <a:rPr lang="en-US" dirty="0"/>
              <a:t>“Does geography play a large factor in temperature changes?”</a:t>
            </a:r>
          </a:p>
          <a:p>
            <a:pPr lvl="2"/>
            <a:r>
              <a:rPr lang="en-US" dirty="0"/>
              <a:t>“Does population size have an effect on temperature in a region?”</a:t>
            </a:r>
          </a:p>
          <a:p>
            <a:pPr lvl="2"/>
            <a:r>
              <a:rPr lang="en-US" dirty="0"/>
              <a:t>“Avg CO</a:t>
            </a:r>
            <a:r>
              <a:rPr lang="en-US" baseline="-25000" dirty="0"/>
              <a:t>2 </a:t>
            </a:r>
            <a:r>
              <a:rPr lang="en-US" dirty="0"/>
              <a:t>emissions per capita per state (Carbon Footprint)”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9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A3E-7DD3-4B69-B61F-82AAA5D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8FE66-0AC7-4880-818B-38BBFE28A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3" y="250590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40119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19F-379D-42CE-957A-8CE351C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If CO</a:t>
            </a:r>
            <a:r>
              <a:rPr lang="en-US" baseline="-25000" dirty="0"/>
              <a:t>2 </a:t>
            </a:r>
            <a:r>
              <a:rPr lang="en-US" dirty="0"/>
              <a:t>emissions go up, then temperature will go up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E80-A0C5-4D15-BAD8-1E83551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to consider:</a:t>
            </a:r>
          </a:p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r>
              <a:rPr lang="en-US" dirty="0"/>
              <a:t>Certain states have higher emissions than others. Is there a larger increase in temperature in certain areas?</a:t>
            </a:r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DECE-8186-4E34-882E-9B355FA3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7ECA-EBE7-44A3-8CB9-F65F9BCB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warming has always been apparent in our lives. Since gaining these new skills and observing the data around us, we wanted to see it firsthand through raw data.</a:t>
            </a:r>
          </a:p>
          <a:p>
            <a:r>
              <a:rPr lang="en-US" dirty="0"/>
              <a:t>We asked our questions to observe the most noticeable trend which would be temperature over time. This gives us a broad overview of the effects of CO</a:t>
            </a:r>
            <a:r>
              <a:rPr lang="en-US" baseline="-25000" dirty="0"/>
              <a:t>2 </a:t>
            </a:r>
            <a:r>
              <a:rPr lang="en-US" dirty="0"/>
              <a:t>emissions.</a:t>
            </a:r>
          </a:p>
          <a:p>
            <a:r>
              <a:rPr lang="en-US" dirty="0"/>
              <a:t>Although there is a lot of data surrounding this topic, we weren’t able to find any conclusive evidence because there are other factors that contribute to changes in temperature.</a:t>
            </a:r>
          </a:p>
          <a:p>
            <a:r>
              <a:rPr lang="en-US" dirty="0"/>
              <a:t>Overall, we were satisfied because we were able to gain insight through our findings in such a short amount of time. 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8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EBE0-E5D2-4DFF-9EBA-1EF3F727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Data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9A6-921D-44E2-B262-DCD2D71E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required data from emissions each year, the change in temperature over time for the U.S. as a whole and per state.</a:t>
            </a:r>
          </a:p>
          <a:p>
            <a:endParaRPr lang="en-US" dirty="0"/>
          </a:p>
          <a:p>
            <a:r>
              <a:rPr lang="en-US" dirty="0"/>
              <a:t>We pulled our data from reputable sources such as Kaggle, Datahub, EIA.gov (U.S. Energy Information Administration) </a:t>
            </a:r>
          </a:p>
          <a:p>
            <a:pPr lvl="1"/>
            <a:r>
              <a:rPr lang="en-US" dirty="0"/>
              <a:t>Kaggle (Some datasets were pulled from Nasa, Lawrence Livermore Labs,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F3D-DF5E-432F-8F40-2AE9E239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Cleanup &amp; 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783-C4D6-453D-B9F5-B7E08CA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Cleanup Process</a:t>
            </a:r>
          </a:p>
          <a:p>
            <a:r>
              <a:rPr lang="en-US" dirty="0"/>
              <a:t>Downloaded .csv files and imported into the </a:t>
            </a:r>
            <a:r>
              <a:rPr lang="en-US" dirty="0" err="1"/>
              <a:t>jupyter</a:t>
            </a:r>
            <a:r>
              <a:rPr lang="en-US" dirty="0"/>
              <a:t> notebook. Filtered out information based on region /date </a:t>
            </a:r>
          </a:p>
          <a:p>
            <a:r>
              <a:rPr lang="en-US" dirty="0"/>
              <a:t>Grouped data together to create a cleaner dataset to work with</a:t>
            </a:r>
          </a:p>
          <a:p>
            <a:r>
              <a:rPr lang="en-US" dirty="0"/>
              <a:t>We sorted each dataset and used what was useful to us</a:t>
            </a:r>
          </a:p>
          <a:p>
            <a:pPr marL="0" indent="0">
              <a:buNone/>
            </a:pPr>
            <a:r>
              <a:rPr lang="en-US" b="1" u="sng" dirty="0"/>
              <a:t>Insight</a:t>
            </a:r>
          </a:p>
          <a:p>
            <a:r>
              <a:rPr lang="en-US" dirty="0"/>
              <a:t>The U.S. has made a large effort to decrease emissions.</a:t>
            </a:r>
          </a:p>
          <a:p>
            <a:r>
              <a:rPr lang="en-US" dirty="0"/>
              <a:t>Certain datasets did not provide a large enough sample to show any significant correlation.</a:t>
            </a:r>
          </a:p>
          <a:p>
            <a:r>
              <a:rPr lang="en-US" dirty="0"/>
              <a:t>Some datasets were incomplete and we had to reformulate our question to include the important data in these datasets.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California – Summer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F2E59-B293-4411-B4A5-1FA947D6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2363638"/>
            <a:ext cx="5398294" cy="3910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36B5C-BC3B-4961-A99C-7C882D5B9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3638"/>
            <a:ext cx="5837208" cy="38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7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4B0D-40EC-414A-A545-7533F6D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Illinois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18D68-34CF-463B-84CC-DEB0D37A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8" y="2391435"/>
            <a:ext cx="5398294" cy="359886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4508D-DDE2-4541-82E1-78C0A7BF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24" y="2391434"/>
            <a:ext cx="57637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B782-3C82-4372-9920-AC67AB1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New York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70F47-B8EC-43A0-A845-9E610630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4" y="2505909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F699F-AE3B-4167-B941-F9879E975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01" y="2500158"/>
            <a:ext cx="5883215" cy="36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6618626-67C5-3245-A5E6-469DE53E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44" y="2164466"/>
            <a:ext cx="6724892" cy="4282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71B7902-14E5-3A44-B9D2-BC7D4BCC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80" y="2322006"/>
            <a:ext cx="6316554" cy="4020921"/>
          </a:xfrm>
        </p:spPr>
      </p:pic>
    </p:spTree>
    <p:extLst>
      <p:ext uri="{BB962C8B-B14F-4D97-AF65-F5344CB8AC3E}">
        <p14:creationId xmlns:p14="http://schemas.microsoft.com/office/powerpoint/2010/main" val="1190630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4580</TotalTime>
  <Words>515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宋体</vt:lpstr>
      <vt:lpstr>Arial</vt:lpstr>
      <vt:lpstr>Trebuchet MS</vt:lpstr>
      <vt:lpstr>Berlin</vt:lpstr>
      <vt:lpstr>CO2 Emissions vs Temperature of the U.S. Over Time</vt:lpstr>
      <vt:lpstr>Hypothesis: If CO2 emissions go up, then temperature will go up as well.</vt:lpstr>
      <vt:lpstr>Summary</vt:lpstr>
      <vt:lpstr>What type of Data is needed?</vt:lpstr>
      <vt:lpstr>Data Cleanup &amp; Exploration </vt:lpstr>
      <vt:lpstr>Data Analysis: California – Summer Data </vt:lpstr>
      <vt:lpstr>Data Analysis: Illinois – Summer Data</vt:lpstr>
      <vt:lpstr>Data Analysis: New York – Summer Data</vt:lpstr>
      <vt:lpstr>California – Winter Data </vt:lpstr>
      <vt:lpstr>California – Winter Data </vt:lpstr>
      <vt:lpstr>Illinois – Winter Data</vt:lpstr>
      <vt:lpstr>Illinois – Winter Data </vt:lpstr>
      <vt:lpstr>New York – Winter Data</vt:lpstr>
      <vt:lpstr>New York – Winter Data </vt:lpstr>
      <vt:lpstr>Data Analysis: U.S. Overall</vt:lpstr>
      <vt:lpstr>Data Analysis: U.S. Overall Continued…</vt:lpstr>
      <vt:lpstr>Discussion</vt:lpstr>
      <vt:lpstr>Post Mortem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vs Temperature of the U.S. Over Time</dc:title>
  <dc:creator>Kenny</dc:creator>
  <cp:lastModifiedBy>Kenneth Sun</cp:lastModifiedBy>
  <cp:revision>21</cp:revision>
  <dcterms:created xsi:type="dcterms:W3CDTF">2020-04-04T20:49:40Z</dcterms:created>
  <dcterms:modified xsi:type="dcterms:W3CDTF">2020-04-08T01:26:24Z</dcterms:modified>
</cp:coreProperties>
</file>