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5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22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984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72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73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30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61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5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7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6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6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5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38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03FE-B636-4F9B-A082-0B584F31F5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</a:t>
            </a:r>
            <a:r>
              <a:rPr lang="en-US" sz="4000" baseline="-25000" dirty="0"/>
              <a:t>2</a:t>
            </a:r>
            <a:r>
              <a:rPr lang="en-US" sz="4000" dirty="0"/>
              <a:t> Emissions vs Temperature of the U.S. Over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4942A-6170-449E-8761-B26F21356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Michael Trias, Kevin Li, Kenny Sun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51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7BC33-3637-4EED-B178-55936859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U.S. Overall Continued…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06AA83-CFD2-4032-B65E-577DE324A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073" y="2336800"/>
            <a:ext cx="5509829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54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98C3-E30F-45E8-9C40-B97AC265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D5F0-EC4D-4055-A0C5-11E1DB80E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Does CO</a:t>
            </a:r>
            <a:r>
              <a:rPr lang="en-US" baseline="-25000" dirty="0"/>
              <a:t>2</a:t>
            </a:r>
            <a:r>
              <a:rPr lang="en-US" baseline="30000" dirty="0"/>
              <a:t> </a:t>
            </a:r>
            <a:r>
              <a:rPr lang="en-US" dirty="0"/>
              <a:t>emissions have an immediate effect on temperature?</a:t>
            </a:r>
          </a:p>
          <a:p>
            <a:pPr lvl="1"/>
            <a:r>
              <a:rPr lang="en-US" dirty="0"/>
              <a:t>The data doesn’t show a significant increase in temperature in a small time frame. Changes could be due to other external factors. More data is required.</a:t>
            </a:r>
          </a:p>
          <a:p>
            <a:r>
              <a:rPr lang="en-US" dirty="0"/>
              <a:t>Certain states have higher emissions than others. Is there a larger increase in temperature in certain areas?</a:t>
            </a:r>
          </a:p>
          <a:p>
            <a:pPr lvl="1"/>
            <a:r>
              <a:rPr lang="en-US" dirty="0"/>
              <a:t>Data is inconclusive because other factors may have came into play. Change was too small to attribute it to be mainly Co</a:t>
            </a:r>
            <a:r>
              <a:rPr lang="en-US" baseline="-25000" dirty="0"/>
              <a:t>2</a:t>
            </a:r>
            <a:r>
              <a:rPr lang="en-US" dirty="0"/>
              <a:t> emissions.</a:t>
            </a:r>
          </a:p>
          <a:p>
            <a:pPr lvl="1"/>
            <a:r>
              <a:rPr lang="en-US" dirty="0"/>
              <a:t>(e.g. geographic location, weather patterns, population size) </a:t>
            </a:r>
          </a:p>
          <a:p>
            <a:pPr lvl="1"/>
            <a:endParaRPr lang="en-US" baseline="30000" dirty="0"/>
          </a:p>
          <a:p>
            <a:r>
              <a:rPr lang="en-US" dirty="0"/>
              <a:t>Can we see an effect during a specific timeframe? (e.g. summer months like June, July, August)</a:t>
            </a:r>
          </a:p>
          <a:p>
            <a:pPr lvl="1"/>
            <a:r>
              <a:rPr lang="en-US" dirty="0"/>
              <a:t>Although it does look like there’s a correlation, the data was not able to accurately depict any significant changes. We are unable to give a conclusive answer due to lack of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98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72AA-12CB-4A35-B30E-294360B0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8E67A-F69E-4E01-B2A5-CEB672C9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  * Discuss any difficulties that arose, and how you dealt with them</a:t>
            </a:r>
          </a:p>
          <a:p>
            <a:pPr lvl="1"/>
            <a:r>
              <a:rPr lang="en-US" dirty="0"/>
              <a:t>Large datasets required a lot more time to sort through and clean.</a:t>
            </a:r>
          </a:p>
          <a:p>
            <a:pPr lvl="1"/>
            <a:r>
              <a:rPr lang="en-US" dirty="0"/>
              <a:t>Some datasets were not large enough to create an accurate representation.</a:t>
            </a:r>
          </a:p>
          <a:p>
            <a:pPr lvl="1"/>
            <a:r>
              <a:rPr lang="en-US" dirty="0"/>
              <a:t>Collaborating with groupmates using a new unfamiliar system. (e.g.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Due to current pandemic, all meetings had to be virtual. Harder to coordinate with teacher and groupmates. </a:t>
            </a:r>
          </a:p>
          <a:p>
            <a:r>
              <a:rPr lang="en-US" dirty="0"/>
              <a:t>  * Discuss any additional questions that came up, but which you didn't have time to answer: What would you research next, if you had two more weeks?</a:t>
            </a:r>
          </a:p>
          <a:p>
            <a:pPr lvl="1"/>
            <a:r>
              <a:rPr lang="en-US" dirty="0"/>
              <a:t>If we had two more weeks, probably include more datasets. Maybe incorporate an </a:t>
            </a:r>
            <a:r>
              <a:rPr lang="en-US" dirty="0" err="1"/>
              <a:t>api</a:t>
            </a:r>
            <a:r>
              <a:rPr lang="en-US" dirty="0"/>
              <a:t> like a weather </a:t>
            </a:r>
            <a:r>
              <a:rPr lang="en-US" dirty="0" err="1"/>
              <a:t>api</a:t>
            </a:r>
            <a:r>
              <a:rPr lang="en-US" dirty="0"/>
              <a:t> or the google map </a:t>
            </a:r>
            <a:r>
              <a:rPr lang="en-US" dirty="0" err="1"/>
              <a:t>api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Additional questions:</a:t>
            </a:r>
          </a:p>
          <a:p>
            <a:pPr lvl="2"/>
            <a:r>
              <a:rPr lang="en-US" dirty="0"/>
              <a:t>“Does geography play a large factor in temperature changes?”</a:t>
            </a:r>
          </a:p>
          <a:p>
            <a:pPr lvl="2"/>
            <a:r>
              <a:rPr lang="en-US" dirty="0"/>
              <a:t>“Does population size have an effect on temperature in a region?”</a:t>
            </a:r>
          </a:p>
          <a:p>
            <a:pPr lvl="2"/>
            <a:r>
              <a:rPr lang="en-US" dirty="0"/>
              <a:t>“Avg CO</a:t>
            </a:r>
            <a:r>
              <a:rPr lang="en-US" baseline="-25000" dirty="0"/>
              <a:t>2 </a:t>
            </a:r>
            <a:r>
              <a:rPr lang="en-US" dirty="0"/>
              <a:t>emissions per capita per state (Carbon Footprint)”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97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5A3E-7DD3-4B69-B61F-82AAA5DD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000" dirty="0"/>
              <a:t>Questions?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88FE66-0AC7-4880-818B-38BBFE28A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693" y="2505909"/>
            <a:ext cx="5398294" cy="3598863"/>
          </a:xfrm>
        </p:spPr>
      </p:pic>
    </p:spTree>
    <p:extLst>
      <p:ext uri="{BB962C8B-B14F-4D97-AF65-F5344CB8AC3E}">
        <p14:creationId xmlns:p14="http://schemas.microsoft.com/office/powerpoint/2010/main" val="401197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519F-379D-42CE-957A-8CE351CD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Hypothesis: If CO</a:t>
            </a:r>
            <a:r>
              <a:rPr lang="en-US" baseline="-25000" dirty="0"/>
              <a:t>2 </a:t>
            </a:r>
            <a:r>
              <a:rPr lang="en-US" dirty="0"/>
              <a:t>emissions go up, then temperature will go up as well.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37E80-A0C5-4D15-BAD8-1E83551FA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Questions to consider:</a:t>
            </a:r>
          </a:p>
          <a:p>
            <a:r>
              <a:rPr lang="en-US" dirty="0"/>
              <a:t>Does CO</a:t>
            </a:r>
            <a:r>
              <a:rPr lang="en-US" baseline="-25000" dirty="0"/>
              <a:t>2</a:t>
            </a:r>
            <a:r>
              <a:rPr lang="en-US" baseline="30000" dirty="0"/>
              <a:t> </a:t>
            </a:r>
            <a:r>
              <a:rPr lang="en-US" dirty="0"/>
              <a:t>emissions have an immediate effect on temperature?</a:t>
            </a:r>
          </a:p>
          <a:p>
            <a:r>
              <a:rPr lang="en-US" dirty="0"/>
              <a:t>Certain states have higher emissions than others. Is there a larger increase in temperature in certain areas?</a:t>
            </a:r>
            <a:endParaRPr lang="en-US" baseline="30000" dirty="0"/>
          </a:p>
          <a:p>
            <a:r>
              <a:rPr lang="en-US" dirty="0"/>
              <a:t>Can we see an effect during a specific timeframe? (e.g. summer months like June, July, August)</a:t>
            </a:r>
          </a:p>
          <a:p>
            <a:pPr marL="0" indent="0">
              <a:buNone/>
            </a:pPr>
            <a:endParaRPr lang="en-US" dirty="0"/>
          </a:p>
          <a:p>
            <a:endParaRPr 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5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8DECE-8186-4E34-882E-9B355FA3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77ECA-EBE7-44A3-8CB9-F65F9BCB8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Global warming has always been apparent in our lives. Since gaining these new skills and observing the data around us, we wanted to see it firsthand through raw data.</a:t>
            </a:r>
          </a:p>
          <a:p>
            <a:r>
              <a:rPr lang="en-US" dirty="0"/>
              <a:t>We asked our questions to observe the most noticeable trend which would be temperature over time. This gives us a broad overview of the effects of CO</a:t>
            </a:r>
            <a:r>
              <a:rPr lang="en-US" baseline="-25000" dirty="0"/>
              <a:t>2 </a:t>
            </a:r>
            <a:r>
              <a:rPr lang="en-US" dirty="0"/>
              <a:t>emissions.</a:t>
            </a:r>
          </a:p>
          <a:p>
            <a:r>
              <a:rPr lang="en-US" dirty="0"/>
              <a:t>Although there is a lot of data surrounding this topic, we weren’t able to find any conclusive evidence because there are other factors that contribute to changes in temperature.</a:t>
            </a:r>
          </a:p>
          <a:p>
            <a:r>
              <a:rPr lang="en-US" dirty="0"/>
              <a:t>Overall, we were satisfied because we were able to gain insight through our findings in such a short amount of time. </a:t>
            </a:r>
          </a:p>
          <a:p>
            <a:pPr marL="0" indent="0">
              <a:buNone/>
            </a:pPr>
            <a:r>
              <a:rPr lang="en-US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2880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EBE0-E5D2-4DFF-9EBA-1EF3F727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Where and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C69A6-921D-44E2-B262-DCD2D71EF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required data from emissions each year, the change in temperature over time for the U.S. as a whole and per state. </a:t>
            </a:r>
          </a:p>
          <a:p>
            <a:endParaRPr lang="en-US" dirty="0"/>
          </a:p>
          <a:p>
            <a:r>
              <a:rPr lang="en-US" dirty="0"/>
              <a:t>We pulled our data from reputable sources such as Kaggle, Datahub, EIA.gov (U.S. Energy Information Administration)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CF3D-DF5E-432F-8F40-2AE9E239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 Cleanup &amp; Exploration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A5783-C4D6-453D-B9F5-B7E08CA38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/>
              <a:t>Cleanup Process</a:t>
            </a:r>
          </a:p>
          <a:p>
            <a:r>
              <a:rPr lang="en-US" dirty="0"/>
              <a:t>Downloaded .csv files and imported into the </a:t>
            </a:r>
            <a:r>
              <a:rPr lang="en-US" dirty="0" err="1"/>
              <a:t>jupyter</a:t>
            </a:r>
            <a:r>
              <a:rPr lang="en-US" dirty="0"/>
              <a:t> notebook. Filtered out information based on region /date </a:t>
            </a:r>
          </a:p>
          <a:p>
            <a:r>
              <a:rPr lang="en-US" dirty="0"/>
              <a:t>Grouped data together to create a cleaner dataset to work with</a:t>
            </a:r>
          </a:p>
          <a:p>
            <a:r>
              <a:rPr lang="en-US" dirty="0"/>
              <a:t>We sorted each dataset and used what was useful to us</a:t>
            </a:r>
          </a:p>
          <a:p>
            <a:pPr marL="0" indent="0">
              <a:buNone/>
            </a:pPr>
            <a:r>
              <a:rPr lang="en-US" b="1" u="sng" dirty="0"/>
              <a:t>Insight</a:t>
            </a:r>
          </a:p>
          <a:p>
            <a:r>
              <a:rPr lang="en-US" dirty="0"/>
              <a:t>The U.S. has made a large effort to decrease emissions.</a:t>
            </a:r>
          </a:p>
          <a:p>
            <a:r>
              <a:rPr lang="en-US" dirty="0"/>
              <a:t>Certain datasets did not provide a large enough sample to show any significant correlation.</a:t>
            </a:r>
          </a:p>
          <a:p>
            <a:r>
              <a:rPr lang="en-US" dirty="0"/>
              <a:t>Some datasets were incomplete and we had to reformulate our question to include the important data in these datasets.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7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459F-1C71-4998-B8C2-22EDABF9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California – Summer Data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4F2E59-B293-4411-B4A5-1FA947D66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7" y="2363638"/>
            <a:ext cx="5398294" cy="39106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F36B5C-BC3B-4961-A99C-7C882D5B9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63638"/>
            <a:ext cx="5837208" cy="387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7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4B0D-40EC-414A-A545-7533F6D7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Illinois – Summer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318D68-34CF-463B-84CC-DEB0D37A1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18" y="2391435"/>
            <a:ext cx="5398294" cy="359886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54508D-DDE2-4541-82E1-78C0A7BFA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241" y="2391434"/>
            <a:ext cx="5763765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7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0B782-3C82-4372-9920-AC67AB1D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New York – Summer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770F47-B8EC-43A0-A845-9E6106305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84" y="2505909"/>
            <a:ext cx="5398294" cy="359886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EF699F-AE3B-4167-B941-F9879E975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18" y="2505909"/>
            <a:ext cx="5883215" cy="363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11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21D7-1024-40DB-BA42-C658BAC2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U.S. Overall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9FD627-9BFA-41F6-B200-F5FE44C16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30" y="2394309"/>
            <a:ext cx="5398294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A8976B-D092-41D9-BEC0-CA319DD6F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23" y="2394308"/>
            <a:ext cx="5250611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4022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4562</TotalTime>
  <Words>744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Berlin</vt:lpstr>
      <vt:lpstr>CO2 Emissions vs Temperature of the U.S. Over Time</vt:lpstr>
      <vt:lpstr>Hypothesis: If CO2 emissions go up, then temperature will go up as well.</vt:lpstr>
      <vt:lpstr>Summary</vt:lpstr>
      <vt:lpstr>Data: Where and why</vt:lpstr>
      <vt:lpstr>Data Cleanup &amp; Exploration </vt:lpstr>
      <vt:lpstr>Data Analysis: California – Summer Data </vt:lpstr>
      <vt:lpstr>Data Analysis: Illinois – Summer Data</vt:lpstr>
      <vt:lpstr>Data Analysis: New York – Summer Data</vt:lpstr>
      <vt:lpstr>Data Analysis: U.S. Overall</vt:lpstr>
      <vt:lpstr>Data Analysis: U.S. Overall Continued…</vt:lpstr>
      <vt:lpstr>Discussion</vt:lpstr>
      <vt:lpstr>Post Mortem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CO2 Emissions vs Temperature of the U.S. Over Time</dc:title>
  <dc:creator>Kenny</dc:creator>
  <cp:lastModifiedBy>Kenny</cp:lastModifiedBy>
  <cp:revision>18</cp:revision>
  <dcterms:created xsi:type="dcterms:W3CDTF">2020-04-04T20:49:40Z</dcterms:created>
  <dcterms:modified xsi:type="dcterms:W3CDTF">2020-04-08T00:56:53Z</dcterms:modified>
</cp:coreProperties>
</file>