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7BA4-400B-4B83-B1DD-A71A8DB291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0B6F-0FDB-43AB-AB9A-22169CDA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6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09682"/>
              </p:ext>
            </p:extLst>
          </p:nvPr>
        </p:nvGraphicFramePr>
        <p:xfrm>
          <a:off x="2032000" y="719662"/>
          <a:ext cx="4679194" cy="50318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39597"/>
                <a:gridCol w="2339597"/>
              </a:tblGrid>
              <a:tr h="463186">
                <a:tc>
                  <a:txBody>
                    <a:bodyPr/>
                    <a:lstStyle/>
                    <a:p>
                      <a:pPr algn="l"/>
                      <a:r>
                        <a:rPr lang="hu-HU" sz="3600" dirty="0" smtClean="0"/>
                        <a:t>Páros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600" dirty="0" smtClean="0"/>
                        <a:t>Páratlan</a:t>
                      </a:r>
                      <a:endParaRPr lang="en-US" sz="3600" dirty="0"/>
                    </a:p>
                  </a:txBody>
                  <a:tcPr/>
                </a:tc>
              </a:tr>
              <a:tr h="878346"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1</a:t>
                      </a:r>
                      <a:endParaRPr lang="en-US" sz="4000" dirty="0"/>
                    </a:p>
                  </a:txBody>
                  <a:tcPr anchor="ctr"/>
                </a:tc>
              </a:tr>
              <a:tr h="878346"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3</a:t>
                      </a:r>
                      <a:endParaRPr lang="en-US" sz="4000" dirty="0"/>
                    </a:p>
                  </a:txBody>
                  <a:tcPr anchor="ctr"/>
                </a:tc>
              </a:tr>
              <a:tr h="878346"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4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</a:tr>
              <a:tr h="878346"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7</a:t>
                      </a:r>
                      <a:endParaRPr lang="en-US" sz="4000" dirty="0"/>
                    </a:p>
                  </a:txBody>
                  <a:tcPr anchor="ctr"/>
                </a:tc>
              </a:tr>
              <a:tr h="878346"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Ellipszis 4"/>
          <p:cNvSpPr/>
          <p:nvPr/>
        </p:nvSpPr>
        <p:spPr>
          <a:xfrm>
            <a:off x="4857224" y="1795244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zis 5"/>
          <p:cNvSpPr/>
          <p:nvPr/>
        </p:nvSpPr>
        <p:spPr>
          <a:xfrm>
            <a:off x="2518095" y="2669097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zis 6"/>
          <p:cNvSpPr/>
          <p:nvPr/>
        </p:nvSpPr>
        <p:spPr>
          <a:xfrm>
            <a:off x="2518095" y="2442594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/>
          <p:cNvSpPr/>
          <p:nvPr/>
        </p:nvSpPr>
        <p:spPr>
          <a:xfrm>
            <a:off x="4857224" y="2669097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zis 8"/>
          <p:cNvSpPr/>
          <p:nvPr/>
        </p:nvSpPr>
        <p:spPr>
          <a:xfrm>
            <a:off x="4857224" y="2442594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zis 9"/>
          <p:cNvSpPr/>
          <p:nvPr/>
        </p:nvSpPr>
        <p:spPr>
          <a:xfrm>
            <a:off x="5209562" y="2669097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zis 10"/>
          <p:cNvSpPr/>
          <p:nvPr/>
        </p:nvSpPr>
        <p:spPr>
          <a:xfrm>
            <a:off x="2506909" y="3559728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zis 11"/>
          <p:cNvSpPr/>
          <p:nvPr/>
        </p:nvSpPr>
        <p:spPr>
          <a:xfrm>
            <a:off x="2506909" y="3333225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zis 12"/>
          <p:cNvSpPr/>
          <p:nvPr/>
        </p:nvSpPr>
        <p:spPr>
          <a:xfrm>
            <a:off x="2859247" y="3559728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zis 13"/>
          <p:cNvSpPr/>
          <p:nvPr/>
        </p:nvSpPr>
        <p:spPr>
          <a:xfrm>
            <a:off x="2859247" y="3333225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zis 14"/>
          <p:cNvSpPr/>
          <p:nvPr/>
        </p:nvSpPr>
        <p:spPr>
          <a:xfrm>
            <a:off x="4857224" y="3559728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zis 15"/>
          <p:cNvSpPr/>
          <p:nvPr/>
        </p:nvSpPr>
        <p:spPr>
          <a:xfrm>
            <a:off x="4857224" y="3333225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zis 16"/>
          <p:cNvSpPr/>
          <p:nvPr/>
        </p:nvSpPr>
        <p:spPr>
          <a:xfrm>
            <a:off x="5209562" y="3559728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zis 17"/>
          <p:cNvSpPr/>
          <p:nvPr/>
        </p:nvSpPr>
        <p:spPr>
          <a:xfrm>
            <a:off x="5209562" y="3333225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zis 18"/>
          <p:cNvSpPr/>
          <p:nvPr/>
        </p:nvSpPr>
        <p:spPr>
          <a:xfrm>
            <a:off x="5561900" y="3559728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zis 19"/>
          <p:cNvSpPr/>
          <p:nvPr/>
        </p:nvSpPr>
        <p:spPr>
          <a:xfrm>
            <a:off x="2506909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zis 20"/>
          <p:cNvSpPr/>
          <p:nvPr/>
        </p:nvSpPr>
        <p:spPr>
          <a:xfrm>
            <a:off x="2506909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zis 21"/>
          <p:cNvSpPr/>
          <p:nvPr/>
        </p:nvSpPr>
        <p:spPr>
          <a:xfrm>
            <a:off x="2859247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zis 22"/>
          <p:cNvSpPr/>
          <p:nvPr/>
        </p:nvSpPr>
        <p:spPr>
          <a:xfrm>
            <a:off x="2859247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zis 23"/>
          <p:cNvSpPr/>
          <p:nvPr/>
        </p:nvSpPr>
        <p:spPr>
          <a:xfrm>
            <a:off x="3215311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zis 24"/>
          <p:cNvSpPr/>
          <p:nvPr/>
        </p:nvSpPr>
        <p:spPr>
          <a:xfrm>
            <a:off x="3215311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zis 32"/>
          <p:cNvSpPr/>
          <p:nvPr/>
        </p:nvSpPr>
        <p:spPr>
          <a:xfrm>
            <a:off x="4853498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zis 33"/>
          <p:cNvSpPr/>
          <p:nvPr/>
        </p:nvSpPr>
        <p:spPr>
          <a:xfrm>
            <a:off x="4853498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zis 34"/>
          <p:cNvSpPr/>
          <p:nvPr/>
        </p:nvSpPr>
        <p:spPr>
          <a:xfrm>
            <a:off x="5205836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zis 35"/>
          <p:cNvSpPr/>
          <p:nvPr/>
        </p:nvSpPr>
        <p:spPr>
          <a:xfrm>
            <a:off x="5205836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zis 36"/>
          <p:cNvSpPr/>
          <p:nvPr/>
        </p:nvSpPr>
        <p:spPr>
          <a:xfrm>
            <a:off x="5561900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zis 37"/>
          <p:cNvSpPr/>
          <p:nvPr/>
        </p:nvSpPr>
        <p:spPr>
          <a:xfrm>
            <a:off x="5561900" y="422385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zis 38"/>
          <p:cNvSpPr/>
          <p:nvPr/>
        </p:nvSpPr>
        <p:spPr>
          <a:xfrm>
            <a:off x="5917964" y="4450359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zis 39"/>
          <p:cNvSpPr/>
          <p:nvPr/>
        </p:nvSpPr>
        <p:spPr>
          <a:xfrm>
            <a:off x="6274028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zis 40"/>
          <p:cNvSpPr/>
          <p:nvPr/>
        </p:nvSpPr>
        <p:spPr>
          <a:xfrm>
            <a:off x="2506909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zis 41"/>
          <p:cNvSpPr/>
          <p:nvPr/>
        </p:nvSpPr>
        <p:spPr>
          <a:xfrm>
            <a:off x="2506909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zis 42"/>
          <p:cNvSpPr/>
          <p:nvPr/>
        </p:nvSpPr>
        <p:spPr>
          <a:xfrm>
            <a:off x="2859247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zis 43"/>
          <p:cNvSpPr/>
          <p:nvPr/>
        </p:nvSpPr>
        <p:spPr>
          <a:xfrm>
            <a:off x="2859247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zis 44"/>
          <p:cNvSpPr/>
          <p:nvPr/>
        </p:nvSpPr>
        <p:spPr>
          <a:xfrm>
            <a:off x="3215311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zis 45"/>
          <p:cNvSpPr/>
          <p:nvPr/>
        </p:nvSpPr>
        <p:spPr>
          <a:xfrm>
            <a:off x="3215311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zis 46"/>
          <p:cNvSpPr/>
          <p:nvPr/>
        </p:nvSpPr>
        <p:spPr>
          <a:xfrm>
            <a:off x="3571375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zis 47"/>
          <p:cNvSpPr/>
          <p:nvPr/>
        </p:nvSpPr>
        <p:spPr>
          <a:xfrm>
            <a:off x="3571375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zis 48"/>
          <p:cNvSpPr/>
          <p:nvPr/>
        </p:nvSpPr>
        <p:spPr>
          <a:xfrm>
            <a:off x="4853498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zis 49"/>
          <p:cNvSpPr/>
          <p:nvPr/>
        </p:nvSpPr>
        <p:spPr>
          <a:xfrm>
            <a:off x="4853498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zis 50"/>
          <p:cNvSpPr/>
          <p:nvPr/>
        </p:nvSpPr>
        <p:spPr>
          <a:xfrm>
            <a:off x="5205836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zis 51"/>
          <p:cNvSpPr/>
          <p:nvPr/>
        </p:nvSpPr>
        <p:spPr>
          <a:xfrm>
            <a:off x="5205836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zis 52"/>
          <p:cNvSpPr/>
          <p:nvPr/>
        </p:nvSpPr>
        <p:spPr>
          <a:xfrm>
            <a:off x="5561900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zis 53"/>
          <p:cNvSpPr/>
          <p:nvPr/>
        </p:nvSpPr>
        <p:spPr>
          <a:xfrm>
            <a:off x="5561900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zis 54"/>
          <p:cNvSpPr/>
          <p:nvPr/>
        </p:nvSpPr>
        <p:spPr>
          <a:xfrm>
            <a:off x="5917964" y="5316216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zis 55"/>
          <p:cNvSpPr/>
          <p:nvPr/>
        </p:nvSpPr>
        <p:spPr>
          <a:xfrm>
            <a:off x="5917964" y="5089713"/>
            <a:ext cx="226503" cy="2265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Szélesvásznú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vszabo</dc:creator>
  <cp:lastModifiedBy>vszabo</cp:lastModifiedBy>
  <cp:revision>1</cp:revision>
  <dcterms:created xsi:type="dcterms:W3CDTF">2015-12-15T21:19:09Z</dcterms:created>
  <dcterms:modified xsi:type="dcterms:W3CDTF">2015-12-15T21:20:32Z</dcterms:modified>
</cp:coreProperties>
</file>