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355B-7CE3-4696-B1B8-E1671A7C754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BDCF-C8C7-4331-8433-581479B1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2" y="1379594"/>
            <a:ext cx="929492" cy="92949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42" y="1383668"/>
            <a:ext cx="929788" cy="9281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54" y="2836508"/>
            <a:ext cx="929788" cy="92812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78" y="2836508"/>
            <a:ext cx="929788" cy="92812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26" y="2836508"/>
            <a:ext cx="929788" cy="92812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0" y="2836507"/>
            <a:ext cx="929788" cy="92812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4291932"/>
            <a:ext cx="929788" cy="92812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014" y="4291932"/>
            <a:ext cx="929788" cy="92812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01" y="4291747"/>
            <a:ext cx="929788" cy="92812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54" y="4291747"/>
            <a:ext cx="929788" cy="928128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78" y="4291747"/>
            <a:ext cx="929788" cy="928128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02" y="4291747"/>
            <a:ext cx="929788" cy="928128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34" y="1363348"/>
            <a:ext cx="929788" cy="928128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89" y="4289347"/>
            <a:ext cx="929788" cy="928128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54" y="1363348"/>
            <a:ext cx="929788" cy="928128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4" y="1363348"/>
            <a:ext cx="929788" cy="928128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26" y="1363347"/>
            <a:ext cx="929788" cy="928128"/>
          </a:xfrm>
          <a:prstGeom prst="rect">
            <a:avLst/>
          </a:prstGeom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78" y="1379594"/>
            <a:ext cx="929788" cy="928128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2" y="2838907"/>
            <a:ext cx="929788" cy="928128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46" y="2838907"/>
            <a:ext cx="929788" cy="928128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94" y="2838907"/>
            <a:ext cx="929788" cy="928128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1448808" y="2291476"/>
            <a:ext cx="3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0</a:t>
            </a:r>
            <a:endParaRPr lang="en-US" sz="2400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2367636" y="2315870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3275334" y="2291476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2</a:t>
            </a:r>
            <a:endParaRPr lang="en-US" sz="2400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4218148" y="2291476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3</a:t>
            </a:r>
            <a:endParaRPr lang="en-US" sz="2400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5139168" y="2291475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4</a:t>
            </a:r>
            <a:endParaRPr lang="en-US" sz="2400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6078861" y="2276630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5</a:t>
            </a:r>
            <a:endParaRPr lang="en-US" sz="2400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6994253" y="2276630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6</a:t>
            </a:r>
            <a:endParaRPr lang="en-US" sz="2400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1446279" y="3767035"/>
            <a:ext cx="3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7</a:t>
            </a:r>
            <a:endParaRPr lang="en-US" sz="2400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2367003" y="3767035"/>
            <a:ext cx="3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8</a:t>
            </a:r>
            <a:endParaRPr lang="en-US" sz="2400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305537" y="3767035"/>
            <a:ext cx="3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9</a:t>
            </a:r>
            <a:endParaRPr lang="en-US" sz="24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4086351" y="3764636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10</a:t>
            </a:r>
            <a:endParaRPr lang="en-US" sz="2400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5009159" y="3764636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11</a:t>
            </a:r>
            <a:endParaRPr lang="en-US" sz="2400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5933323" y="3764636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12</a:t>
            </a:r>
            <a:endParaRPr lang="en-US" sz="2400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6860756" y="3764635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13</a:t>
            </a:r>
            <a:endParaRPr lang="en-US" sz="2400" dirty="0"/>
          </a:p>
        </p:txBody>
      </p:sp>
      <p:sp>
        <p:nvSpPr>
          <p:cNvPr id="42" name="Szövegdoboz 41"/>
          <p:cNvSpPr txBox="1"/>
          <p:nvPr/>
        </p:nvSpPr>
        <p:spPr>
          <a:xfrm>
            <a:off x="1305755" y="5220060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14</a:t>
            </a:r>
            <a:endParaRPr lang="en-US" sz="2400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2244311" y="5220060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15</a:t>
            </a:r>
            <a:endParaRPr lang="en-US" sz="24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3170598" y="5220060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16</a:t>
            </a:r>
            <a:endParaRPr lang="en-US" sz="2400" dirty="0"/>
          </a:p>
        </p:txBody>
      </p:sp>
      <p:sp>
        <p:nvSpPr>
          <p:cNvPr id="45" name="Szövegdoboz 44"/>
          <p:cNvSpPr txBox="1"/>
          <p:nvPr/>
        </p:nvSpPr>
        <p:spPr>
          <a:xfrm>
            <a:off x="4079086" y="5220060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17</a:t>
            </a:r>
            <a:endParaRPr lang="en-US" sz="2400" dirty="0"/>
          </a:p>
        </p:txBody>
      </p:sp>
      <p:sp>
        <p:nvSpPr>
          <p:cNvPr id="46" name="Szövegdoboz 45"/>
          <p:cNvSpPr txBox="1"/>
          <p:nvPr/>
        </p:nvSpPr>
        <p:spPr>
          <a:xfrm>
            <a:off x="5002105" y="5220060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18</a:t>
            </a:r>
            <a:endParaRPr lang="en-US" sz="2400" dirty="0"/>
          </a:p>
        </p:txBody>
      </p:sp>
      <p:sp>
        <p:nvSpPr>
          <p:cNvPr id="47" name="Szövegdoboz 46"/>
          <p:cNvSpPr txBox="1"/>
          <p:nvPr/>
        </p:nvSpPr>
        <p:spPr>
          <a:xfrm>
            <a:off x="5934942" y="5220060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19</a:t>
            </a:r>
            <a:endParaRPr lang="en-US" sz="2400" dirty="0"/>
          </a:p>
        </p:txBody>
      </p:sp>
      <p:sp>
        <p:nvSpPr>
          <p:cNvPr id="48" name="Szövegdoboz 47"/>
          <p:cNvSpPr txBox="1"/>
          <p:nvPr/>
        </p:nvSpPr>
        <p:spPr>
          <a:xfrm>
            <a:off x="6860755" y="5217475"/>
            <a:ext cx="6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/>
              <a:t>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02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Szélesvásznú</PresentationFormat>
  <Paragraphs>21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vszabo</dc:creator>
  <cp:lastModifiedBy>vszabo</cp:lastModifiedBy>
  <cp:revision>2</cp:revision>
  <dcterms:created xsi:type="dcterms:W3CDTF">2015-12-15T21:47:02Z</dcterms:created>
  <dcterms:modified xsi:type="dcterms:W3CDTF">2015-12-15T21:48:35Z</dcterms:modified>
</cp:coreProperties>
</file>