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7" r:id="rId5"/>
    <p:sldId id="268" r:id="rId6"/>
    <p:sldId id="258" r:id="rId7"/>
    <p:sldId id="265" r:id="rId8"/>
    <p:sldId id="261" r:id="rId9"/>
    <p:sldId id="269" r:id="rId10"/>
    <p:sldId id="266" r:id="rId11"/>
    <p:sldId id="263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66" d="100"/>
          <a:sy n="66" d="100"/>
        </p:scale>
        <p:origin x="672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F397-31FE-AF2C-CB78-1C6F7BE7B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7C8A-0701-BD94-0F04-C5C3E003F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E233-6971-469E-CD5C-44AFF5D8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17F9-C81F-2B5E-6635-8F3AE871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AF24F-DA90-2479-6232-9A9CF9FB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6BBA-C7BE-A54C-3C44-C93776E8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271F-70F3-A807-14DD-F412AB43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219AE-41AA-B413-DFFC-3D844612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BACA-5D0B-4CD8-D66F-6D38492F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D2CF-A35E-520C-8109-504B61E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E098-E780-FC47-80D7-399C7E082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E2FEA-B88C-F0CB-82C3-B6DF2160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467F-5C2C-E999-54A1-0A2CB468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26C2-75C6-C08B-E339-2357F11F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8502-159E-3611-2F30-B6DDD6FD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53B-EB0A-B448-191C-43DAB6BD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6AE4-64D0-8BA4-2552-756E6D5A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B9BD2-76B4-61FB-848F-80CDA277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C248-2D45-A43A-4D08-351E1D92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77EB2-5888-7632-8070-461269E8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C760-6605-2557-B4B9-E822AC16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392F2-A98D-0609-3FE3-E0CA62AF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825E6-743C-68DE-6444-AD01D29D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7C55-0915-430A-CDF3-B9B8E36C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3B6C-8AA5-8148-D9B0-697D77DE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2D0D-A9F8-1B31-7ECA-F15769E2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7FAE-99B7-F814-B107-A7D68180C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DFC09-89A3-5DE2-29A9-921F0356D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4E2DC-8ACE-29CD-5940-6E87570C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98AB4-0036-4406-D5B0-A81EB75A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DA24-F47E-6C6A-1C51-719D9FDA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AF7F-79F7-AA27-F3C6-9AB2D995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A951-A4F0-1DB7-4114-95D3D082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5F26-2011-9F20-3C72-5C65C3A79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15F1A-FB18-2940-C2F2-5FC5DE7D0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9AD6B-A049-8895-717A-716629893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F0BFE-7ECC-8276-5A65-FA882314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6AB7E-996A-A6AE-8212-19EF9AC7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BC0A7-ADE9-0962-2E0B-9FC670C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7D4B-CC4B-BD5A-601A-73570564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C5D2F-F66A-0378-263D-DED380D5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0344A-E652-4A91-B98D-529BB811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A5DBB-2D3D-A25F-DBC6-9A9709D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A4738-A282-B128-6A87-27A0C86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2C8A7-7780-9304-7D0D-408D15A8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00AB6-DF68-C394-AF27-E4E2888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44E-3B87-8218-12B1-462FC57D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9655-8A1A-C113-3766-B4111482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B574C-43BD-B674-F51D-E3C13E11A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80A2-B605-8D5B-346E-662A0499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53A5D-AF46-D5EC-FE18-3EAC1475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0A3AA-E016-3B62-9851-5A8271EF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3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D76E-A7D9-7506-5CF6-709B4EEB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C114F-6644-74B5-0787-1C6E7FA21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FD297-06AC-81AC-F5C6-B64D9AD09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6B2F-5F63-0F8B-2046-D63B9F2D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E12B-3874-51E8-1982-F8E26583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E449C-10AB-E8E9-530B-644115DF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F473B-A5B3-7DF5-3121-4769762E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19B2E-95A1-F5EC-5F7B-F82D8FEA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D569-58C7-235D-6897-8EA097385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268FB-128B-4910-A588-32760CE8C224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424C-FA32-FBA7-D8FA-EB0B7CEB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F53B-131C-257E-0863-251AA5891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5FD85-A80F-43B9-8516-2390CDA0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FA93-0951-A66A-9210-3ECBB9C59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Mining Tasks</a:t>
            </a:r>
          </a:p>
        </p:txBody>
      </p:sp>
    </p:spTree>
    <p:extLst>
      <p:ext uri="{BB962C8B-B14F-4D97-AF65-F5344CB8AC3E}">
        <p14:creationId xmlns:p14="http://schemas.microsoft.com/office/powerpoint/2010/main" val="140729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13C5-84E5-B04C-7B47-6CFF6097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Datamining Frequent Item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748D-A580-E0B3-3889-C43A2B75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Question we wanted to answer: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 How can we identify which bakery items are frequently purchased together?</a:t>
            </a:r>
          </a:p>
          <a:p>
            <a:r>
              <a:rPr lang="en-US" dirty="0"/>
              <a:t>Key Challenges: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Dealing with a large volume of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Pattern discovery so that we can determine the correct level of support and confidence.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Avoiding correlations that do not give any insight in relations to business decisions.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4F9C-E7CB-C055-E903-DF655E2A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72" y="292553"/>
            <a:ext cx="4415971" cy="1325563"/>
          </a:xfrm>
        </p:spPr>
        <p:txBody>
          <a:bodyPr/>
          <a:lstStyle/>
          <a:p>
            <a:r>
              <a:rPr lang="en-US" dirty="0"/>
              <a:t>Frequent Item sets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36633-6BBA-DD68-B214-F659370CEBCE}"/>
              </a:ext>
            </a:extLst>
          </p:cNvPr>
          <p:cNvSpPr txBox="1"/>
          <p:nvPr/>
        </p:nvSpPr>
        <p:spPr>
          <a:xfrm>
            <a:off x="5562599" y="311706"/>
            <a:ext cx="6328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to find what items are commonly purchased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can be used to optimize the placement of items on menu’s or displays to entice customers to buy more items per transaction.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6AF17117-DE02-3636-4DFF-769B3B58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2506662"/>
            <a:ext cx="91489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2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17EC-B4B5-33FC-44FF-0C8B47B2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485"/>
            <a:ext cx="10515600" cy="1325563"/>
          </a:xfrm>
        </p:spPr>
        <p:txBody>
          <a:bodyPr/>
          <a:lstStyle/>
          <a:p>
            <a:r>
              <a:rPr lang="en-US" dirty="0"/>
              <a:t>Frequent Item-Sets Example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8095D-B2BD-D51A-F084-A5993932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87" y="1471266"/>
            <a:ext cx="10202226" cy="502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2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FD40-7BB8-3631-AF13-D07F3990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Item-Sets Example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A2DBE-1A0A-EFB5-7BB9-0CED455A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349" y="2017486"/>
            <a:ext cx="4630451" cy="3472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6F5C3E-7DB2-52D1-F42F-30460BF2A152}"/>
              </a:ext>
            </a:extLst>
          </p:cNvPr>
          <p:cNvSpPr txBox="1"/>
          <p:nvPr/>
        </p:nvSpPr>
        <p:spPr>
          <a:xfrm>
            <a:off x="707572" y="2828835"/>
            <a:ext cx="5722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also analyze console output to gain a more detailed understanding of the interactions between these items.</a:t>
            </a:r>
          </a:p>
        </p:txBody>
      </p:sp>
    </p:spTree>
    <p:extLst>
      <p:ext uri="{BB962C8B-B14F-4D97-AF65-F5344CB8AC3E}">
        <p14:creationId xmlns:p14="http://schemas.microsoft.com/office/powerpoint/2010/main" val="246354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C140-4252-3CC8-D730-89826E8C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DE47-41F2-9E0C-F5C4-E8C619959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help the bakery refine their sales and production strategies, we tasked ourselves to do the following: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Datamine temporal transaction information to analyze the traffic flow to the bakery to find their busiest Months, Days, and Hours.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Datamine the best-selling items and when they sell to maximize workplace efficiency and customer satisfaction.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Datamine items that are frequently bought together to maximize business profit.</a:t>
            </a:r>
          </a:p>
        </p:txBody>
      </p:sp>
    </p:spTree>
    <p:extLst>
      <p:ext uri="{BB962C8B-B14F-4D97-AF65-F5344CB8AC3E}">
        <p14:creationId xmlns:p14="http://schemas.microsoft.com/office/powerpoint/2010/main" val="250569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13C5-84E5-B04C-7B47-6CFF6097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Datamining Temporal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748D-A580-E0B3-3889-C43A2B75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Question we wanted to answer: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month/day/hour does the bakery get the most traffic?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dirty="0"/>
              <a:t>Key Challenges: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Recognizing and correctly identifying trends.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buFont typeface="Courier New" panose="02070309020205020404" pitchFamily="49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E91-FEA5-0799-1750-7943277F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6" y="244739"/>
            <a:ext cx="4484177" cy="14600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Mining Monthly Transactions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CA69-30B9-7231-7DD9-0622A3AF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06" y="1968925"/>
            <a:ext cx="4484177" cy="46443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want to find which months are the busiest and which are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data can help with shift scheduling and item stock acquisition to prepare for busier months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0CCBE9-0D87-1518-105E-A8D5965A0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2447" y="38257"/>
            <a:ext cx="7139553" cy="6819743"/>
          </a:xfrm>
        </p:spPr>
      </p:pic>
    </p:spTree>
    <p:extLst>
      <p:ext uri="{BB962C8B-B14F-4D97-AF65-F5344CB8AC3E}">
        <p14:creationId xmlns:p14="http://schemas.microsoft.com/office/powerpoint/2010/main" val="72695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E91-FEA5-0799-1750-7943277F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6" y="244739"/>
            <a:ext cx="4484177" cy="14600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Mining Daily Transactions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CA69-30B9-7231-7DD9-0622A3AF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06" y="1968925"/>
            <a:ext cx="4484177" cy="46443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want to find which days are the busiest and which are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again, this data can help with shift scheduling and item stock acquisition to prepare for busier days.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48AFC1-827F-A8F2-F85B-8CFFE4262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1967" y="97993"/>
            <a:ext cx="7310034" cy="6760008"/>
          </a:xfrm>
        </p:spPr>
      </p:pic>
    </p:spTree>
    <p:extLst>
      <p:ext uri="{BB962C8B-B14F-4D97-AF65-F5344CB8AC3E}">
        <p14:creationId xmlns:p14="http://schemas.microsoft.com/office/powerpoint/2010/main" val="315575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1E91-FEA5-0799-1750-7943277F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06" y="244739"/>
            <a:ext cx="4127313" cy="14600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Data Mining Hourly Transactions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078E4D-8291-3005-8683-C9551D58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302" y="1844939"/>
            <a:ext cx="9327396" cy="48701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ECA69-30B9-7231-7DD9-0622A3AFB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0120" y="384864"/>
            <a:ext cx="7579074" cy="14600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want to find the bakery’s busiest time of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can be used to tell them when they should start baking and how many things to back to have enough products satisfy the flow of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Also helps in determining when shifts should start/end.</a:t>
            </a:r>
          </a:p>
        </p:txBody>
      </p:sp>
    </p:spTree>
    <p:extLst>
      <p:ext uri="{BB962C8B-B14F-4D97-AF65-F5344CB8AC3E}">
        <p14:creationId xmlns:p14="http://schemas.microsoft.com/office/powerpoint/2010/main" val="98273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13C5-84E5-B04C-7B47-6CFF6097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Best-Selling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748D-A580-E0B3-3889-C43A2B75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Question we wanted to answer: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 Which items are the best sellers within the bakery and how do these sales vary over different times such as day, week, month.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Can we identify any noticeable patterns in sales that could indicate time of day preferences for items.</a:t>
            </a:r>
          </a:p>
          <a:p>
            <a:r>
              <a:rPr lang="en-US" dirty="0"/>
              <a:t>Key Challenges: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Identifying best sellers using transaction counts.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Utilizing time and date segmentation to analyze sales patterns.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0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A5439DA-E496-ADF5-9B68-A892B70FB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74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5AA0D-D8E4-B377-6ADF-37291C9D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/>
              <a:t>Data Mining Best-Selling Items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BADD-876B-52B7-A652-29EC156C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We aim to find which items sell the best from the bakery and when they tend to sell.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This data can be used to determine service times for certain items.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Can also help when to advertise certain products to draw in more customers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Analyze any seasonal items they plan on selling.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582E86-546B-405F-D94C-30E1318E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95" y="610133"/>
            <a:ext cx="114316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8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498C-440F-F1A9-D7F7-11D466AC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Best-Selling Items Example Output Graph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870411-0B8C-C3DC-ABA5-562403A5D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821" y="1690688"/>
            <a:ext cx="9341021" cy="5131934"/>
          </a:xfrm>
        </p:spPr>
      </p:pic>
    </p:spTree>
    <p:extLst>
      <p:ext uri="{BB962C8B-B14F-4D97-AF65-F5344CB8AC3E}">
        <p14:creationId xmlns:p14="http://schemas.microsoft.com/office/powerpoint/2010/main" val="353254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505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The Data Mining Tasks</vt:lpstr>
      <vt:lpstr>Our Tasks</vt:lpstr>
      <vt:lpstr>Datamining Temporal Information</vt:lpstr>
      <vt:lpstr>Data Mining Monthly Transactions</vt:lpstr>
      <vt:lpstr>Data Mining Daily Transactions</vt:lpstr>
      <vt:lpstr>Data Mining Hourly Transactions</vt:lpstr>
      <vt:lpstr>Data Mining Best-Selling Items</vt:lpstr>
      <vt:lpstr>Data Mining Best-Selling Items</vt:lpstr>
      <vt:lpstr>Best-Selling Items Example Output Graph</vt:lpstr>
      <vt:lpstr>Datamining Frequent Item sets</vt:lpstr>
      <vt:lpstr>Frequent Item sets </vt:lpstr>
      <vt:lpstr>Frequent Item-Sets Example Output</vt:lpstr>
      <vt:lpstr>Frequent Item-Sets Example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Mining Tasks</dc:title>
  <dc:creator>Chrome B</dc:creator>
  <cp:lastModifiedBy>Chrome B</cp:lastModifiedBy>
  <cp:revision>3</cp:revision>
  <dcterms:created xsi:type="dcterms:W3CDTF">2024-04-14T16:47:15Z</dcterms:created>
  <dcterms:modified xsi:type="dcterms:W3CDTF">2024-04-14T19:02:20Z</dcterms:modified>
</cp:coreProperties>
</file>