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>
        <p:scale>
          <a:sx n="75" d="100"/>
          <a:sy n="75" d="100"/>
        </p:scale>
        <p:origin x="276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06D3-3685-5F23-B693-F1B890520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B921F-7CD4-FA97-7B0B-A92BC67B9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E128-707D-BD46-4FED-774A3C07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6E7A-4898-33E0-386E-A8E02ED9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1D24-F8C1-A101-38BA-C2CBD5F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ADA8-9BC6-EF9E-F705-43A02C40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F9077-8F78-D777-3127-E7ECA1C4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F17F-DBEB-29DA-5C4B-B3DE184D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DBAA-37C3-E56E-4318-1E717ADE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2531-9C2F-0B1A-61C5-D0E321D4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D18EC-78FF-76A1-5AD7-3480A4DAE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A3B6F-C10A-04A0-D288-FEE88824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EC16-1962-8CC3-2E21-E9FC66B4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3FBA-C101-FCAD-70DC-B75006D9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9D2C-BEA5-D48D-BE43-E82AE143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8BFD-C106-86B8-B9CF-2BEDF46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D6EF-2098-2506-3781-4A351DE0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67C3-F042-043B-F500-41B33687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A5FE-8852-0BC7-7663-9C313B6F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B41F-34DA-AD75-837A-AC4738D6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0651-D3E5-E449-9A57-11A0FA3E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2792-D5FD-B5B6-B5B0-9AE23080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FF754-1EA9-1BCE-BDC5-CB762FEE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A79F-F84A-4BD4-FA2D-FB01415B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A8D4-17D8-EA00-F52E-CBC50D9D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F1E-3F12-62F7-F814-036A318B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488B-EBB1-8B1B-998F-E3FCED8E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623E-46EB-DF3D-1D70-14E7C0789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C7889-23F4-A79C-69E6-2E2995B4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B3B4-6B93-F07D-0BFF-014B985E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DD01-A727-F679-6EE0-1B900CF4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980B-EAC9-34FB-B11C-20769B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995EF-4A5B-317D-E8F7-7D0A8323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F3173-0BEC-759F-0AC0-042B0372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90E0A-EFA1-974E-9FCB-6A2B4DF47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5C2FE-ED9B-FAC6-F45F-400759B70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8F782-9974-0C2E-4C8C-FA68895F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46F6F-6625-1C15-036D-21A1C194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766F-8AC2-63D0-0AD7-C655E7AE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8BA5-1262-013E-F572-0131CB84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4F4FE-DFD4-0A16-C20E-FEFE01CB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28F0C-6A2E-A6FA-45EA-0ABD48DE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6AE5-61DD-C23B-B3E2-A1393645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DB42-5557-0D40-C00B-DAEE9BB8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BB19-4BEF-BA86-60FB-FEF1DC75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BF35-0283-6A42-49D7-6693EB4A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EBA9-2C2F-5F96-F147-556A132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ED08-D21D-5D72-4B4B-1B8F5376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45B8D-547A-F142-B036-772D62CD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6817-FEA5-E94C-6D32-4199075B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CBA89-0BA4-0B57-815C-76B08279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6CF9-6457-3889-578D-D723CCA9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B1D-BFDF-2039-0DD2-4B655E6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F4610-6C22-FB79-004F-938C46BBA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DBD4-EBA6-D66D-2589-A2DF295E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CA986-4987-16CB-A7EC-B00D8E14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69C6-993B-B1CB-52C2-5CC7BAB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F7B9E-56EC-E99E-50CE-C9D766E9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A7C88-D33F-A360-9DA9-B99E1286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28A4-4CCF-24AC-7A99-6AC4E34B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5E3A-96D8-E291-4780-522E8B2EE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A8A10-BDDD-476B-BBC2-68847F8CF81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618B-627F-C8D7-3A69-E7BF918EB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6D13-7CEA-4778-6E62-0642A93C5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495A8-2D83-4260-BA9C-A3FAE58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0E45-3068-FF31-06CD-6946BD77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0639-0728-5A04-1FCE-98A173DD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https://www.kaggle.com/datasets/akashdeepkuila/bakery/data</a:t>
            </a:r>
          </a:p>
          <a:p>
            <a:r>
              <a:rPr lang="en-US" dirty="0"/>
              <a:t>Our dataset is a comprehensive database which contains 10,507 entries and over 9000 transactions from a bakery which include items, transaction numbers, date and time of sales.</a:t>
            </a:r>
          </a:p>
          <a:p>
            <a:r>
              <a:rPr lang="en-US" dirty="0"/>
              <a:t>Goal is to discover association between items and sales times.</a:t>
            </a:r>
          </a:p>
        </p:txBody>
      </p:sp>
    </p:spTree>
    <p:extLst>
      <p:ext uri="{BB962C8B-B14F-4D97-AF65-F5344CB8AC3E}">
        <p14:creationId xmlns:p14="http://schemas.microsoft.com/office/powerpoint/2010/main" val="22726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E708-D7DE-3A1C-7563-3DDDBB86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ECD2-1221-E6F2-4B03-58839C0C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our dataset is generally clean with few outliers the challenges and data preprocessing needed is very little.</a:t>
            </a:r>
          </a:p>
          <a:p>
            <a:r>
              <a:rPr lang="en-US" dirty="0"/>
              <a:t>Main focus should be on removal of any extreme outliers.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transactions with improbable item counts or dates.</a:t>
            </a:r>
          </a:p>
          <a:p>
            <a:r>
              <a:rPr lang="en-US" dirty="0"/>
              <a:t>This will ensure reliability of further analysis.</a:t>
            </a:r>
          </a:p>
          <a:p>
            <a:pPr lvl="1"/>
            <a:r>
              <a:rPr lang="en-US" dirty="0"/>
              <a:t>Provides a solid foundation for accurate association rule mining.</a:t>
            </a:r>
          </a:p>
        </p:txBody>
      </p:sp>
    </p:spTree>
    <p:extLst>
      <p:ext uri="{BB962C8B-B14F-4D97-AF65-F5344CB8AC3E}">
        <p14:creationId xmlns:p14="http://schemas.microsoft.com/office/powerpoint/2010/main" val="230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AB40-001F-9E49-19D7-E8F27C96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A425-0A5C-FC32-0B21-B7D5F56D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metrics to track transaction patterns over time.</a:t>
            </a:r>
          </a:p>
          <a:p>
            <a:pPr lvl="1"/>
            <a:r>
              <a:rPr lang="en-US" dirty="0"/>
              <a:t>Such as number of transaction per date, hour, and minute to identify peak business periods.</a:t>
            </a:r>
          </a:p>
          <a:p>
            <a:r>
              <a:rPr lang="en-US" dirty="0"/>
              <a:t>Also tracked item popularity and associations.</a:t>
            </a:r>
          </a:p>
          <a:p>
            <a:pPr lvl="1"/>
            <a:r>
              <a:rPr lang="en-US" dirty="0"/>
              <a:t>Count of transaction per item.</a:t>
            </a:r>
          </a:p>
          <a:p>
            <a:pPr lvl="1"/>
            <a:r>
              <a:rPr lang="en-US" dirty="0"/>
              <a:t>Association metrics such as support, confidence, and lift.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A7C3-C815-94FD-E61A-4389BB4D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7CF4-CFDA-DC5E-C2DF-2B303969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patterns over time</a:t>
            </a:r>
          </a:p>
          <a:p>
            <a:pPr lvl="1"/>
            <a:r>
              <a:rPr lang="en-US" dirty="0"/>
              <a:t>This helps us understand the customer flow which helps schedule staff and set hours of operation.</a:t>
            </a:r>
          </a:p>
          <a:p>
            <a:r>
              <a:rPr lang="en-US" dirty="0"/>
              <a:t>Item Analysis and Associations</a:t>
            </a:r>
          </a:p>
          <a:p>
            <a:pPr lvl="1"/>
            <a:r>
              <a:rPr lang="en-US" dirty="0"/>
              <a:t>Helps manage inventory for popular products and formulate promotional strategies.</a:t>
            </a:r>
          </a:p>
        </p:txBody>
      </p:sp>
    </p:spTree>
    <p:extLst>
      <p:ext uri="{BB962C8B-B14F-4D97-AF65-F5344CB8AC3E}">
        <p14:creationId xmlns:p14="http://schemas.microsoft.com/office/powerpoint/2010/main" val="36703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795D-1B24-6B51-D621-58018AFA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>
            <a:normAutofit fontScale="90000"/>
          </a:bodyPr>
          <a:lstStyle/>
          <a:p>
            <a:r>
              <a:rPr lang="en-US" dirty="0"/>
              <a:t>Justification Example – Transaction on Each Hour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94F9AE-09FD-142D-C72A-BA51EDE6DC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44600"/>
            <a:ext cx="113284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90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7C23-4756-46F4-9DD8-47F0E643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F652-39D8-E492-846E-1D148D1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our Kaggle Dataset to extract associations between the sale times of items.</a:t>
            </a:r>
          </a:p>
          <a:p>
            <a:r>
              <a:rPr lang="en-US" dirty="0"/>
              <a:t>Dataset is generally clean with minimal outliers.</a:t>
            </a:r>
          </a:p>
          <a:p>
            <a:r>
              <a:rPr lang="en-US" dirty="0"/>
              <a:t>Metrics such as transactions per date, hour and minute paired with item popularity and associations.</a:t>
            </a:r>
          </a:p>
          <a:p>
            <a:r>
              <a:rPr lang="en-US" dirty="0"/>
              <a:t>These metrics help us understand busy hours and item popularity.</a:t>
            </a:r>
          </a:p>
        </p:txBody>
      </p:sp>
    </p:spTree>
    <p:extLst>
      <p:ext uri="{BB962C8B-B14F-4D97-AF65-F5344CB8AC3E}">
        <p14:creationId xmlns:p14="http://schemas.microsoft.com/office/powerpoint/2010/main" val="22939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Our Dataset</vt:lpstr>
      <vt:lpstr>Challenges and Data Preprocessing</vt:lpstr>
      <vt:lpstr>Metrics Employed</vt:lpstr>
      <vt:lpstr>Justification of Metrics</vt:lpstr>
      <vt:lpstr>Justification Example – Transaction on Each Hour </vt:lpstr>
      <vt:lpstr>Summary of 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Dataset</dc:title>
  <dc:creator>Luders, Ryan Kendrick</dc:creator>
  <cp:lastModifiedBy>Luders, Ryan Kendrick</cp:lastModifiedBy>
  <cp:revision>3</cp:revision>
  <dcterms:created xsi:type="dcterms:W3CDTF">2024-04-14T16:45:50Z</dcterms:created>
  <dcterms:modified xsi:type="dcterms:W3CDTF">2024-04-14T17:38:45Z</dcterms:modified>
</cp:coreProperties>
</file>